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830375"/>
            <a:ext cx="9144000" cy="3559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09800" y="119425"/>
            <a:ext cx="1724400" cy="45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cxnSp>
        <p:nvCxnSpPr>
          <p:cNvPr id="56" name="Google Shape;56;p13"/>
          <p:cNvCxnSpPr>
            <a:stCxn id="55" idx="2"/>
            <a:endCxn id="57" idx="0"/>
          </p:cNvCxnSpPr>
          <p:nvPr/>
        </p:nvCxnSpPr>
        <p:spPr>
          <a:xfrm flipH="1">
            <a:off x="1206000" y="572725"/>
            <a:ext cx="3366000" cy="53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>
            <a:stCxn id="55" idx="2"/>
            <a:endCxn id="59" idx="0"/>
          </p:cNvCxnSpPr>
          <p:nvPr/>
        </p:nvCxnSpPr>
        <p:spPr>
          <a:xfrm>
            <a:off x="4572000" y="572725"/>
            <a:ext cx="3561600" cy="53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5" idx="2"/>
            <a:endCxn id="61" idx="0"/>
          </p:cNvCxnSpPr>
          <p:nvPr/>
        </p:nvCxnSpPr>
        <p:spPr>
          <a:xfrm>
            <a:off x="4572000" y="572725"/>
            <a:ext cx="0" cy="53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605000" y="1103475"/>
            <a:ext cx="1202100" cy="453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970950" y="1103475"/>
            <a:ext cx="1202100" cy="453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Dataset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532625" y="1103475"/>
            <a:ext cx="1202100" cy="453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Dataset</a:t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116300" y="1556775"/>
            <a:ext cx="2030500" cy="1014975"/>
            <a:chOff x="116300" y="1556775"/>
            <a:chExt cx="2030500" cy="1014975"/>
          </a:xfrm>
        </p:grpSpPr>
        <p:sp>
          <p:nvSpPr>
            <p:cNvPr id="63" name="Google Shape;63;p13"/>
            <p:cNvSpPr/>
            <p:nvPr/>
          </p:nvSpPr>
          <p:spPr>
            <a:xfrm>
              <a:off x="606488" y="1744075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548038" y="1792150"/>
              <a:ext cx="207000" cy="207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23288" y="2078450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32163" y="2051650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341038" y="2078450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746438" y="2078450"/>
              <a:ext cx="207000" cy="207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16300" y="2364750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97988" y="2364750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79700" y="2359213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61400" y="2359225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206000" y="2364750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450600" y="2359225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695200" y="2364750"/>
              <a:ext cx="207000" cy="207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39800" y="2359225"/>
              <a:ext cx="207000" cy="2070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3"/>
            <p:cNvCxnSpPr>
              <a:stCxn id="57" idx="2"/>
              <a:endCxn id="63" idx="7"/>
            </p:cNvCxnSpPr>
            <p:nvPr/>
          </p:nvCxnSpPr>
          <p:spPr>
            <a:xfrm flipH="1">
              <a:off x="783050" y="1556775"/>
              <a:ext cx="423000" cy="21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" name="Google Shape;78;p13"/>
            <p:cNvCxnSpPr>
              <a:stCxn id="57" idx="2"/>
              <a:endCxn id="64" idx="0"/>
            </p:cNvCxnSpPr>
            <p:nvPr/>
          </p:nvCxnSpPr>
          <p:spPr>
            <a:xfrm>
              <a:off x="1206050" y="1556775"/>
              <a:ext cx="445500" cy="23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" name="Google Shape;79;p13"/>
            <p:cNvCxnSpPr>
              <a:stCxn id="63" idx="3"/>
              <a:endCxn id="65" idx="7"/>
            </p:cNvCxnSpPr>
            <p:nvPr/>
          </p:nvCxnSpPr>
          <p:spPr>
            <a:xfrm flipH="1">
              <a:off x="500002" y="1920761"/>
              <a:ext cx="136800" cy="18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" name="Google Shape;80;p13"/>
            <p:cNvCxnSpPr>
              <a:endCxn id="66" idx="1"/>
            </p:cNvCxnSpPr>
            <p:nvPr/>
          </p:nvCxnSpPr>
          <p:spPr>
            <a:xfrm>
              <a:off x="783277" y="1920864"/>
              <a:ext cx="7920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p13"/>
            <p:cNvCxnSpPr>
              <a:endCxn id="67" idx="7"/>
            </p:cNvCxnSpPr>
            <p:nvPr/>
          </p:nvCxnSpPr>
          <p:spPr>
            <a:xfrm flipH="1">
              <a:off x="1517723" y="1968964"/>
              <a:ext cx="6060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" name="Google Shape;82;p13"/>
            <p:cNvCxnSpPr>
              <a:stCxn id="64" idx="5"/>
              <a:endCxn id="68" idx="0"/>
            </p:cNvCxnSpPr>
            <p:nvPr/>
          </p:nvCxnSpPr>
          <p:spPr>
            <a:xfrm>
              <a:off x="1724723" y="1968836"/>
              <a:ext cx="125100" cy="10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" name="Google Shape;83;p13"/>
            <p:cNvCxnSpPr>
              <a:stCxn id="65" idx="3"/>
              <a:endCxn id="69" idx="0"/>
            </p:cNvCxnSpPr>
            <p:nvPr/>
          </p:nvCxnSpPr>
          <p:spPr>
            <a:xfrm flipH="1">
              <a:off x="219802" y="2255136"/>
              <a:ext cx="133800" cy="10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" name="Google Shape;84;p13"/>
            <p:cNvCxnSpPr>
              <a:stCxn id="65" idx="5"/>
              <a:endCxn id="70" idx="0"/>
            </p:cNvCxnSpPr>
            <p:nvPr/>
          </p:nvCxnSpPr>
          <p:spPr>
            <a:xfrm>
              <a:off x="499973" y="2255136"/>
              <a:ext cx="1500" cy="10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" name="Google Shape;85;p13"/>
            <p:cNvCxnSpPr>
              <a:endCxn id="71" idx="0"/>
            </p:cNvCxnSpPr>
            <p:nvPr/>
          </p:nvCxnSpPr>
          <p:spPr>
            <a:xfrm flipH="1">
              <a:off x="783200" y="2228413"/>
              <a:ext cx="79200" cy="13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3"/>
            <p:cNvCxnSpPr>
              <a:endCxn id="72" idx="0"/>
            </p:cNvCxnSpPr>
            <p:nvPr/>
          </p:nvCxnSpPr>
          <p:spPr>
            <a:xfrm>
              <a:off x="1008800" y="2228425"/>
              <a:ext cx="56100" cy="13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3"/>
            <p:cNvCxnSpPr>
              <a:stCxn id="67" idx="3"/>
              <a:endCxn id="73" idx="0"/>
            </p:cNvCxnSpPr>
            <p:nvPr/>
          </p:nvCxnSpPr>
          <p:spPr>
            <a:xfrm flipH="1">
              <a:off x="1309552" y="2255136"/>
              <a:ext cx="61800" cy="10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3"/>
            <p:cNvCxnSpPr>
              <a:stCxn id="67" idx="5"/>
              <a:endCxn id="74" idx="0"/>
            </p:cNvCxnSpPr>
            <p:nvPr/>
          </p:nvCxnSpPr>
          <p:spPr>
            <a:xfrm>
              <a:off x="1517723" y="2255136"/>
              <a:ext cx="36300" cy="10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3"/>
            <p:cNvCxnSpPr>
              <a:stCxn id="68" idx="6"/>
              <a:endCxn id="76" idx="0"/>
            </p:cNvCxnSpPr>
            <p:nvPr/>
          </p:nvCxnSpPr>
          <p:spPr>
            <a:xfrm>
              <a:off x="1953438" y="2181950"/>
              <a:ext cx="9000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3"/>
            <p:cNvCxnSpPr>
              <a:stCxn id="68" idx="5"/>
              <a:endCxn id="75" idx="0"/>
            </p:cNvCxnSpPr>
            <p:nvPr/>
          </p:nvCxnSpPr>
          <p:spPr>
            <a:xfrm flipH="1">
              <a:off x="1798623" y="2255136"/>
              <a:ext cx="124500" cy="10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1" name="Google Shape;91;p13"/>
          <p:cNvSpPr/>
          <p:nvPr/>
        </p:nvSpPr>
        <p:spPr>
          <a:xfrm>
            <a:off x="4046938" y="1744138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4988488" y="1792213"/>
            <a:ext cx="207000" cy="20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3763738" y="2078513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272613" y="2051713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781488" y="2078513"/>
            <a:ext cx="207000" cy="20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186888" y="2078513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556750" y="2364813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3838438" y="2364813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120150" y="23592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4401850" y="2359288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646450" y="2364813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4891050" y="2359288"/>
            <a:ext cx="207000" cy="20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135650" y="2364813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5380250" y="2359288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3"/>
          <p:cNvCxnSpPr>
            <a:endCxn id="91" idx="7"/>
          </p:cNvCxnSpPr>
          <p:nvPr/>
        </p:nvCxnSpPr>
        <p:spPr>
          <a:xfrm flipH="1">
            <a:off x="4223623" y="1556952"/>
            <a:ext cx="423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>
            <a:endCxn id="92" idx="0"/>
          </p:cNvCxnSpPr>
          <p:nvPr/>
        </p:nvCxnSpPr>
        <p:spPr>
          <a:xfrm>
            <a:off x="4646488" y="1556713"/>
            <a:ext cx="4455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3"/>
          <p:cNvCxnSpPr>
            <a:stCxn id="91" idx="3"/>
            <a:endCxn id="93" idx="7"/>
          </p:cNvCxnSpPr>
          <p:nvPr/>
        </p:nvCxnSpPr>
        <p:spPr>
          <a:xfrm flipH="1">
            <a:off x="3940452" y="1920823"/>
            <a:ext cx="13680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3"/>
          <p:cNvCxnSpPr>
            <a:endCxn id="94" idx="1"/>
          </p:cNvCxnSpPr>
          <p:nvPr/>
        </p:nvCxnSpPr>
        <p:spPr>
          <a:xfrm>
            <a:off x="4223727" y="1920927"/>
            <a:ext cx="792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3"/>
          <p:cNvCxnSpPr>
            <a:endCxn id="95" idx="7"/>
          </p:cNvCxnSpPr>
          <p:nvPr/>
        </p:nvCxnSpPr>
        <p:spPr>
          <a:xfrm flipH="1">
            <a:off x="4958173" y="1969027"/>
            <a:ext cx="606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3"/>
          <p:cNvCxnSpPr>
            <a:stCxn id="92" idx="5"/>
            <a:endCxn id="96" idx="0"/>
          </p:cNvCxnSpPr>
          <p:nvPr/>
        </p:nvCxnSpPr>
        <p:spPr>
          <a:xfrm>
            <a:off x="5165173" y="1968898"/>
            <a:ext cx="1251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3"/>
          <p:cNvCxnSpPr>
            <a:stCxn id="93" idx="3"/>
            <a:endCxn id="97" idx="0"/>
          </p:cNvCxnSpPr>
          <p:nvPr/>
        </p:nvCxnSpPr>
        <p:spPr>
          <a:xfrm flipH="1">
            <a:off x="3660252" y="2255198"/>
            <a:ext cx="1338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3"/>
          <p:cNvCxnSpPr>
            <a:stCxn id="93" idx="5"/>
            <a:endCxn id="98" idx="0"/>
          </p:cNvCxnSpPr>
          <p:nvPr/>
        </p:nvCxnSpPr>
        <p:spPr>
          <a:xfrm>
            <a:off x="3940423" y="2255198"/>
            <a:ext cx="15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3"/>
          <p:cNvCxnSpPr>
            <a:endCxn id="99" idx="0"/>
          </p:cNvCxnSpPr>
          <p:nvPr/>
        </p:nvCxnSpPr>
        <p:spPr>
          <a:xfrm flipH="1">
            <a:off x="4223650" y="2228475"/>
            <a:ext cx="792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3"/>
          <p:cNvCxnSpPr>
            <a:endCxn id="100" idx="0"/>
          </p:cNvCxnSpPr>
          <p:nvPr/>
        </p:nvCxnSpPr>
        <p:spPr>
          <a:xfrm>
            <a:off x="4449250" y="2228488"/>
            <a:ext cx="561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3"/>
          <p:cNvCxnSpPr>
            <a:stCxn id="95" idx="3"/>
            <a:endCxn id="101" idx="0"/>
          </p:cNvCxnSpPr>
          <p:nvPr/>
        </p:nvCxnSpPr>
        <p:spPr>
          <a:xfrm flipH="1">
            <a:off x="4750002" y="2255198"/>
            <a:ext cx="618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95" idx="5"/>
            <a:endCxn id="102" idx="0"/>
          </p:cNvCxnSpPr>
          <p:nvPr/>
        </p:nvCxnSpPr>
        <p:spPr>
          <a:xfrm>
            <a:off x="4958173" y="2255198"/>
            <a:ext cx="36300" cy="1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3"/>
          <p:cNvCxnSpPr>
            <a:stCxn id="96" idx="6"/>
            <a:endCxn id="104" idx="0"/>
          </p:cNvCxnSpPr>
          <p:nvPr/>
        </p:nvCxnSpPr>
        <p:spPr>
          <a:xfrm>
            <a:off x="5393888" y="2182013"/>
            <a:ext cx="900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3"/>
          <p:cNvCxnSpPr>
            <a:stCxn id="96" idx="5"/>
            <a:endCxn id="103" idx="0"/>
          </p:cNvCxnSpPr>
          <p:nvPr/>
        </p:nvCxnSpPr>
        <p:spPr>
          <a:xfrm flipH="1">
            <a:off x="5239073" y="2255198"/>
            <a:ext cx="1245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3"/>
          <p:cNvSpPr/>
          <p:nvPr/>
        </p:nvSpPr>
        <p:spPr>
          <a:xfrm>
            <a:off x="7529788" y="1753800"/>
            <a:ext cx="207000" cy="20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471338" y="18018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246588" y="20881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755463" y="2061375"/>
            <a:ext cx="207000" cy="20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8264338" y="20881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8669738" y="20881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7039600" y="23744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321288" y="23744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603000" y="2368938"/>
            <a:ext cx="207000" cy="20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884700" y="2368950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8129300" y="23744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8373900" y="2368950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8618500" y="2374475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863100" y="2368950"/>
            <a:ext cx="207000" cy="207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3"/>
          <p:cNvCxnSpPr>
            <a:endCxn id="119" idx="7"/>
          </p:cNvCxnSpPr>
          <p:nvPr/>
        </p:nvCxnSpPr>
        <p:spPr>
          <a:xfrm flipH="1">
            <a:off x="7706473" y="1566614"/>
            <a:ext cx="423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3"/>
          <p:cNvCxnSpPr>
            <a:endCxn id="120" idx="0"/>
          </p:cNvCxnSpPr>
          <p:nvPr/>
        </p:nvCxnSpPr>
        <p:spPr>
          <a:xfrm>
            <a:off x="8129338" y="1566375"/>
            <a:ext cx="4455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3"/>
          <p:cNvCxnSpPr>
            <a:stCxn id="119" idx="3"/>
            <a:endCxn id="121" idx="7"/>
          </p:cNvCxnSpPr>
          <p:nvPr/>
        </p:nvCxnSpPr>
        <p:spPr>
          <a:xfrm flipH="1">
            <a:off x="7423302" y="1930486"/>
            <a:ext cx="13680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3"/>
          <p:cNvCxnSpPr>
            <a:endCxn id="122" idx="1"/>
          </p:cNvCxnSpPr>
          <p:nvPr/>
        </p:nvCxnSpPr>
        <p:spPr>
          <a:xfrm>
            <a:off x="7706577" y="1930589"/>
            <a:ext cx="792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3"/>
          <p:cNvCxnSpPr>
            <a:endCxn id="123" idx="7"/>
          </p:cNvCxnSpPr>
          <p:nvPr/>
        </p:nvCxnSpPr>
        <p:spPr>
          <a:xfrm flipH="1">
            <a:off x="8441023" y="1978689"/>
            <a:ext cx="606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3"/>
          <p:cNvCxnSpPr>
            <a:stCxn id="120" idx="5"/>
            <a:endCxn id="124" idx="0"/>
          </p:cNvCxnSpPr>
          <p:nvPr/>
        </p:nvCxnSpPr>
        <p:spPr>
          <a:xfrm>
            <a:off x="8648023" y="1978561"/>
            <a:ext cx="1251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3"/>
          <p:cNvCxnSpPr>
            <a:stCxn id="121" idx="3"/>
            <a:endCxn id="125" idx="0"/>
          </p:cNvCxnSpPr>
          <p:nvPr/>
        </p:nvCxnSpPr>
        <p:spPr>
          <a:xfrm flipH="1">
            <a:off x="7143102" y="2264861"/>
            <a:ext cx="1338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3"/>
          <p:cNvCxnSpPr>
            <a:stCxn id="121" idx="5"/>
            <a:endCxn id="126" idx="0"/>
          </p:cNvCxnSpPr>
          <p:nvPr/>
        </p:nvCxnSpPr>
        <p:spPr>
          <a:xfrm>
            <a:off x="7423273" y="2264861"/>
            <a:ext cx="15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3"/>
          <p:cNvCxnSpPr>
            <a:endCxn id="127" idx="0"/>
          </p:cNvCxnSpPr>
          <p:nvPr/>
        </p:nvCxnSpPr>
        <p:spPr>
          <a:xfrm flipH="1">
            <a:off x="7706500" y="2238138"/>
            <a:ext cx="792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3"/>
          <p:cNvCxnSpPr>
            <a:endCxn id="128" idx="0"/>
          </p:cNvCxnSpPr>
          <p:nvPr/>
        </p:nvCxnSpPr>
        <p:spPr>
          <a:xfrm>
            <a:off x="7932100" y="2238150"/>
            <a:ext cx="561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3"/>
          <p:cNvCxnSpPr>
            <a:stCxn id="123" idx="3"/>
            <a:endCxn id="129" idx="0"/>
          </p:cNvCxnSpPr>
          <p:nvPr/>
        </p:nvCxnSpPr>
        <p:spPr>
          <a:xfrm flipH="1">
            <a:off x="8232852" y="2264861"/>
            <a:ext cx="618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3"/>
          <p:cNvCxnSpPr>
            <a:stCxn id="123" idx="5"/>
            <a:endCxn id="130" idx="0"/>
          </p:cNvCxnSpPr>
          <p:nvPr/>
        </p:nvCxnSpPr>
        <p:spPr>
          <a:xfrm>
            <a:off x="8441023" y="2264861"/>
            <a:ext cx="36300" cy="1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3"/>
          <p:cNvCxnSpPr>
            <a:stCxn id="124" idx="6"/>
            <a:endCxn id="132" idx="0"/>
          </p:cNvCxnSpPr>
          <p:nvPr/>
        </p:nvCxnSpPr>
        <p:spPr>
          <a:xfrm>
            <a:off x="8876738" y="2191675"/>
            <a:ext cx="900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3"/>
          <p:cNvCxnSpPr>
            <a:stCxn id="124" idx="5"/>
            <a:endCxn id="131" idx="0"/>
          </p:cNvCxnSpPr>
          <p:nvPr/>
        </p:nvCxnSpPr>
        <p:spPr>
          <a:xfrm flipH="1">
            <a:off x="8721923" y="2264861"/>
            <a:ext cx="1245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3"/>
          <p:cNvSpPr/>
          <p:nvPr/>
        </p:nvSpPr>
        <p:spPr>
          <a:xfrm>
            <a:off x="98525" y="2877200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Benign</a:t>
            </a:r>
            <a:endParaRPr sz="1000"/>
          </a:p>
        </p:txBody>
      </p:sp>
      <p:sp>
        <p:nvSpPr>
          <p:cNvPr id="148" name="Google Shape;148;p13"/>
          <p:cNvSpPr/>
          <p:nvPr/>
        </p:nvSpPr>
        <p:spPr>
          <a:xfrm>
            <a:off x="773150" y="2877200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Defacement</a:t>
            </a:r>
            <a:endParaRPr sz="600"/>
          </a:p>
        </p:txBody>
      </p:sp>
      <p:sp>
        <p:nvSpPr>
          <p:cNvPr id="149" name="Google Shape;149;p13"/>
          <p:cNvSpPr/>
          <p:nvPr/>
        </p:nvSpPr>
        <p:spPr>
          <a:xfrm>
            <a:off x="1447775" y="2877200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Phishing</a:t>
            </a:r>
            <a:endParaRPr sz="800"/>
          </a:p>
        </p:txBody>
      </p:sp>
      <p:sp>
        <p:nvSpPr>
          <p:cNvPr id="150" name="Google Shape;150;p13"/>
          <p:cNvSpPr/>
          <p:nvPr/>
        </p:nvSpPr>
        <p:spPr>
          <a:xfrm>
            <a:off x="2122400" y="2877200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Malware</a:t>
            </a:r>
            <a:endParaRPr sz="600"/>
          </a:p>
        </p:txBody>
      </p:sp>
      <p:sp>
        <p:nvSpPr>
          <p:cNvPr id="151" name="Google Shape;151;p13"/>
          <p:cNvSpPr/>
          <p:nvPr/>
        </p:nvSpPr>
        <p:spPr>
          <a:xfrm>
            <a:off x="3244763" y="2843525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Benign</a:t>
            </a:r>
            <a:endParaRPr sz="1000"/>
          </a:p>
        </p:txBody>
      </p:sp>
      <p:sp>
        <p:nvSpPr>
          <p:cNvPr id="152" name="Google Shape;152;p13"/>
          <p:cNvSpPr/>
          <p:nvPr/>
        </p:nvSpPr>
        <p:spPr>
          <a:xfrm>
            <a:off x="3919388" y="2843525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Defacement</a:t>
            </a:r>
            <a:endParaRPr sz="600"/>
          </a:p>
        </p:txBody>
      </p:sp>
      <p:sp>
        <p:nvSpPr>
          <p:cNvPr id="153" name="Google Shape;153;p13"/>
          <p:cNvSpPr/>
          <p:nvPr/>
        </p:nvSpPr>
        <p:spPr>
          <a:xfrm>
            <a:off x="4594013" y="2843525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Phishing</a:t>
            </a:r>
            <a:endParaRPr sz="800"/>
          </a:p>
        </p:txBody>
      </p:sp>
      <p:sp>
        <p:nvSpPr>
          <p:cNvPr id="154" name="Google Shape;154;p13"/>
          <p:cNvSpPr/>
          <p:nvPr/>
        </p:nvSpPr>
        <p:spPr>
          <a:xfrm>
            <a:off x="5268638" y="2843525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Malware</a:t>
            </a:r>
            <a:endParaRPr sz="600"/>
          </a:p>
        </p:txBody>
      </p:sp>
      <p:sp>
        <p:nvSpPr>
          <p:cNvPr id="155" name="Google Shape;155;p13"/>
          <p:cNvSpPr/>
          <p:nvPr/>
        </p:nvSpPr>
        <p:spPr>
          <a:xfrm>
            <a:off x="6418938" y="2822975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Benign</a:t>
            </a:r>
            <a:endParaRPr sz="1000"/>
          </a:p>
        </p:txBody>
      </p:sp>
      <p:sp>
        <p:nvSpPr>
          <p:cNvPr id="156" name="Google Shape;156;p13"/>
          <p:cNvSpPr/>
          <p:nvPr/>
        </p:nvSpPr>
        <p:spPr>
          <a:xfrm>
            <a:off x="7093563" y="2822975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Defacement</a:t>
            </a:r>
            <a:endParaRPr sz="600"/>
          </a:p>
        </p:txBody>
      </p:sp>
      <p:sp>
        <p:nvSpPr>
          <p:cNvPr id="157" name="Google Shape;157;p13"/>
          <p:cNvSpPr/>
          <p:nvPr/>
        </p:nvSpPr>
        <p:spPr>
          <a:xfrm>
            <a:off x="7768188" y="2822975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Phishing</a:t>
            </a:r>
            <a:endParaRPr sz="800"/>
          </a:p>
        </p:txBody>
      </p:sp>
      <p:sp>
        <p:nvSpPr>
          <p:cNvPr id="158" name="Google Shape;158;p13"/>
          <p:cNvSpPr/>
          <p:nvPr/>
        </p:nvSpPr>
        <p:spPr>
          <a:xfrm>
            <a:off x="8442813" y="2822975"/>
            <a:ext cx="630600" cy="354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Malware</a:t>
            </a:r>
            <a:endParaRPr sz="600"/>
          </a:p>
        </p:txBody>
      </p:sp>
      <p:cxnSp>
        <p:nvCxnSpPr>
          <p:cNvPr id="159" name="Google Shape;159;p13"/>
          <p:cNvCxnSpPr>
            <a:stCxn id="76" idx="3"/>
            <a:endCxn id="147" idx="0"/>
          </p:cNvCxnSpPr>
          <p:nvPr/>
        </p:nvCxnSpPr>
        <p:spPr>
          <a:xfrm flipH="1">
            <a:off x="413714" y="2535911"/>
            <a:ext cx="15564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3"/>
          <p:cNvCxnSpPr>
            <a:stCxn id="76" idx="3"/>
            <a:endCxn id="148" idx="0"/>
          </p:cNvCxnSpPr>
          <p:nvPr/>
        </p:nvCxnSpPr>
        <p:spPr>
          <a:xfrm flipH="1">
            <a:off x="1088414" y="2535911"/>
            <a:ext cx="8817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3"/>
          <p:cNvCxnSpPr>
            <a:stCxn id="76" idx="4"/>
            <a:endCxn id="149" idx="0"/>
          </p:cNvCxnSpPr>
          <p:nvPr/>
        </p:nvCxnSpPr>
        <p:spPr>
          <a:xfrm flipH="1">
            <a:off x="1763100" y="2566225"/>
            <a:ext cx="28020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3"/>
          <p:cNvCxnSpPr>
            <a:stCxn id="76" idx="5"/>
            <a:endCxn id="150" idx="0"/>
          </p:cNvCxnSpPr>
          <p:nvPr/>
        </p:nvCxnSpPr>
        <p:spPr>
          <a:xfrm>
            <a:off x="2116486" y="2535911"/>
            <a:ext cx="3213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3"/>
          <p:cNvCxnSpPr>
            <a:stCxn id="102" idx="3"/>
            <a:endCxn id="151" idx="0"/>
          </p:cNvCxnSpPr>
          <p:nvPr/>
        </p:nvCxnSpPr>
        <p:spPr>
          <a:xfrm flipH="1">
            <a:off x="3559964" y="2535973"/>
            <a:ext cx="1361400" cy="3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3"/>
          <p:cNvCxnSpPr>
            <a:endCxn id="154" idx="0"/>
          </p:cNvCxnSpPr>
          <p:nvPr/>
        </p:nvCxnSpPr>
        <p:spPr>
          <a:xfrm>
            <a:off x="5067638" y="2536025"/>
            <a:ext cx="516300" cy="3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3"/>
          <p:cNvCxnSpPr>
            <a:stCxn id="102" idx="4"/>
            <a:endCxn id="153" idx="0"/>
          </p:cNvCxnSpPr>
          <p:nvPr/>
        </p:nvCxnSpPr>
        <p:spPr>
          <a:xfrm flipH="1">
            <a:off x="4909350" y="2566288"/>
            <a:ext cx="852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3"/>
          <p:cNvCxnSpPr>
            <a:stCxn id="102" idx="4"/>
            <a:endCxn id="152" idx="0"/>
          </p:cNvCxnSpPr>
          <p:nvPr/>
        </p:nvCxnSpPr>
        <p:spPr>
          <a:xfrm flipH="1">
            <a:off x="4234650" y="2566288"/>
            <a:ext cx="7599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3"/>
          <p:cNvCxnSpPr>
            <a:stCxn id="127" idx="3"/>
            <a:endCxn id="155" idx="0"/>
          </p:cNvCxnSpPr>
          <p:nvPr/>
        </p:nvCxnSpPr>
        <p:spPr>
          <a:xfrm flipH="1">
            <a:off x="6734214" y="2545623"/>
            <a:ext cx="8991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3"/>
          <p:cNvCxnSpPr>
            <a:endCxn id="158" idx="0"/>
          </p:cNvCxnSpPr>
          <p:nvPr/>
        </p:nvCxnSpPr>
        <p:spPr>
          <a:xfrm>
            <a:off x="7779813" y="2545475"/>
            <a:ext cx="9783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3"/>
          <p:cNvCxnSpPr>
            <a:stCxn id="127" idx="3"/>
            <a:endCxn id="156" idx="0"/>
          </p:cNvCxnSpPr>
          <p:nvPr/>
        </p:nvCxnSpPr>
        <p:spPr>
          <a:xfrm flipH="1">
            <a:off x="7408914" y="2545623"/>
            <a:ext cx="2244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3"/>
          <p:cNvCxnSpPr>
            <a:stCxn id="127" idx="4"/>
            <a:endCxn id="157" idx="0"/>
          </p:cNvCxnSpPr>
          <p:nvPr/>
        </p:nvCxnSpPr>
        <p:spPr>
          <a:xfrm>
            <a:off x="7706500" y="2575938"/>
            <a:ext cx="3771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1" name="Google Shape;171;p13"/>
          <p:cNvGrpSpPr/>
          <p:nvPr/>
        </p:nvGrpSpPr>
        <p:grpSpPr>
          <a:xfrm>
            <a:off x="6375750" y="3073575"/>
            <a:ext cx="2740675" cy="354900"/>
            <a:chOff x="54500" y="3054400"/>
            <a:chExt cx="2740675" cy="354900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54500" y="3054400"/>
              <a:ext cx="0" cy="35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3"/>
            <p:cNvCxnSpPr/>
            <p:nvPr/>
          </p:nvCxnSpPr>
          <p:spPr>
            <a:xfrm>
              <a:off x="60075" y="3403825"/>
              <a:ext cx="27351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3"/>
            <p:cNvCxnSpPr/>
            <p:nvPr/>
          </p:nvCxnSpPr>
          <p:spPr>
            <a:xfrm>
              <a:off x="2791325" y="3054400"/>
              <a:ext cx="0" cy="35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" name="Google Shape;175;p13"/>
          <p:cNvGrpSpPr/>
          <p:nvPr/>
        </p:nvGrpSpPr>
        <p:grpSpPr>
          <a:xfrm>
            <a:off x="3215638" y="3094025"/>
            <a:ext cx="2740675" cy="354900"/>
            <a:chOff x="54500" y="3054400"/>
            <a:chExt cx="2740675" cy="354900"/>
          </a:xfrm>
        </p:grpSpPr>
        <p:cxnSp>
          <p:nvCxnSpPr>
            <p:cNvPr id="176" name="Google Shape;176;p13"/>
            <p:cNvCxnSpPr/>
            <p:nvPr/>
          </p:nvCxnSpPr>
          <p:spPr>
            <a:xfrm>
              <a:off x="54500" y="3054400"/>
              <a:ext cx="0" cy="35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3"/>
            <p:cNvCxnSpPr/>
            <p:nvPr/>
          </p:nvCxnSpPr>
          <p:spPr>
            <a:xfrm>
              <a:off x="60075" y="3403825"/>
              <a:ext cx="27351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3"/>
            <p:cNvCxnSpPr/>
            <p:nvPr/>
          </p:nvCxnSpPr>
          <p:spPr>
            <a:xfrm>
              <a:off x="2791325" y="3054400"/>
              <a:ext cx="0" cy="35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" name="Google Shape;179;p13"/>
          <p:cNvGrpSpPr/>
          <p:nvPr/>
        </p:nvGrpSpPr>
        <p:grpSpPr>
          <a:xfrm>
            <a:off x="55550" y="3126575"/>
            <a:ext cx="2740675" cy="354900"/>
            <a:chOff x="54500" y="3054400"/>
            <a:chExt cx="2740675" cy="354900"/>
          </a:xfrm>
        </p:grpSpPr>
        <p:cxnSp>
          <p:nvCxnSpPr>
            <p:cNvPr id="180" name="Google Shape;180;p13"/>
            <p:cNvCxnSpPr/>
            <p:nvPr/>
          </p:nvCxnSpPr>
          <p:spPr>
            <a:xfrm>
              <a:off x="54500" y="3054400"/>
              <a:ext cx="0" cy="35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60075" y="3403825"/>
              <a:ext cx="27351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2791325" y="3054400"/>
              <a:ext cx="0" cy="35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" name="Google Shape;183;p13"/>
          <p:cNvSpPr/>
          <p:nvPr/>
        </p:nvSpPr>
        <p:spPr>
          <a:xfrm>
            <a:off x="3486325" y="3791500"/>
            <a:ext cx="2154600" cy="413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</a:t>
            </a:r>
            <a:r>
              <a:rPr lang="en"/>
              <a:t> Voting</a:t>
            </a:r>
            <a:endParaRPr/>
          </a:p>
        </p:txBody>
      </p:sp>
      <p:cxnSp>
        <p:nvCxnSpPr>
          <p:cNvPr id="184" name="Google Shape;184;p13"/>
          <p:cNvCxnSpPr>
            <a:endCxn id="183" idx="0"/>
          </p:cNvCxnSpPr>
          <p:nvPr/>
        </p:nvCxnSpPr>
        <p:spPr>
          <a:xfrm>
            <a:off x="1330825" y="3478000"/>
            <a:ext cx="3232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3"/>
          <p:cNvCxnSpPr>
            <a:endCxn id="183" idx="0"/>
          </p:cNvCxnSpPr>
          <p:nvPr/>
        </p:nvCxnSpPr>
        <p:spPr>
          <a:xfrm flipH="1">
            <a:off x="4563625" y="3449800"/>
            <a:ext cx="297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3"/>
          <p:cNvCxnSpPr>
            <a:endCxn id="183" idx="0"/>
          </p:cNvCxnSpPr>
          <p:nvPr/>
        </p:nvCxnSpPr>
        <p:spPr>
          <a:xfrm flipH="1">
            <a:off x="4563625" y="3427600"/>
            <a:ext cx="31803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3"/>
          <p:cNvSpPr/>
          <p:nvPr/>
        </p:nvSpPr>
        <p:spPr>
          <a:xfrm>
            <a:off x="3675913" y="4647225"/>
            <a:ext cx="1805100" cy="40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</a:t>
            </a:r>
            <a:endParaRPr/>
          </a:p>
        </p:txBody>
      </p:sp>
      <p:cxnSp>
        <p:nvCxnSpPr>
          <p:cNvPr id="188" name="Google Shape;188;p13"/>
          <p:cNvCxnSpPr>
            <a:stCxn id="183" idx="2"/>
            <a:endCxn id="187" idx="0"/>
          </p:cNvCxnSpPr>
          <p:nvPr/>
        </p:nvCxnSpPr>
        <p:spPr>
          <a:xfrm>
            <a:off x="4563625" y="4205200"/>
            <a:ext cx="14700" cy="44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