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4" r:id="rId2"/>
    <p:sldId id="265" r:id="rId3"/>
    <p:sldId id="267" r:id="rId4"/>
    <p:sldId id="268" r:id="rId5"/>
    <p:sldId id="256" r:id="rId6"/>
    <p:sldId id="257" r:id="rId7"/>
    <p:sldId id="260"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884E27-DDCE-4D36-A753-23F630E30A06}" type="datetimeFigureOut">
              <a:rPr lang="en-IN" smtClean="0"/>
              <a:t>23-11-2024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1480C-DAB3-4E58-B08A-0FB86D7E8CF1}" type="slidenum">
              <a:rPr lang="en-IN" smtClean="0"/>
              <a:t>‹#›</a:t>
            </a:fld>
            <a:endParaRPr lang="en-IN"/>
          </a:p>
        </p:txBody>
      </p:sp>
    </p:spTree>
    <p:extLst>
      <p:ext uri="{BB962C8B-B14F-4D97-AF65-F5344CB8AC3E}">
        <p14:creationId xmlns:p14="http://schemas.microsoft.com/office/powerpoint/2010/main" val="3767578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D636-7182-E27F-325A-BC37CC9D1B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61A3E7-5032-6404-2781-C92C75719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5D89C6-6A76-354E-A8CD-54FB0DCD8C10}"/>
              </a:ext>
            </a:extLst>
          </p:cNvPr>
          <p:cNvSpPr>
            <a:spLocks noGrp="1"/>
          </p:cNvSpPr>
          <p:nvPr>
            <p:ph type="dt" sz="half" idx="10"/>
          </p:nvPr>
        </p:nvSpPr>
        <p:spPr/>
        <p:txBody>
          <a:bodyPr/>
          <a:lstStyle/>
          <a:p>
            <a:fld id="{E188CBCB-4B1A-4E16-80C3-088A26FFD4C3}" type="datetimeFigureOut">
              <a:rPr lang="en-IN" smtClean="0"/>
              <a:t>23-11-2024</a:t>
            </a:fld>
            <a:endParaRPr lang="en-IN"/>
          </a:p>
        </p:txBody>
      </p:sp>
      <p:sp>
        <p:nvSpPr>
          <p:cNvPr id="5" name="Footer Placeholder 4">
            <a:extLst>
              <a:ext uri="{FF2B5EF4-FFF2-40B4-BE49-F238E27FC236}">
                <a16:creationId xmlns:a16="http://schemas.microsoft.com/office/drawing/2014/main" id="{44FE359B-120C-05C4-8CA9-EEFC74FBC3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A0068E-85B2-D37F-1494-7F8BF64AD81A}"/>
              </a:ext>
            </a:extLst>
          </p:cNvPr>
          <p:cNvSpPr>
            <a:spLocks noGrp="1"/>
          </p:cNvSpPr>
          <p:nvPr>
            <p:ph type="sldNum" sz="quarter" idx="12"/>
          </p:nvPr>
        </p:nvSpPr>
        <p:spPr/>
        <p:txBody>
          <a:bodyPr/>
          <a:lstStyle/>
          <a:p>
            <a:fld id="{B05E5016-5B0A-42F4-ABB1-2928BA665FF1}" type="slidenum">
              <a:rPr lang="en-IN" smtClean="0"/>
              <a:t>‹#›</a:t>
            </a:fld>
            <a:endParaRPr lang="en-IN"/>
          </a:p>
        </p:txBody>
      </p:sp>
    </p:spTree>
    <p:extLst>
      <p:ext uri="{BB962C8B-B14F-4D97-AF65-F5344CB8AC3E}">
        <p14:creationId xmlns:p14="http://schemas.microsoft.com/office/powerpoint/2010/main" val="155946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B7A8-2AF4-7F32-3F56-584C5F262D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C887C3-AA33-0FB1-A0C3-E729EA15D9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46F8A6-C77E-13AC-6FC6-ED07306570FA}"/>
              </a:ext>
            </a:extLst>
          </p:cNvPr>
          <p:cNvSpPr>
            <a:spLocks noGrp="1"/>
          </p:cNvSpPr>
          <p:nvPr>
            <p:ph type="dt" sz="half" idx="10"/>
          </p:nvPr>
        </p:nvSpPr>
        <p:spPr/>
        <p:txBody>
          <a:bodyPr/>
          <a:lstStyle/>
          <a:p>
            <a:fld id="{E188CBCB-4B1A-4E16-80C3-088A26FFD4C3}" type="datetimeFigureOut">
              <a:rPr lang="en-IN" smtClean="0"/>
              <a:t>23-11-2024</a:t>
            </a:fld>
            <a:endParaRPr lang="en-IN"/>
          </a:p>
        </p:txBody>
      </p:sp>
      <p:sp>
        <p:nvSpPr>
          <p:cNvPr id="5" name="Footer Placeholder 4">
            <a:extLst>
              <a:ext uri="{FF2B5EF4-FFF2-40B4-BE49-F238E27FC236}">
                <a16:creationId xmlns:a16="http://schemas.microsoft.com/office/drawing/2014/main" id="{EC2AC410-F6F8-B89F-ECE5-A54BE0BCB4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8B340E-8472-C1F4-05D2-0D8DDBC9E1CB}"/>
              </a:ext>
            </a:extLst>
          </p:cNvPr>
          <p:cNvSpPr>
            <a:spLocks noGrp="1"/>
          </p:cNvSpPr>
          <p:nvPr>
            <p:ph type="sldNum" sz="quarter" idx="12"/>
          </p:nvPr>
        </p:nvSpPr>
        <p:spPr/>
        <p:txBody>
          <a:bodyPr/>
          <a:lstStyle/>
          <a:p>
            <a:fld id="{B05E5016-5B0A-42F4-ABB1-2928BA665FF1}" type="slidenum">
              <a:rPr lang="en-IN" smtClean="0"/>
              <a:t>‹#›</a:t>
            </a:fld>
            <a:endParaRPr lang="en-IN"/>
          </a:p>
        </p:txBody>
      </p:sp>
    </p:spTree>
    <p:extLst>
      <p:ext uri="{BB962C8B-B14F-4D97-AF65-F5344CB8AC3E}">
        <p14:creationId xmlns:p14="http://schemas.microsoft.com/office/powerpoint/2010/main" val="21470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670E9F-3CAA-AD21-7EE5-3106138899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A8A2F6-50EE-A34F-EF20-EFE8BA4C39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DAE78C-A836-09D5-D3C6-5EE0478DC797}"/>
              </a:ext>
            </a:extLst>
          </p:cNvPr>
          <p:cNvSpPr>
            <a:spLocks noGrp="1"/>
          </p:cNvSpPr>
          <p:nvPr>
            <p:ph type="dt" sz="half" idx="10"/>
          </p:nvPr>
        </p:nvSpPr>
        <p:spPr/>
        <p:txBody>
          <a:bodyPr/>
          <a:lstStyle/>
          <a:p>
            <a:fld id="{E188CBCB-4B1A-4E16-80C3-088A26FFD4C3}" type="datetimeFigureOut">
              <a:rPr lang="en-IN" smtClean="0"/>
              <a:t>23-11-2024</a:t>
            </a:fld>
            <a:endParaRPr lang="en-IN"/>
          </a:p>
        </p:txBody>
      </p:sp>
      <p:sp>
        <p:nvSpPr>
          <p:cNvPr id="5" name="Footer Placeholder 4">
            <a:extLst>
              <a:ext uri="{FF2B5EF4-FFF2-40B4-BE49-F238E27FC236}">
                <a16:creationId xmlns:a16="http://schemas.microsoft.com/office/drawing/2014/main" id="{94B0E339-A3C1-EFA8-EC44-D4E3125C34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2D21D6-DED2-8315-8F58-5C60FB289389}"/>
              </a:ext>
            </a:extLst>
          </p:cNvPr>
          <p:cNvSpPr>
            <a:spLocks noGrp="1"/>
          </p:cNvSpPr>
          <p:nvPr>
            <p:ph type="sldNum" sz="quarter" idx="12"/>
          </p:nvPr>
        </p:nvSpPr>
        <p:spPr/>
        <p:txBody>
          <a:bodyPr/>
          <a:lstStyle/>
          <a:p>
            <a:fld id="{B05E5016-5B0A-42F4-ABB1-2928BA665FF1}" type="slidenum">
              <a:rPr lang="en-IN" smtClean="0"/>
              <a:t>‹#›</a:t>
            </a:fld>
            <a:endParaRPr lang="en-IN"/>
          </a:p>
        </p:txBody>
      </p:sp>
    </p:spTree>
    <p:extLst>
      <p:ext uri="{BB962C8B-B14F-4D97-AF65-F5344CB8AC3E}">
        <p14:creationId xmlns:p14="http://schemas.microsoft.com/office/powerpoint/2010/main" val="1483204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22C37-7BB4-13E0-F034-BA477D1B40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ABBF45-995A-734E-03D9-C26A3F2A9F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91A8C4-4808-471B-7A11-38C848C78D58}"/>
              </a:ext>
            </a:extLst>
          </p:cNvPr>
          <p:cNvSpPr>
            <a:spLocks noGrp="1"/>
          </p:cNvSpPr>
          <p:nvPr>
            <p:ph type="dt" sz="half" idx="10"/>
          </p:nvPr>
        </p:nvSpPr>
        <p:spPr/>
        <p:txBody>
          <a:bodyPr/>
          <a:lstStyle/>
          <a:p>
            <a:fld id="{E188CBCB-4B1A-4E16-80C3-088A26FFD4C3}" type="datetimeFigureOut">
              <a:rPr lang="en-IN" smtClean="0"/>
              <a:t>23-11-2024</a:t>
            </a:fld>
            <a:endParaRPr lang="en-IN"/>
          </a:p>
        </p:txBody>
      </p:sp>
      <p:sp>
        <p:nvSpPr>
          <p:cNvPr id="5" name="Footer Placeholder 4">
            <a:extLst>
              <a:ext uri="{FF2B5EF4-FFF2-40B4-BE49-F238E27FC236}">
                <a16:creationId xmlns:a16="http://schemas.microsoft.com/office/drawing/2014/main" id="{580C2C66-B22E-DD63-33B7-69E8463848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A8EF93-8AFB-CDE4-2D19-E984157FAFB7}"/>
              </a:ext>
            </a:extLst>
          </p:cNvPr>
          <p:cNvSpPr>
            <a:spLocks noGrp="1"/>
          </p:cNvSpPr>
          <p:nvPr>
            <p:ph type="sldNum" sz="quarter" idx="12"/>
          </p:nvPr>
        </p:nvSpPr>
        <p:spPr/>
        <p:txBody>
          <a:bodyPr/>
          <a:lstStyle/>
          <a:p>
            <a:fld id="{B05E5016-5B0A-42F4-ABB1-2928BA665FF1}" type="slidenum">
              <a:rPr lang="en-IN" smtClean="0"/>
              <a:t>‹#›</a:t>
            </a:fld>
            <a:endParaRPr lang="en-IN"/>
          </a:p>
        </p:txBody>
      </p:sp>
    </p:spTree>
    <p:extLst>
      <p:ext uri="{BB962C8B-B14F-4D97-AF65-F5344CB8AC3E}">
        <p14:creationId xmlns:p14="http://schemas.microsoft.com/office/powerpoint/2010/main" val="1390392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E4DE8-DE94-B77E-CAEA-008F5558AE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658E15-3824-8A5D-3F48-B82C0AB161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9BCE55-82EE-EBB3-C422-76390831BD86}"/>
              </a:ext>
            </a:extLst>
          </p:cNvPr>
          <p:cNvSpPr>
            <a:spLocks noGrp="1"/>
          </p:cNvSpPr>
          <p:nvPr>
            <p:ph type="dt" sz="half" idx="10"/>
          </p:nvPr>
        </p:nvSpPr>
        <p:spPr/>
        <p:txBody>
          <a:bodyPr/>
          <a:lstStyle/>
          <a:p>
            <a:fld id="{E188CBCB-4B1A-4E16-80C3-088A26FFD4C3}" type="datetimeFigureOut">
              <a:rPr lang="en-IN" smtClean="0"/>
              <a:t>23-11-2024</a:t>
            </a:fld>
            <a:endParaRPr lang="en-IN"/>
          </a:p>
        </p:txBody>
      </p:sp>
      <p:sp>
        <p:nvSpPr>
          <p:cNvPr id="5" name="Footer Placeholder 4">
            <a:extLst>
              <a:ext uri="{FF2B5EF4-FFF2-40B4-BE49-F238E27FC236}">
                <a16:creationId xmlns:a16="http://schemas.microsoft.com/office/drawing/2014/main" id="{F4AB66BD-87E3-A173-A186-3B3E75121B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8AE65D-197E-50B2-EC87-362768288570}"/>
              </a:ext>
            </a:extLst>
          </p:cNvPr>
          <p:cNvSpPr>
            <a:spLocks noGrp="1"/>
          </p:cNvSpPr>
          <p:nvPr>
            <p:ph type="sldNum" sz="quarter" idx="12"/>
          </p:nvPr>
        </p:nvSpPr>
        <p:spPr/>
        <p:txBody>
          <a:bodyPr/>
          <a:lstStyle/>
          <a:p>
            <a:fld id="{B05E5016-5B0A-42F4-ABB1-2928BA665FF1}" type="slidenum">
              <a:rPr lang="en-IN" smtClean="0"/>
              <a:t>‹#›</a:t>
            </a:fld>
            <a:endParaRPr lang="en-IN"/>
          </a:p>
        </p:txBody>
      </p:sp>
    </p:spTree>
    <p:extLst>
      <p:ext uri="{BB962C8B-B14F-4D97-AF65-F5344CB8AC3E}">
        <p14:creationId xmlns:p14="http://schemas.microsoft.com/office/powerpoint/2010/main" val="1654209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4F608-5F5F-5FC1-CA9A-75A1CA1CA8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2B5960-E5B5-1523-798E-C7B4B16971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1759F4-D05C-B521-1F50-40995037AD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590079-82E6-2582-EDA5-1095E405CD62}"/>
              </a:ext>
            </a:extLst>
          </p:cNvPr>
          <p:cNvSpPr>
            <a:spLocks noGrp="1"/>
          </p:cNvSpPr>
          <p:nvPr>
            <p:ph type="dt" sz="half" idx="10"/>
          </p:nvPr>
        </p:nvSpPr>
        <p:spPr/>
        <p:txBody>
          <a:bodyPr/>
          <a:lstStyle/>
          <a:p>
            <a:fld id="{E188CBCB-4B1A-4E16-80C3-088A26FFD4C3}" type="datetimeFigureOut">
              <a:rPr lang="en-IN" smtClean="0"/>
              <a:t>23-11-2024</a:t>
            </a:fld>
            <a:endParaRPr lang="en-IN"/>
          </a:p>
        </p:txBody>
      </p:sp>
      <p:sp>
        <p:nvSpPr>
          <p:cNvPr id="6" name="Footer Placeholder 5">
            <a:extLst>
              <a:ext uri="{FF2B5EF4-FFF2-40B4-BE49-F238E27FC236}">
                <a16:creationId xmlns:a16="http://schemas.microsoft.com/office/drawing/2014/main" id="{D0BAAB1A-4B16-7C80-5173-786F1E9119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06419E-9C59-EE38-7396-7555AF0CE092}"/>
              </a:ext>
            </a:extLst>
          </p:cNvPr>
          <p:cNvSpPr>
            <a:spLocks noGrp="1"/>
          </p:cNvSpPr>
          <p:nvPr>
            <p:ph type="sldNum" sz="quarter" idx="12"/>
          </p:nvPr>
        </p:nvSpPr>
        <p:spPr/>
        <p:txBody>
          <a:bodyPr/>
          <a:lstStyle/>
          <a:p>
            <a:fld id="{B05E5016-5B0A-42F4-ABB1-2928BA665FF1}" type="slidenum">
              <a:rPr lang="en-IN" smtClean="0"/>
              <a:t>‹#›</a:t>
            </a:fld>
            <a:endParaRPr lang="en-IN"/>
          </a:p>
        </p:txBody>
      </p:sp>
    </p:spTree>
    <p:extLst>
      <p:ext uri="{BB962C8B-B14F-4D97-AF65-F5344CB8AC3E}">
        <p14:creationId xmlns:p14="http://schemas.microsoft.com/office/powerpoint/2010/main" val="1534788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E3712-2C73-2C4E-78CD-C511DC818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C30BDA-9EEA-DA78-0665-393899B3AA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60909-AB38-1801-95A9-1D834E41BB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B047C9-F389-A03D-7B00-856BB6C33D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411B6D-6DAD-D1AF-A541-AD5D803E67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4C1DFE-F5A4-F147-141E-0D886C3AE474}"/>
              </a:ext>
            </a:extLst>
          </p:cNvPr>
          <p:cNvSpPr>
            <a:spLocks noGrp="1"/>
          </p:cNvSpPr>
          <p:nvPr>
            <p:ph type="dt" sz="half" idx="10"/>
          </p:nvPr>
        </p:nvSpPr>
        <p:spPr/>
        <p:txBody>
          <a:bodyPr/>
          <a:lstStyle/>
          <a:p>
            <a:fld id="{E188CBCB-4B1A-4E16-80C3-088A26FFD4C3}" type="datetimeFigureOut">
              <a:rPr lang="en-IN" smtClean="0"/>
              <a:t>23-11-2024</a:t>
            </a:fld>
            <a:endParaRPr lang="en-IN"/>
          </a:p>
        </p:txBody>
      </p:sp>
      <p:sp>
        <p:nvSpPr>
          <p:cNvPr id="8" name="Footer Placeholder 7">
            <a:extLst>
              <a:ext uri="{FF2B5EF4-FFF2-40B4-BE49-F238E27FC236}">
                <a16:creationId xmlns:a16="http://schemas.microsoft.com/office/drawing/2014/main" id="{36098923-9D6B-5D6F-5532-AA91516D1B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15CDB7-5AB6-DFB2-5814-41C7D21F6126}"/>
              </a:ext>
            </a:extLst>
          </p:cNvPr>
          <p:cNvSpPr>
            <a:spLocks noGrp="1"/>
          </p:cNvSpPr>
          <p:nvPr>
            <p:ph type="sldNum" sz="quarter" idx="12"/>
          </p:nvPr>
        </p:nvSpPr>
        <p:spPr/>
        <p:txBody>
          <a:bodyPr/>
          <a:lstStyle/>
          <a:p>
            <a:fld id="{B05E5016-5B0A-42F4-ABB1-2928BA665FF1}" type="slidenum">
              <a:rPr lang="en-IN" smtClean="0"/>
              <a:t>‹#›</a:t>
            </a:fld>
            <a:endParaRPr lang="en-IN"/>
          </a:p>
        </p:txBody>
      </p:sp>
    </p:spTree>
    <p:extLst>
      <p:ext uri="{BB962C8B-B14F-4D97-AF65-F5344CB8AC3E}">
        <p14:creationId xmlns:p14="http://schemas.microsoft.com/office/powerpoint/2010/main" val="36713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A095A-2C7F-BF7B-B16D-3605117AD0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C101AE-1630-A8DB-DFE9-DFEC42114489}"/>
              </a:ext>
            </a:extLst>
          </p:cNvPr>
          <p:cNvSpPr>
            <a:spLocks noGrp="1"/>
          </p:cNvSpPr>
          <p:nvPr>
            <p:ph type="dt" sz="half" idx="10"/>
          </p:nvPr>
        </p:nvSpPr>
        <p:spPr/>
        <p:txBody>
          <a:bodyPr/>
          <a:lstStyle/>
          <a:p>
            <a:fld id="{E188CBCB-4B1A-4E16-80C3-088A26FFD4C3}" type="datetimeFigureOut">
              <a:rPr lang="en-IN" smtClean="0"/>
              <a:t>23-11-2024</a:t>
            </a:fld>
            <a:endParaRPr lang="en-IN"/>
          </a:p>
        </p:txBody>
      </p:sp>
      <p:sp>
        <p:nvSpPr>
          <p:cNvPr id="4" name="Footer Placeholder 3">
            <a:extLst>
              <a:ext uri="{FF2B5EF4-FFF2-40B4-BE49-F238E27FC236}">
                <a16:creationId xmlns:a16="http://schemas.microsoft.com/office/drawing/2014/main" id="{AD3323D9-66FE-15B3-CA12-C4A7085B2E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1C7062-12CB-7450-35FD-838F7518C9A5}"/>
              </a:ext>
            </a:extLst>
          </p:cNvPr>
          <p:cNvSpPr>
            <a:spLocks noGrp="1"/>
          </p:cNvSpPr>
          <p:nvPr>
            <p:ph type="sldNum" sz="quarter" idx="12"/>
          </p:nvPr>
        </p:nvSpPr>
        <p:spPr/>
        <p:txBody>
          <a:bodyPr/>
          <a:lstStyle/>
          <a:p>
            <a:fld id="{B05E5016-5B0A-42F4-ABB1-2928BA665FF1}" type="slidenum">
              <a:rPr lang="en-IN" smtClean="0"/>
              <a:t>‹#›</a:t>
            </a:fld>
            <a:endParaRPr lang="en-IN"/>
          </a:p>
        </p:txBody>
      </p:sp>
    </p:spTree>
    <p:extLst>
      <p:ext uri="{BB962C8B-B14F-4D97-AF65-F5344CB8AC3E}">
        <p14:creationId xmlns:p14="http://schemas.microsoft.com/office/powerpoint/2010/main" val="3377897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DA0A29-EFD2-652F-DB77-8BE82E40F773}"/>
              </a:ext>
            </a:extLst>
          </p:cNvPr>
          <p:cNvSpPr>
            <a:spLocks noGrp="1"/>
          </p:cNvSpPr>
          <p:nvPr>
            <p:ph type="dt" sz="half" idx="10"/>
          </p:nvPr>
        </p:nvSpPr>
        <p:spPr/>
        <p:txBody>
          <a:bodyPr/>
          <a:lstStyle/>
          <a:p>
            <a:fld id="{E188CBCB-4B1A-4E16-80C3-088A26FFD4C3}" type="datetimeFigureOut">
              <a:rPr lang="en-IN" smtClean="0"/>
              <a:t>23-11-2024</a:t>
            </a:fld>
            <a:endParaRPr lang="en-IN"/>
          </a:p>
        </p:txBody>
      </p:sp>
      <p:sp>
        <p:nvSpPr>
          <p:cNvPr id="3" name="Footer Placeholder 2">
            <a:extLst>
              <a:ext uri="{FF2B5EF4-FFF2-40B4-BE49-F238E27FC236}">
                <a16:creationId xmlns:a16="http://schemas.microsoft.com/office/drawing/2014/main" id="{12EF6D5F-2319-658D-E03B-F117213AD0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832279-9DAD-0EB9-794F-D70E3BBEF5BD}"/>
              </a:ext>
            </a:extLst>
          </p:cNvPr>
          <p:cNvSpPr>
            <a:spLocks noGrp="1"/>
          </p:cNvSpPr>
          <p:nvPr>
            <p:ph type="sldNum" sz="quarter" idx="12"/>
          </p:nvPr>
        </p:nvSpPr>
        <p:spPr/>
        <p:txBody>
          <a:bodyPr/>
          <a:lstStyle/>
          <a:p>
            <a:fld id="{B05E5016-5B0A-42F4-ABB1-2928BA665FF1}" type="slidenum">
              <a:rPr lang="en-IN" smtClean="0"/>
              <a:t>‹#›</a:t>
            </a:fld>
            <a:endParaRPr lang="en-IN"/>
          </a:p>
        </p:txBody>
      </p:sp>
    </p:spTree>
    <p:extLst>
      <p:ext uri="{BB962C8B-B14F-4D97-AF65-F5344CB8AC3E}">
        <p14:creationId xmlns:p14="http://schemas.microsoft.com/office/powerpoint/2010/main" val="317292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4F00-64BB-7F4D-3B2B-DBFB783D1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98A092-615B-7870-9E7F-AE99059652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F2F8DA-5724-F817-F658-CA61F9F3D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208DA5-5140-0CF5-B160-CFEB3CD6C1FF}"/>
              </a:ext>
            </a:extLst>
          </p:cNvPr>
          <p:cNvSpPr>
            <a:spLocks noGrp="1"/>
          </p:cNvSpPr>
          <p:nvPr>
            <p:ph type="dt" sz="half" idx="10"/>
          </p:nvPr>
        </p:nvSpPr>
        <p:spPr/>
        <p:txBody>
          <a:bodyPr/>
          <a:lstStyle/>
          <a:p>
            <a:fld id="{E188CBCB-4B1A-4E16-80C3-088A26FFD4C3}" type="datetimeFigureOut">
              <a:rPr lang="en-IN" smtClean="0"/>
              <a:t>23-11-2024</a:t>
            </a:fld>
            <a:endParaRPr lang="en-IN"/>
          </a:p>
        </p:txBody>
      </p:sp>
      <p:sp>
        <p:nvSpPr>
          <p:cNvPr id="6" name="Footer Placeholder 5">
            <a:extLst>
              <a:ext uri="{FF2B5EF4-FFF2-40B4-BE49-F238E27FC236}">
                <a16:creationId xmlns:a16="http://schemas.microsoft.com/office/drawing/2014/main" id="{68A83FBB-FAB5-03AD-8DBC-DBCA9F076F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2523A8-8F29-30AD-4670-B051D35AFE70}"/>
              </a:ext>
            </a:extLst>
          </p:cNvPr>
          <p:cNvSpPr>
            <a:spLocks noGrp="1"/>
          </p:cNvSpPr>
          <p:nvPr>
            <p:ph type="sldNum" sz="quarter" idx="12"/>
          </p:nvPr>
        </p:nvSpPr>
        <p:spPr/>
        <p:txBody>
          <a:bodyPr/>
          <a:lstStyle/>
          <a:p>
            <a:fld id="{B05E5016-5B0A-42F4-ABB1-2928BA665FF1}" type="slidenum">
              <a:rPr lang="en-IN" smtClean="0"/>
              <a:t>‹#›</a:t>
            </a:fld>
            <a:endParaRPr lang="en-IN"/>
          </a:p>
        </p:txBody>
      </p:sp>
    </p:spTree>
    <p:extLst>
      <p:ext uri="{BB962C8B-B14F-4D97-AF65-F5344CB8AC3E}">
        <p14:creationId xmlns:p14="http://schemas.microsoft.com/office/powerpoint/2010/main" val="3313876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8FBD-9A3D-5BC4-692A-A58A95B66F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2B7AEB-7CDE-FD49-E308-0D3C3F2C23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EF5622-C01C-8E13-5287-EF6514CDB7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795CBA-2E7B-B063-A53F-F2D7782C5771}"/>
              </a:ext>
            </a:extLst>
          </p:cNvPr>
          <p:cNvSpPr>
            <a:spLocks noGrp="1"/>
          </p:cNvSpPr>
          <p:nvPr>
            <p:ph type="dt" sz="half" idx="10"/>
          </p:nvPr>
        </p:nvSpPr>
        <p:spPr/>
        <p:txBody>
          <a:bodyPr/>
          <a:lstStyle/>
          <a:p>
            <a:fld id="{E188CBCB-4B1A-4E16-80C3-088A26FFD4C3}" type="datetimeFigureOut">
              <a:rPr lang="en-IN" smtClean="0"/>
              <a:t>23-11-2024</a:t>
            </a:fld>
            <a:endParaRPr lang="en-IN"/>
          </a:p>
        </p:txBody>
      </p:sp>
      <p:sp>
        <p:nvSpPr>
          <p:cNvPr id="6" name="Footer Placeholder 5">
            <a:extLst>
              <a:ext uri="{FF2B5EF4-FFF2-40B4-BE49-F238E27FC236}">
                <a16:creationId xmlns:a16="http://schemas.microsoft.com/office/drawing/2014/main" id="{D2ECE454-7176-3E9B-0871-BCEAD0625C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CD749B-04ED-91B8-4756-29428F1DBEAB}"/>
              </a:ext>
            </a:extLst>
          </p:cNvPr>
          <p:cNvSpPr>
            <a:spLocks noGrp="1"/>
          </p:cNvSpPr>
          <p:nvPr>
            <p:ph type="sldNum" sz="quarter" idx="12"/>
          </p:nvPr>
        </p:nvSpPr>
        <p:spPr/>
        <p:txBody>
          <a:bodyPr/>
          <a:lstStyle/>
          <a:p>
            <a:fld id="{B05E5016-5B0A-42F4-ABB1-2928BA665FF1}" type="slidenum">
              <a:rPr lang="en-IN" smtClean="0"/>
              <a:t>‹#›</a:t>
            </a:fld>
            <a:endParaRPr lang="en-IN"/>
          </a:p>
        </p:txBody>
      </p:sp>
    </p:spTree>
    <p:extLst>
      <p:ext uri="{BB962C8B-B14F-4D97-AF65-F5344CB8AC3E}">
        <p14:creationId xmlns:p14="http://schemas.microsoft.com/office/powerpoint/2010/main" val="177575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5B8ADC-8C7E-7395-F127-EA476B308B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48D396-D2FC-9E59-306B-02D26B47FF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8A15BD-F783-688A-8538-05AEB74282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8CBCB-4B1A-4E16-80C3-088A26FFD4C3}" type="datetimeFigureOut">
              <a:rPr lang="en-IN" smtClean="0"/>
              <a:t>23-11-2024</a:t>
            </a:fld>
            <a:endParaRPr lang="en-IN"/>
          </a:p>
        </p:txBody>
      </p:sp>
      <p:sp>
        <p:nvSpPr>
          <p:cNvPr id="5" name="Footer Placeholder 4">
            <a:extLst>
              <a:ext uri="{FF2B5EF4-FFF2-40B4-BE49-F238E27FC236}">
                <a16:creationId xmlns:a16="http://schemas.microsoft.com/office/drawing/2014/main" id="{DC1DF508-C5C9-9C12-001E-4B96EEAD6B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FC76D6-FD77-3C69-8755-163B05E09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E5016-5B0A-42F4-ABB1-2928BA665FF1}" type="slidenum">
              <a:rPr lang="en-IN" smtClean="0"/>
              <a:t>‹#›</a:t>
            </a:fld>
            <a:endParaRPr lang="en-IN"/>
          </a:p>
        </p:txBody>
      </p:sp>
    </p:spTree>
    <p:extLst>
      <p:ext uri="{BB962C8B-B14F-4D97-AF65-F5344CB8AC3E}">
        <p14:creationId xmlns:p14="http://schemas.microsoft.com/office/powerpoint/2010/main" val="741272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CC82E-E10B-59C2-8DFA-89EE9F707953}"/>
            </a:ext>
          </a:extLst>
        </p:cNvPr>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71A83E78-B384-1CD6-1658-F13DBE5013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4889" y="2119157"/>
            <a:ext cx="8462219" cy="4738843"/>
          </a:xfrm>
        </p:spPr>
      </p:pic>
      <p:sp>
        <p:nvSpPr>
          <p:cNvPr id="3" name="Rectangle 2">
            <a:extLst>
              <a:ext uri="{FF2B5EF4-FFF2-40B4-BE49-F238E27FC236}">
                <a16:creationId xmlns:a16="http://schemas.microsoft.com/office/drawing/2014/main" id="{3CC3A30A-6F48-31AA-F9C8-9E4FF4BFC686}"/>
              </a:ext>
            </a:extLst>
          </p:cNvPr>
          <p:cNvSpPr/>
          <p:nvPr/>
        </p:nvSpPr>
        <p:spPr>
          <a:xfrm>
            <a:off x="590490" y="1657492"/>
            <a:ext cx="11011015" cy="1754326"/>
          </a:xfrm>
          <a:prstGeom prst="rect">
            <a:avLst/>
          </a:prstGeom>
          <a:noFill/>
        </p:spPr>
        <p:txBody>
          <a:bodyPr wrap="square" lIns="91440" tIns="45720" rIns="91440" bIns="45720">
            <a:spAutoFit/>
          </a:bodyPr>
          <a:lstStyle/>
          <a:p>
            <a:pPr algn="ctr"/>
            <a:r>
              <a:rPr lang="en-US" sz="5400" b="1" dirty="0">
                <a:ln w="10160">
                  <a:solidFill>
                    <a:schemeClr val="accent5"/>
                  </a:solidFill>
                  <a:prstDash val="solid"/>
                </a:ln>
                <a:noFill/>
                <a:effectLst>
                  <a:outerShdw blurRad="38100" dist="22860" dir="5400000" algn="tl" rotWithShape="0">
                    <a:srgbClr val="000000">
                      <a:alpha val="30000"/>
                    </a:srgbClr>
                  </a:outerShdw>
                </a:effectLst>
                <a:latin typeface="Magneto" panose="04030805050802020D02" pitchFamily="82" charset="0"/>
                <a:cs typeface="Arial" panose="020B0604020202020204" pitchFamily="34" charset="0"/>
              </a:rPr>
              <a:t>Smart Vehicle Parking system</a:t>
            </a:r>
            <a:endParaRPr lang="en-US" sz="5400" b="1" cap="none" spc="0" dirty="0">
              <a:ln w="10160">
                <a:solidFill>
                  <a:schemeClr val="accent5"/>
                </a:solidFill>
                <a:prstDash val="solid"/>
              </a:ln>
              <a:noFill/>
              <a:effectLst>
                <a:outerShdw blurRad="38100" dist="22860" dir="5400000" algn="tl" rotWithShape="0">
                  <a:srgbClr val="000000">
                    <a:alpha val="30000"/>
                  </a:srgbClr>
                </a:outerShdw>
              </a:effectLst>
              <a:latin typeface="Magneto" panose="04030805050802020D02" pitchFamily="82" charset="0"/>
              <a:cs typeface="Arial" panose="020B0604020202020204" pitchFamily="34" charset="0"/>
            </a:endParaRPr>
          </a:p>
        </p:txBody>
      </p:sp>
      <p:pic>
        <p:nvPicPr>
          <p:cNvPr id="5" name="Picture 4">
            <a:extLst>
              <a:ext uri="{FF2B5EF4-FFF2-40B4-BE49-F238E27FC236}">
                <a16:creationId xmlns:a16="http://schemas.microsoft.com/office/drawing/2014/main" id="{DC712DD5-3653-3EE6-6CCA-0776E48DD0B8}"/>
              </a:ext>
            </a:extLst>
          </p:cNvPr>
          <p:cNvPicPr>
            <a:picLocks noChangeAspect="1"/>
          </p:cNvPicPr>
          <p:nvPr/>
        </p:nvPicPr>
        <p:blipFill>
          <a:blip r:embed="rId3"/>
          <a:stretch>
            <a:fillRect/>
          </a:stretch>
        </p:blipFill>
        <p:spPr>
          <a:xfrm>
            <a:off x="0" y="0"/>
            <a:ext cx="1083212" cy="928468"/>
          </a:xfrm>
          <a:prstGeom prst="rect">
            <a:avLst/>
          </a:prstGeom>
        </p:spPr>
      </p:pic>
    </p:spTree>
    <p:extLst>
      <p:ext uri="{BB962C8B-B14F-4D97-AF65-F5344CB8AC3E}">
        <p14:creationId xmlns:p14="http://schemas.microsoft.com/office/powerpoint/2010/main" val="20883099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3"/>
                                        </p:tgtEl>
                                      </p:cBhvr>
                                    </p:animEffect>
                                    <p:anim calcmode="lin" valueType="num">
                                      <p:cBhvr>
                                        <p:cTn id="7" dur="2000"/>
                                        <p:tgtEl>
                                          <p:spTgt spid="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3"/>
                                        </p:tgtEl>
                                        <p:attrNameLst>
                                          <p:attrName>ppt_h</p:attrName>
                                        </p:attrNameLst>
                                      </p:cBhvr>
                                      <p:tavLst>
                                        <p:tav tm="0">
                                          <p:val>
                                            <p:strVal val="ppt_h"/>
                                          </p:val>
                                        </p:tav>
                                        <p:tav tm="100000">
                                          <p:val>
                                            <p:strVal val="ppt_h"/>
                                          </p:val>
                                        </p:tav>
                                      </p:tavLst>
                                    </p:anim>
                                    <p:set>
                                      <p:cBhvr>
                                        <p:cTn id="9"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ECF33-5A10-F400-C994-A485AB7D79EC}"/>
            </a:ext>
          </a:extLst>
        </p:cNvPr>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5B1D49B6-EE14-483E-0DD4-2E8C3EA376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46428" cy="6858000"/>
          </a:xfrm>
        </p:spPr>
      </p:pic>
      <p:pic>
        <p:nvPicPr>
          <p:cNvPr id="2" name="Picture 1">
            <a:extLst>
              <a:ext uri="{FF2B5EF4-FFF2-40B4-BE49-F238E27FC236}">
                <a16:creationId xmlns:a16="http://schemas.microsoft.com/office/drawing/2014/main" id="{A99DA63E-33F1-9C93-FA8E-48B8C0497812}"/>
              </a:ext>
            </a:extLst>
          </p:cNvPr>
          <p:cNvPicPr>
            <a:picLocks noChangeAspect="1"/>
          </p:cNvPicPr>
          <p:nvPr/>
        </p:nvPicPr>
        <p:blipFill>
          <a:blip r:embed="rId3"/>
          <a:stretch>
            <a:fillRect/>
          </a:stretch>
        </p:blipFill>
        <p:spPr>
          <a:xfrm>
            <a:off x="10916529" y="5767754"/>
            <a:ext cx="1083212" cy="928468"/>
          </a:xfrm>
          <a:prstGeom prst="rect">
            <a:avLst/>
          </a:prstGeom>
        </p:spPr>
      </p:pic>
    </p:spTree>
    <p:extLst>
      <p:ext uri="{BB962C8B-B14F-4D97-AF65-F5344CB8AC3E}">
        <p14:creationId xmlns:p14="http://schemas.microsoft.com/office/powerpoint/2010/main" val="468469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1131B-66BF-72D9-8C5C-84FFCC2EBA83}"/>
            </a:ext>
          </a:extLst>
        </p:cNvPr>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FD274906-8F0A-9CEC-FAA3-175E1E4835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46428" cy="6858000"/>
          </a:xfrm>
        </p:spPr>
      </p:pic>
      <p:sp>
        <p:nvSpPr>
          <p:cNvPr id="3" name="TextBox 2">
            <a:extLst>
              <a:ext uri="{FF2B5EF4-FFF2-40B4-BE49-F238E27FC236}">
                <a16:creationId xmlns:a16="http://schemas.microsoft.com/office/drawing/2014/main" id="{E61E586F-51A1-C970-89BC-A1C511FF81F7}"/>
              </a:ext>
            </a:extLst>
          </p:cNvPr>
          <p:cNvSpPr txBox="1"/>
          <p:nvPr/>
        </p:nvSpPr>
        <p:spPr>
          <a:xfrm>
            <a:off x="98474" y="337624"/>
            <a:ext cx="11718388" cy="6280694"/>
          </a:xfrm>
          <a:prstGeom prst="rect">
            <a:avLst/>
          </a:prstGeom>
          <a:noFill/>
        </p:spPr>
        <p:txBody>
          <a:bodyPr wrap="square" rtlCol="0">
            <a:spAutoFit/>
          </a:bodyPr>
          <a:lstStyle/>
          <a:p>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gneto" panose="04030805050802020D02" pitchFamily="82" charset="0"/>
              </a:rPr>
              <a:t>What is smart Parking?’</a:t>
            </a:r>
          </a:p>
          <a:p>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gneto" panose="04030805050802020D02" pitchFamily="82" charset="0"/>
            </a:endParaRPr>
          </a:p>
          <a:p>
            <a:pPr>
              <a:lnSpc>
                <a:spcPct val="107000"/>
              </a:lnSpc>
              <a:spcAft>
                <a:spcPts val="800"/>
              </a:spcAft>
            </a:pPr>
            <a:r>
              <a:rPr lang="en-US" sz="2000" b="1" dirty="0">
                <a:ln w="10160">
                  <a:noFill/>
                  <a:prstDash val="solid"/>
                </a:ln>
                <a:solidFill>
                  <a:srgbClr val="FFFFFF"/>
                </a:solidFill>
                <a:effectLst>
                  <a:glow rad="228600">
                    <a:schemeClr val="accent6">
                      <a:satMod val="175000"/>
                      <a:alpha val="40000"/>
                    </a:schemeClr>
                  </a:glow>
                  <a:outerShdw blurRad="38100" dist="22860" dir="5400000" algn="tl" rotWithShape="0">
                    <a:srgbClr val="000000">
                      <a:alpha val="30000"/>
                    </a:srgbClr>
                  </a:outerShdw>
                </a:effectLst>
                <a:latin typeface="Arial Narrow" panose="020B0606020202030204" pitchFamily="34" charset="0"/>
              </a:rPr>
              <a:t>In the modern world, due to emerging vehicle population, congestion in cities, parking has become a real time headache. Many a times we find it difficult to </a:t>
            </a:r>
            <a:r>
              <a:rPr lang="en-US" sz="2000" b="1" dirty="0" err="1">
                <a:ln w="10160">
                  <a:noFill/>
                  <a:prstDash val="solid"/>
                </a:ln>
                <a:solidFill>
                  <a:srgbClr val="FFFFFF"/>
                </a:solidFill>
                <a:effectLst>
                  <a:glow rad="228600">
                    <a:schemeClr val="accent6">
                      <a:satMod val="175000"/>
                      <a:alpha val="40000"/>
                    </a:schemeClr>
                  </a:glow>
                  <a:outerShdw blurRad="38100" dist="22860" dir="5400000" algn="tl" rotWithShape="0">
                    <a:srgbClr val="000000">
                      <a:alpha val="30000"/>
                    </a:srgbClr>
                  </a:outerShdw>
                </a:effectLst>
                <a:latin typeface="Arial Narrow" panose="020B0606020202030204" pitchFamily="34" charset="0"/>
              </a:rPr>
              <a:t>maneouvre</a:t>
            </a:r>
            <a:r>
              <a:rPr lang="en-US" sz="2000" b="1" dirty="0">
                <a:ln w="10160">
                  <a:noFill/>
                  <a:prstDash val="solid"/>
                </a:ln>
                <a:solidFill>
                  <a:srgbClr val="FFFFFF"/>
                </a:solidFill>
                <a:effectLst>
                  <a:glow rad="228600">
                    <a:schemeClr val="accent6">
                      <a:satMod val="175000"/>
                      <a:alpha val="40000"/>
                    </a:schemeClr>
                  </a:glow>
                  <a:outerShdw blurRad="38100" dist="22860" dir="5400000" algn="tl" rotWithShape="0">
                    <a:srgbClr val="000000">
                      <a:alpha val="30000"/>
                    </a:srgbClr>
                  </a:outerShdw>
                </a:effectLst>
                <a:latin typeface="Arial Narrow" panose="020B0606020202030204" pitchFamily="34" charset="0"/>
              </a:rPr>
              <a:t> our vehicles and find the right and safe parking spot for it. Smart Parking Solutions are blooming as an ideal remedy for the same. It utilizes the technologies like IoT, sensors, cameras, client friendly interfaces, which guide the user to register their vehicle in the record book of the authority automatically, and find a vacant , safe spot in a jiffy. All the processes are automated and doesn’t require human intervention which makes it efficient for both the authority and the client. It makes Parking a smart move rather than a boring everyday task. </a:t>
            </a:r>
            <a:endParaRPr lang="en-IN" sz="2000" b="1" dirty="0">
              <a:ln w="10160">
                <a:noFill/>
                <a:prstDash val="solid"/>
              </a:ln>
              <a:solidFill>
                <a:srgbClr val="FFFFFF"/>
              </a:solidFill>
              <a:effectLst>
                <a:glow rad="228600">
                  <a:schemeClr val="accent6">
                    <a:satMod val="175000"/>
                    <a:alpha val="40000"/>
                  </a:schemeClr>
                </a:glow>
                <a:outerShdw blurRad="38100" dist="22860" dir="5400000" algn="tl" rotWithShape="0">
                  <a:srgbClr val="000000">
                    <a:alpha val="30000"/>
                  </a:srgbClr>
                </a:outerShdw>
              </a:effectLst>
              <a:latin typeface="Arial Narrow" panose="020B0606020202030204" pitchFamily="34" charset="0"/>
            </a:endParaRPr>
          </a:p>
          <a:p>
            <a:pPr>
              <a:lnSpc>
                <a:spcPct val="107000"/>
              </a:lnSpc>
              <a:spcAft>
                <a:spcPts val="800"/>
              </a:spcAft>
            </a:pPr>
            <a:r>
              <a:rPr lang="en-US" sz="2000" b="1" dirty="0">
                <a:ln w="10160">
                  <a:noFill/>
                  <a:prstDash val="solid"/>
                </a:ln>
                <a:solidFill>
                  <a:srgbClr val="FFFFFF"/>
                </a:solidFill>
                <a:effectLst>
                  <a:glow rad="228600">
                    <a:schemeClr val="accent6">
                      <a:satMod val="175000"/>
                      <a:alpha val="40000"/>
                    </a:schemeClr>
                  </a:glow>
                  <a:outerShdw blurRad="38100" dist="22860" dir="5400000" algn="tl" rotWithShape="0">
                    <a:srgbClr val="000000">
                      <a:alpha val="30000"/>
                    </a:srgbClr>
                  </a:outerShdw>
                </a:effectLst>
                <a:latin typeface="Arial Narrow" panose="020B0606020202030204" pitchFamily="34" charset="0"/>
              </a:rPr>
              <a:t>here is a list of the top benefits why to consider deploying a smart parking solution:</a:t>
            </a:r>
            <a:endParaRPr lang="en-IN" sz="2000" b="1" dirty="0">
              <a:ln w="10160">
                <a:noFill/>
                <a:prstDash val="solid"/>
              </a:ln>
              <a:solidFill>
                <a:srgbClr val="FFFFFF"/>
              </a:solidFill>
              <a:effectLst>
                <a:glow rad="228600">
                  <a:schemeClr val="accent6">
                    <a:satMod val="175000"/>
                    <a:alpha val="40000"/>
                  </a:schemeClr>
                </a:glow>
                <a:outerShdw blurRad="38100" dist="22860" dir="5400000" algn="tl" rotWithShape="0">
                  <a:srgbClr val="000000">
                    <a:alpha val="30000"/>
                  </a:srgbClr>
                </a:outerShdw>
              </a:effectLst>
              <a:latin typeface="Arial Narrow" panose="020B0606020202030204" pitchFamily="34" charset="0"/>
            </a:endParaRPr>
          </a:p>
          <a:p>
            <a:pPr marL="342900" marR="176530" lvl="0" indent="-342900" algn="just">
              <a:lnSpc>
                <a:spcPct val="107000"/>
              </a:lnSpc>
              <a:spcAft>
                <a:spcPts val="800"/>
              </a:spcAft>
              <a:buClr>
                <a:srgbClr val="00B050"/>
              </a:buClr>
              <a:buSzPts val="2000"/>
              <a:buFont typeface="Yu Gothic Medium" panose="020B0500000000000000" pitchFamily="34" charset="-128"/>
              <a:buChar char="⚽"/>
              <a:tabLst>
                <a:tab pos="270510" algn="l"/>
                <a:tab pos="6391275" algn="l"/>
              </a:tabLst>
            </a:pPr>
            <a:r>
              <a:rPr lang="en-US" sz="2000" b="1" dirty="0">
                <a:ln w="10160">
                  <a:noFill/>
                  <a:prstDash val="solid"/>
                </a:ln>
                <a:solidFill>
                  <a:srgbClr val="FFFFFF"/>
                </a:solidFill>
                <a:effectLst>
                  <a:glow rad="228600">
                    <a:schemeClr val="accent6">
                      <a:satMod val="175000"/>
                      <a:alpha val="40000"/>
                    </a:schemeClr>
                  </a:glow>
                  <a:outerShdw blurRad="38100" dist="22860" dir="5400000" algn="tl" rotWithShape="0">
                    <a:srgbClr val="000000">
                      <a:alpha val="30000"/>
                    </a:srgbClr>
                  </a:outerShdw>
                </a:effectLst>
                <a:latin typeface="Arial Narrow" panose="020B0606020202030204" pitchFamily="34" charset="0"/>
              </a:rPr>
              <a:t> </a:t>
            </a:r>
            <a:r>
              <a:rPr lang="en-IN" sz="2000" b="1" dirty="0">
                <a:ln w="10160">
                  <a:noFill/>
                  <a:prstDash val="solid"/>
                </a:ln>
                <a:solidFill>
                  <a:srgbClr val="FFFFFF"/>
                </a:solidFill>
                <a:effectLst>
                  <a:glow rad="228600">
                    <a:schemeClr val="accent6">
                      <a:satMod val="175000"/>
                      <a:alpha val="40000"/>
                    </a:schemeClr>
                  </a:glow>
                  <a:outerShdw blurRad="38100" dist="22860" dir="5400000" algn="tl" rotWithShape="0">
                    <a:srgbClr val="000000">
                      <a:alpha val="30000"/>
                    </a:srgbClr>
                  </a:outerShdw>
                </a:effectLst>
                <a:latin typeface="Arial Narrow" panose="020B0606020202030204" pitchFamily="34" charset="0"/>
              </a:rPr>
              <a:t>Reduces unnecessary vehicle emissions caused by parking search traffic</a:t>
            </a:r>
          </a:p>
          <a:p>
            <a:pPr marL="342900" marR="176530" lvl="0" indent="-342900">
              <a:lnSpc>
                <a:spcPct val="107000"/>
              </a:lnSpc>
              <a:spcAft>
                <a:spcPts val="800"/>
              </a:spcAft>
              <a:buClr>
                <a:srgbClr val="00B050"/>
              </a:buClr>
              <a:buSzPts val="2000"/>
              <a:buFont typeface="Yu Gothic Medium" panose="020B0500000000000000" pitchFamily="34" charset="-128"/>
              <a:buChar char="⚽"/>
              <a:tabLst>
                <a:tab pos="270510" algn="l"/>
                <a:tab pos="6391275" algn="l"/>
              </a:tabLst>
            </a:pPr>
            <a:r>
              <a:rPr lang="en-IN" sz="2000" b="1" dirty="0">
                <a:ln w="10160">
                  <a:noFill/>
                  <a:prstDash val="solid"/>
                </a:ln>
                <a:solidFill>
                  <a:srgbClr val="FFFFFF"/>
                </a:solidFill>
                <a:effectLst>
                  <a:glow rad="228600">
                    <a:schemeClr val="accent6">
                      <a:satMod val="175000"/>
                      <a:alpha val="40000"/>
                    </a:schemeClr>
                  </a:glow>
                  <a:outerShdw blurRad="38100" dist="22860" dir="5400000" algn="tl" rotWithShape="0">
                    <a:srgbClr val="000000">
                      <a:alpha val="30000"/>
                    </a:srgbClr>
                  </a:outerShdw>
                </a:effectLst>
                <a:latin typeface="Arial Narrow" panose="020B0606020202030204" pitchFamily="34" charset="0"/>
              </a:rPr>
              <a:t> Saves time and hassle for drivers to find (and pay) for their ideal parking    space quickly and easily</a:t>
            </a:r>
          </a:p>
          <a:p>
            <a:pPr marL="342900" marR="176530" lvl="0" indent="-342900">
              <a:lnSpc>
                <a:spcPct val="107000"/>
              </a:lnSpc>
              <a:spcAft>
                <a:spcPts val="800"/>
              </a:spcAft>
              <a:buClr>
                <a:srgbClr val="00B050"/>
              </a:buClr>
              <a:buSzPts val="2000"/>
              <a:buFont typeface="Yu Gothic Medium" panose="020B0500000000000000" pitchFamily="34" charset="-128"/>
              <a:buChar char="⚽"/>
              <a:tabLst>
                <a:tab pos="270510" algn="l"/>
                <a:tab pos="6391275" algn="l"/>
              </a:tabLst>
            </a:pPr>
            <a:r>
              <a:rPr lang="en-IN" sz="2000" b="1" dirty="0">
                <a:ln w="10160">
                  <a:noFill/>
                  <a:prstDash val="solid"/>
                </a:ln>
                <a:solidFill>
                  <a:srgbClr val="FFFFFF"/>
                </a:solidFill>
                <a:effectLst>
                  <a:glow rad="228600">
                    <a:schemeClr val="accent6">
                      <a:satMod val="175000"/>
                      <a:alpha val="40000"/>
                    </a:schemeClr>
                  </a:glow>
                  <a:outerShdw blurRad="38100" dist="22860" dir="5400000" algn="tl" rotWithShape="0">
                    <a:srgbClr val="000000">
                      <a:alpha val="30000"/>
                    </a:srgbClr>
                  </a:outerShdw>
                </a:effectLst>
                <a:latin typeface="Arial Narrow" panose="020B0606020202030204" pitchFamily="34" charset="0"/>
              </a:rPr>
              <a:t> Generates data that can be leveraged to connect other modes of transportation - hints the concept of a mobility hub. Such as ride-sharing, bike hire, scooters or public transportation.</a:t>
            </a:r>
          </a:p>
          <a:p>
            <a:endParaRPr lang="en-IN"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gneto" panose="04030805050802020D02" pitchFamily="82" charset="0"/>
            </a:endParaRPr>
          </a:p>
        </p:txBody>
      </p:sp>
      <p:pic>
        <p:nvPicPr>
          <p:cNvPr id="4" name="Picture 3">
            <a:extLst>
              <a:ext uri="{FF2B5EF4-FFF2-40B4-BE49-F238E27FC236}">
                <a16:creationId xmlns:a16="http://schemas.microsoft.com/office/drawing/2014/main" id="{4CF7309B-72F1-A49A-188B-AB4878BE4DA5}"/>
              </a:ext>
            </a:extLst>
          </p:cNvPr>
          <p:cNvPicPr>
            <a:picLocks noChangeAspect="1"/>
          </p:cNvPicPr>
          <p:nvPr/>
        </p:nvPicPr>
        <p:blipFill>
          <a:blip r:embed="rId3"/>
          <a:stretch>
            <a:fillRect/>
          </a:stretch>
        </p:blipFill>
        <p:spPr>
          <a:xfrm>
            <a:off x="10948433" y="5689850"/>
            <a:ext cx="1083212" cy="928468"/>
          </a:xfrm>
          <a:prstGeom prst="rect">
            <a:avLst/>
          </a:prstGeom>
        </p:spPr>
      </p:pic>
    </p:spTree>
    <p:extLst>
      <p:ext uri="{BB962C8B-B14F-4D97-AF65-F5344CB8AC3E}">
        <p14:creationId xmlns:p14="http://schemas.microsoft.com/office/powerpoint/2010/main" val="1533276934"/>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01059-4A12-443A-ED6D-54EAD5D0338E}"/>
            </a:ext>
          </a:extLst>
        </p:cNvPr>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AEF75BC7-A447-8753-A2D9-7760452E57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46428" cy="6858000"/>
          </a:xfrm>
        </p:spPr>
      </p:pic>
      <p:sp>
        <p:nvSpPr>
          <p:cNvPr id="2" name="Rectangle 1">
            <a:extLst>
              <a:ext uri="{FF2B5EF4-FFF2-40B4-BE49-F238E27FC236}">
                <a16:creationId xmlns:a16="http://schemas.microsoft.com/office/drawing/2014/main" id="{0D702395-22E3-24D6-C6D2-6D202F5B5F91}"/>
              </a:ext>
            </a:extLst>
          </p:cNvPr>
          <p:cNvSpPr/>
          <p:nvPr/>
        </p:nvSpPr>
        <p:spPr>
          <a:xfrm>
            <a:off x="617706" y="2374945"/>
            <a:ext cx="11011015" cy="1200329"/>
          </a:xfrm>
          <a:prstGeom prst="rect">
            <a:avLst/>
          </a:prstGeom>
          <a:noFill/>
        </p:spPr>
        <p:txBody>
          <a:bodyPr wrap="square" lIns="91440" tIns="45720" rIns="91440" bIns="45720">
            <a:spAutoFit/>
          </a:bodyPr>
          <a:lstStyle/>
          <a:p>
            <a:pPr algn="ctr"/>
            <a:r>
              <a:rPr lang="en-US" sz="7200" b="1" spc="50" dirty="0">
                <a:ln w="9525" cmpd="sng">
                  <a:solidFill>
                    <a:schemeClr val="accent1"/>
                  </a:solidFill>
                  <a:prstDash val="solid"/>
                </a:ln>
                <a:solidFill>
                  <a:srgbClr val="70AD47">
                    <a:tint val="1000"/>
                  </a:srgbClr>
                </a:solidFill>
                <a:effectLst>
                  <a:glow rad="38100">
                    <a:schemeClr val="accent1">
                      <a:alpha val="40000"/>
                    </a:schemeClr>
                  </a:glow>
                </a:effectLst>
                <a:latin typeface="Mistral" panose="03090702030407020403" pitchFamily="66" charset="0"/>
                <a:cs typeface="Arial" panose="020B0604020202020204" pitchFamily="34" charset="0"/>
              </a:rPr>
              <a:t>MECHANISM OF OUR PROJECT</a:t>
            </a:r>
            <a:endParaRPr lang="en-US" sz="5400" b="1" cap="none" spc="0" dirty="0">
              <a:ln w="10160">
                <a:solidFill>
                  <a:schemeClr val="accent5"/>
                </a:solidFill>
                <a:prstDash val="solid"/>
              </a:ln>
              <a:noFill/>
              <a:effectLst>
                <a:outerShdw blurRad="38100" dist="22860" dir="5400000" algn="tl" rotWithShape="0">
                  <a:srgbClr val="000000">
                    <a:alpha val="30000"/>
                  </a:srgbClr>
                </a:outerShdw>
              </a:effectLst>
              <a:latin typeface="Mistral" panose="03090702030407020403" pitchFamily="66" charset="0"/>
              <a:cs typeface="Arial" panose="020B0604020202020204" pitchFamily="34" charset="0"/>
            </a:endParaRPr>
          </a:p>
        </p:txBody>
      </p:sp>
      <p:pic>
        <p:nvPicPr>
          <p:cNvPr id="3" name="Picture 2">
            <a:extLst>
              <a:ext uri="{FF2B5EF4-FFF2-40B4-BE49-F238E27FC236}">
                <a16:creationId xmlns:a16="http://schemas.microsoft.com/office/drawing/2014/main" id="{6A580F96-032B-7792-D229-7F9B83AF3FFF}"/>
              </a:ext>
            </a:extLst>
          </p:cNvPr>
          <p:cNvPicPr>
            <a:picLocks noChangeAspect="1"/>
          </p:cNvPicPr>
          <p:nvPr/>
        </p:nvPicPr>
        <p:blipFill>
          <a:blip r:embed="rId3"/>
          <a:stretch>
            <a:fillRect/>
          </a:stretch>
        </p:blipFill>
        <p:spPr>
          <a:xfrm>
            <a:off x="10860259" y="5711483"/>
            <a:ext cx="1083212" cy="928468"/>
          </a:xfrm>
          <a:prstGeom prst="rect">
            <a:avLst/>
          </a:prstGeom>
        </p:spPr>
      </p:pic>
    </p:spTree>
    <p:extLst>
      <p:ext uri="{BB962C8B-B14F-4D97-AF65-F5344CB8AC3E}">
        <p14:creationId xmlns:p14="http://schemas.microsoft.com/office/powerpoint/2010/main" val="283187620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2"/>
                                        </p:tgtEl>
                                      </p:cBhvr>
                                    </p:animEffect>
                                    <p:anim calcmode="lin" valueType="num">
                                      <p:cBhvr>
                                        <p:cTn id="7" dur="20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2"/>
                                        </p:tgtEl>
                                        <p:attrNameLst>
                                          <p:attrName>ppt_h</p:attrName>
                                        </p:attrNameLst>
                                      </p:cBhvr>
                                      <p:tavLst>
                                        <p:tav tm="0">
                                          <p:val>
                                            <p:strVal val="ppt_h"/>
                                          </p:val>
                                        </p:tav>
                                        <p:tav tm="100000">
                                          <p:val>
                                            <p:strVal val="ppt_h"/>
                                          </p:val>
                                        </p:tav>
                                      </p:tavLst>
                                    </p:anim>
                                    <p:set>
                                      <p:cBhvr>
                                        <p:cTn id="9"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5015C7B-E266-E461-0FFE-BBB4CC2784E5}"/>
              </a:ext>
            </a:extLst>
          </p:cNvPr>
          <p:cNvSpPr>
            <a:spLocks noGrp="1"/>
          </p:cNvSpPr>
          <p:nvPr>
            <p:ph type="subTitle" idx="1"/>
          </p:nvPr>
        </p:nvSpPr>
        <p:spPr>
          <a:xfrm>
            <a:off x="142406" y="0"/>
            <a:ext cx="11907188" cy="6858000"/>
          </a:xfrm>
        </p:spPr>
        <p:txBody>
          <a:bodyPr/>
          <a:lstStyle/>
          <a:p>
            <a:r>
              <a:rPr lang="en-US" dirty="0">
                <a:latin typeface="Bahnschrift" panose="020B0502040204020203" pitchFamily="34" charset="0"/>
              </a:rPr>
              <a:t>Smart Parking System</a:t>
            </a:r>
            <a:endParaRPr lang="en-IN" dirty="0">
              <a:latin typeface="Bahnschrift" panose="020B0502040204020203" pitchFamily="34" charset="0"/>
            </a:endParaRPr>
          </a:p>
          <a:p>
            <a:endParaRPr lang="en-IN" dirty="0"/>
          </a:p>
        </p:txBody>
      </p:sp>
      <p:pic>
        <p:nvPicPr>
          <p:cNvPr id="5" name="Picture 4">
            <a:extLst>
              <a:ext uri="{FF2B5EF4-FFF2-40B4-BE49-F238E27FC236}">
                <a16:creationId xmlns:a16="http://schemas.microsoft.com/office/drawing/2014/main" id="{7A0E5C44-E34E-684B-96A1-B1FE19CAFE20}"/>
              </a:ext>
            </a:extLst>
          </p:cNvPr>
          <p:cNvPicPr>
            <a:picLocks noChangeAspect="1"/>
          </p:cNvPicPr>
          <p:nvPr/>
        </p:nvPicPr>
        <p:blipFill>
          <a:blip r:embed="rId2"/>
          <a:stretch>
            <a:fillRect/>
          </a:stretch>
        </p:blipFill>
        <p:spPr>
          <a:xfrm>
            <a:off x="4394200" y="1538350"/>
            <a:ext cx="1661083" cy="1360887"/>
          </a:xfrm>
          <a:prstGeom prst="rect">
            <a:avLst/>
          </a:prstGeom>
        </p:spPr>
      </p:pic>
      <p:pic>
        <p:nvPicPr>
          <p:cNvPr id="7" name="Picture 6">
            <a:extLst>
              <a:ext uri="{FF2B5EF4-FFF2-40B4-BE49-F238E27FC236}">
                <a16:creationId xmlns:a16="http://schemas.microsoft.com/office/drawing/2014/main" id="{24597EF1-4C58-6B4D-C2B9-E73AD4A7F874}"/>
              </a:ext>
            </a:extLst>
          </p:cNvPr>
          <p:cNvPicPr>
            <a:picLocks noChangeAspect="1"/>
          </p:cNvPicPr>
          <p:nvPr/>
        </p:nvPicPr>
        <p:blipFill>
          <a:blip r:embed="rId3"/>
          <a:stretch>
            <a:fillRect/>
          </a:stretch>
        </p:blipFill>
        <p:spPr>
          <a:xfrm>
            <a:off x="268053" y="530641"/>
            <a:ext cx="4126147" cy="2264209"/>
          </a:xfrm>
          <a:prstGeom prst="rect">
            <a:avLst/>
          </a:prstGeom>
        </p:spPr>
      </p:pic>
      <p:pic>
        <p:nvPicPr>
          <p:cNvPr id="9" name="Picture 8">
            <a:extLst>
              <a:ext uri="{FF2B5EF4-FFF2-40B4-BE49-F238E27FC236}">
                <a16:creationId xmlns:a16="http://schemas.microsoft.com/office/drawing/2014/main" id="{00FBB200-4570-F9D0-8445-E3EBE0172BB3}"/>
              </a:ext>
            </a:extLst>
          </p:cNvPr>
          <p:cNvPicPr>
            <a:picLocks noChangeAspect="1"/>
          </p:cNvPicPr>
          <p:nvPr/>
        </p:nvPicPr>
        <p:blipFill>
          <a:blip r:embed="rId4"/>
          <a:stretch>
            <a:fillRect/>
          </a:stretch>
        </p:blipFill>
        <p:spPr>
          <a:xfrm>
            <a:off x="5141511" y="1021965"/>
            <a:ext cx="954489" cy="742380"/>
          </a:xfrm>
          <a:prstGeom prst="rect">
            <a:avLst/>
          </a:prstGeom>
        </p:spPr>
      </p:pic>
      <p:cxnSp>
        <p:nvCxnSpPr>
          <p:cNvPr id="11" name="Straight Arrow Connector 10">
            <a:extLst>
              <a:ext uri="{FF2B5EF4-FFF2-40B4-BE49-F238E27FC236}">
                <a16:creationId xmlns:a16="http://schemas.microsoft.com/office/drawing/2014/main" id="{071B2CEA-6CA0-F3A2-0376-75134ECB3804}"/>
              </a:ext>
            </a:extLst>
          </p:cNvPr>
          <p:cNvCxnSpPr>
            <a:cxnSpLocks/>
          </p:cNvCxnSpPr>
          <p:nvPr/>
        </p:nvCxnSpPr>
        <p:spPr>
          <a:xfrm>
            <a:off x="6197600" y="1905000"/>
            <a:ext cx="2628900" cy="0"/>
          </a:xfrm>
          <a:prstGeom prst="straightConnector1">
            <a:avLst/>
          </a:prstGeom>
          <a:ln w="5715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0AB8FAB-ABAC-20DD-D71B-4034CD0F5297}"/>
              </a:ext>
            </a:extLst>
          </p:cNvPr>
          <p:cNvSpPr txBox="1"/>
          <p:nvPr/>
        </p:nvSpPr>
        <p:spPr>
          <a:xfrm>
            <a:off x="6563194" y="1215184"/>
            <a:ext cx="2082800" cy="646331"/>
          </a:xfrm>
          <a:prstGeom prst="rect">
            <a:avLst/>
          </a:prstGeom>
          <a:noFill/>
        </p:spPr>
        <p:txBody>
          <a:bodyPr wrap="square" rtlCol="0">
            <a:spAutoFit/>
          </a:bodyPr>
          <a:lstStyle/>
          <a:p>
            <a:r>
              <a:rPr lang="en-US" dirty="0"/>
              <a:t>Data captured</a:t>
            </a:r>
          </a:p>
          <a:p>
            <a:r>
              <a:rPr lang="en-US" dirty="0"/>
              <a:t>“JH 10 CX 0000”</a:t>
            </a:r>
            <a:endParaRPr lang="en-IN" dirty="0"/>
          </a:p>
        </p:txBody>
      </p:sp>
      <p:pic>
        <p:nvPicPr>
          <p:cNvPr id="2" name="Picture 1">
            <a:extLst>
              <a:ext uri="{FF2B5EF4-FFF2-40B4-BE49-F238E27FC236}">
                <a16:creationId xmlns:a16="http://schemas.microsoft.com/office/drawing/2014/main" id="{ECE69815-69AA-F5EC-9BF6-71DE541173D6}"/>
              </a:ext>
            </a:extLst>
          </p:cNvPr>
          <p:cNvPicPr>
            <a:picLocks noChangeAspect="1"/>
          </p:cNvPicPr>
          <p:nvPr/>
        </p:nvPicPr>
        <p:blipFill>
          <a:blip r:embed="rId5"/>
          <a:stretch>
            <a:fillRect/>
          </a:stretch>
        </p:blipFill>
        <p:spPr>
          <a:xfrm>
            <a:off x="10966382" y="5869330"/>
            <a:ext cx="1083212" cy="928468"/>
          </a:xfrm>
          <a:prstGeom prst="rect">
            <a:avLst/>
          </a:prstGeom>
        </p:spPr>
      </p:pic>
    </p:spTree>
    <p:extLst>
      <p:ext uri="{BB962C8B-B14F-4D97-AF65-F5344CB8AC3E}">
        <p14:creationId xmlns:p14="http://schemas.microsoft.com/office/powerpoint/2010/main" val="1531779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6FE7B-2742-C7D9-519D-D0F4E31B514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D75D6E1-26D7-F66E-4F9F-E845A99721CA}"/>
              </a:ext>
            </a:extLst>
          </p:cNvPr>
          <p:cNvSpPr>
            <a:spLocks noGrp="1"/>
          </p:cNvSpPr>
          <p:nvPr>
            <p:ph type="subTitle" idx="1"/>
          </p:nvPr>
        </p:nvSpPr>
        <p:spPr>
          <a:xfrm>
            <a:off x="142406" y="0"/>
            <a:ext cx="11907188" cy="6858000"/>
          </a:xfrm>
        </p:spPr>
        <p:txBody>
          <a:bodyPr/>
          <a:lstStyle/>
          <a:p>
            <a:r>
              <a:rPr lang="en-US">
                <a:latin typeface="Bahnschrift" panose="020B0502040204020203" pitchFamily="34" charset="0"/>
              </a:rPr>
              <a:t>Smart Parking System</a:t>
            </a:r>
            <a:endParaRPr lang="en-IN" dirty="0">
              <a:latin typeface="Bahnschrift" panose="020B0502040204020203" pitchFamily="34" charset="0"/>
            </a:endParaRPr>
          </a:p>
        </p:txBody>
      </p:sp>
      <p:pic>
        <p:nvPicPr>
          <p:cNvPr id="5" name="Picture 4">
            <a:extLst>
              <a:ext uri="{FF2B5EF4-FFF2-40B4-BE49-F238E27FC236}">
                <a16:creationId xmlns:a16="http://schemas.microsoft.com/office/drawing/2014/main" id="{127496E5-0A79-566A-A132-589AC9411CA1}"/>
              </a:ext>
            </a:extLst>
          </p:cNvPr>
          <p:cNvPicPr>
            <a:picLocks noChangeAspect="1"/>
          </p:cNvPicPr>
          <p:nvPr/>
        </p:nvPicPr>
        <p:blipFill>
          <a:blip r:embed="rId2"/>
          <a:stretch>
            <a:fillRect/>
          </a:stretch>
        </p:blipFill>
        <p:spPr>
          <a:xfrm>
            <a:off x="4394200" y="1538350"/>
            <a:ext cx="1661083" cy="1360887"/>
          </a:xfrm>
          <a:prstGeom prst="rect">
            <a:avLst/>
          </a:prstGeom>
        </p:spPr>
      </p:pic>
      <p:pic>
        <p:nvPicPr>
          <p:cNvPr id="7" name="Picture 6">
            <a:extLst>
              <a:ext uri="{FF2B5EF4-FFF2-40B4-BE49-F238E27FC236}">
                <a16:creationId xmlns:a16="http://schemas.microsoft.com/office/drawing/2014/main" id="{AB4EC408-8F67-9261-8F67-EEA6668D1FAF}"/>
              </a:ext>
            </a:extLst>
          </p:cNvPr>
          <p:cNvPicPr>
            <a:picLocks noChangeAspect="1"/>
          </p:cNvPicPr>
          <p:nvPr/>
        </p:nvPicPr>
        <p:blipFill>
          <a:blip r:embed="rId3"/>
          <a:stretch>
            <a:fillRect/>
          </a:stretch>
        </p:blipFill>
        <p:spPr>
          <a:xfrm>
            <a:off x="268053" y="530641"/>
            <a:ext cx="4126147" cy="2264209"/>
          </a:xfrm>
          <a:prstGeom prst="rect">
            <a:avLst/>
          </a:prstGeom>
        </p:spPr>
      </p:pic>
      <p:pic>
        <p:nvPicPr>
          <p:cNvPr id="9" name="Picture 8">
            <a:extLst>
              <a:ext uri="{FF2B5EF4-FFF2-40B4-BE49-F238E27FC236}">
                <a16:creationId xmlns:a16="http://schemas.microsoft.com/office/drawing/2014/main" id="{4F6F1D84-B319-06A0-ED8D-6411BECC7DAC}"/>
              </a:ext>
            </a:extLst>
          </p:cNvPr>
          <p:cNvPicPr>
            <a:picLocks noChangeAspect="1"/>
          </p:cNvPicPr>
          <p:nvPr/>
        </p:nvPicPr>
        <p:blipFill>
          <a:blip r:embed="rId4"/>
          <a:stretch>
            <a:fillRect/>
          </a:stretch>
        </p:blipFill>
        <p:spPr>
          <a:xfrm>
            <a:off x="5141511" y="1021965"/>
            <a:ext cx="954489" cy="742380"/>
          </a:xfrm>
          <a:prstGeom prst="rect">
            <a:avLst/>
          </a:prstGeom>
        </p:spPr>
      </p:pic>
      <p:cxnSp>
        <p:nvCxnSpPr>
          <p:cNvPr id="11" name="Straight Arrow Connector 10">
            <a:extLst>
              <a:ext uri="{FF2B5EF4-FFF2-40B4-BE49-F238E27FC236}">
                <a16:creationId xmlns:a16="http://schemas.microsoft.com/office/drawing/2014/main" id="{51FBB841-4495-AAC1-9CD2-14CAD9E2F910}"/>
              </a:ext>
            </a:extLst>
          </p:cNvPr>
          <p:cNvCxnSpPr>
            <a:cxnSpLocks/>
          </p:cNvCxnSpPr>
          <p:nvPr/>
        </p:nvCxnSpPr>
        <p:spPr>
          <a:xfrm>
            <a:off x="6197600" y="1905000"/>
            <a:ext cx="2628900" cy="0"/>
          </a:xfrm>
          <a:prstGeom prst="straightConnector1">
            <a:avLst/>
          </a:prstGeom>
          <a:ln w="5715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F4CDD2C-9F5B-8F5D-8208-596A1C103EA4}"/>
              </a:ext>
            </a:extLst>
          </p:cNvPr>
          <p:cNvSpPr txBox="1"/>
          <p:nvPr/>
        </p:nvSpPr>
        <p:spPr>
          <a:xfrm>
            <a:off x="6563194" y="1215184"/>
            <a:ext cx="2082800" cy="646331"/>
          </a:xfrm>
          <a:prstGeom prst="rect">
            <a:avLst/>
          </a:prstGeom>
          <a:noFill/>
        </p:spPr>
        <p:txBody>
          <a:bodyPr wrap="square" rtlCol="0">
            <a:spAutoFit/>
          </a:bodyPr>
          <a:lstStyle/>
          <a:p>
            <a:r>
              <a:rPr lang="en-US" dirty="0"/>
              <a:t>Data captured</a:t>
            </a:r>
          </a:p>
          <a:p>
            <a:r>
              <a:rPr lang="en-US" dirty="0"/>
              <a:t>“JH 10 CX 0000”</a:t>
            </a:r>
            <a:endParaRPr lang="en-IN" dirty="0"/>
          </a:p>
        </p:txBody>
      </p:sp>
      <p:sp>
        <p:nvSpPr>
          <p:cNvPr id="2" name="Rectangle 1">
            <a:extLst>
              <a:ext uri="{FF2B5EF4-FFF2-40B4-BE49-F238E27FC236}">
                <a16:creationId xmlns:a16="http://schemas.microsoft.com/office/drawing/2014/main" id="{FCA632E5-C082-5298-92EA-1E9EE5DB23C5}"/>
              </a:ext>
            </a:extLst>
          </p:cNvPr>
          <p:cNvSpPr/>
          <p:nvPr/>
        </p:nvSpPr>
        <p:spPr>
          <a:xfrm>
            <a:off x="9017000" y="1215184"/>
            <a:ext cx="2628900" cy="136087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50000"/>
                  </a:schemeClr>
                </a:solidFill>
              </a:rPr>
              <a:t>Data registered in SQL Database</a:t>
            </a:r>
            <a:endParaRPr lang="en-IN" b="1" dirty="0">
              <a:solidFill>
                <a:schemeClr val="bg2">
                  <a:lumMod val="50000"/>
                </a:schemeClr>
              </a:solidFill>
            </a:endParaRPr>
          </a:p>
        </p:txBody>
      </p:sp>
      <p:cxnSp>
        <p:nvCxnSpPr>
          <p:cNvPr id="8" name="Straight Arrow Connector 7">
            <a:extLst>
              <a:ext uri="{FF2B5EF4-FFF2-40B4-BE49-F238E27FC236}">
                <a16:creationId xmlns:a16="http://schemas.microsoft.com/office/drawing/2014/main" id="{B1E70F25-363F-1EAF-3CE6-5B2D99E0D624}"/>
              </a:ext>
            </a:extLst>
          </p:cNvPr>
          <p:cNvCxnSpPr>
            <a:cxnSpLocks/>
          </p:cNvCxnSpPr>
          <p:nvPr/>
        </p:nvCxnSpPr>
        <p:spPr>
          <a:xfrm>
            <a:off x="10307077" y="2576054"/>
            <a:ext cx="24373" cy="1215184"/>
          </a:xfrm>
          <a:prstGeom prst="straightConnector1">
            <a:avLst/>
          </a:prstGeom>
          <a:ln w="5715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CF0D429-2E42-3C26-D684-19254F983739}"/>
              </a:ext>
            </a:extLst>
          </p:cNvPr>
          <p:cNvPicPr>
            <a:picLocks noChangeAspect="1"/>
          </p:cNvPicPr>
          <p:nvPr/>
        </p:nvPicPr>
        <p:blipFill>
          <a:blip r:embed="rId5"/>
          <a:stretch>
            <a:fillRect/>
          </a:stretch>
        </p:blipFill>
        <p:spPr>
          <a:xfrm>
            <a:off x="10966382" y="5795890"/>
            <a:ext cx="1083212" cy="928468"/>
          </a:xfrm>
          <a:prstGeom prst="rect">
            <a:avLst/>
          </a:prstGeom>
        </p:spPr>
      </p:pic>
    </p:spTree>
    <p:extLst>
      <p:ext uri="{BB962C8B-B14F-4D97-AF65-F5344CB8AC3E}">
        <p14:creationId xmlns:p14="http://schemas.microsoft.com/office/powerpoint/2010/main" val="1316132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C32C3-A6A6-5EC7-E379-28FA3BBE4CA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1AC7FA6-38FB-6623-4A3F-B6F590B925CF}"/>
              </a:ext>
            </a:extLst>
          </p:cNvPr>
          <p:cNvSpPr>
            <a:spLocks noGrp="1"/>
          </p:cNvSpPr>
          <p:nvPr>
            <p:ph type="subTitle" idx="1"/>
          </p:nvPr>
        </p:nvSpPr>
        <p:spPr>
          <a:xfrm>
            <a:off x="142406" y="0"/>
            <a:ext cx="11907188" cy="6858000"/>
          </a:xfrm>
        </p:spPr>
        <p:txBody>
          <a:bodyPr/>
          <a:lstStyle/>
          <a:p>
            <a:r>
              <a:rPr lang="en-US" dirty="0">
                <a:latin typeface="Bahnschrift" panose="020B0502040204020203" pitchFamily="34" charset="0"/>
              </a:rPr>
              <a:t>Smart Parking System</a:t>
            </a:r>
            <a:endParaRPr lang="en-IN" dirty="0">
              <a:latin typeface="Bahnschrift" panose="020B0502040204020203" pitchFamily="34" charset="0"/>
            </a:endParaRPr>
          </a:p>
          <a:p>
            <a:endParaRPr lang="en-IN" dirty="0"/>
          </a:p>
        </p:txBody>
      </p:sp>
      <p:pic>
        <p:nvPicPr>
          <p:cNvPr id="5" name="Picture 4">
            <a:extLst>
              <a:ext uri="{FF2B5EF4-FFF2-40B4-BE49-F238E27FC236}">
                <a16:creationId xmlns:a16="http://schemas.microsoft.com/office/drawing/2014/main" id="{5EE1251D-2D13-33A7-C266-4DEFAAD63266}"/>
              </a:ext>
            </a:extLst>
          </p:cNvPr>
          <p:cNvPicPr>
            <a:picLocks noChangeAspect="1"/>
          </p:cNvPicPr>
          <p:nvPr/>
        </p:nvPicPr>
        <p:blipFill>
          <a:blip r:embed="rId2"/>
          <a:stretch>
            <a:fillRect/>
          </a:stretch>
        </p:blipFill>
        <p:spPr>
          <a:xfrm>
            <a:off x="4394200" y="1538350"/>
            <a:ext cx="1661083" cy="1360887"/>
          </a:xfrm>
          <a:prstGeom prst="rect">
            <a:avLst/>
          </a:prstGeom>
        </p:spPr>
      </p:pic>
      <p:pic>
        <p:nvPicPr>
          <p:cNvPr id="7" name="Picture 6">
            <a:extLst>
              <a:ext uri="{FF2B5EF4-FFF2-40B4-BE49-F238E27FC236}">
                <a16:creationId xmlns:a16="http://schemas.microsoft.com/office/drawing/2014/main" id="{926E3CD8-068D-D4C8-4855-64140C2DA9F9}"/>
              </a:ext>
            </a:extLst>
          </p:cNvPr>
          <p:cNvPicPr>
            <a:picLocks noChangeAspect="1"/>
          </p:cNvPicPr>
          <p:nvPr/>
        </p:nvPicPr>
        <p:blipFill>
          <a:blip r:embed="rId3"/>
          <a:stretch>
            <a:fillRect/>
          </a:stretch>
        </p:blipFill>
        <p:spPr>
          <a:xfrm>
            <a:off x="268053" y="530641"/>
            <a:ext cx="4126147" cy="2264209"/>
          </a:xfrm>
          <a:prstGeom prst="rect">
            <a:avLst/>
          </a:prstGeom>
        </p:spPr>
      </p:pic>
      <p:pic>
        <p:nvPicPr>
          <p:cNvPr id="9" name="Picture 8">
            <a:extLst>
              <a:ext uri="{FF2B5EF4-FFF2-40B4-BE49-F238E27FC236}">
                <a16:creationId xmlns:a16="http://schemas.microsoft.com/office/drawing/2014/main" id="{9D2F2534-0DD5-D8B7-AF6E-72D9D8EF3A15}"/>
              </a:ext>
            </a:extLst>
          </p:cNvPr>
          <p:cNvPicPr>
            <a:picLocks noChangeAspect="1"/>
          </p:cNvPicPr>
          <p:nvPr/>
        </p:nvPicPr>
        <p:blipFill>
          <a:blip r:embed="rId4"/>
          <a:stretch>
            <a:fillRect/>
          </a:stretch>
        </p:blipFill>
        <p:spPr>
          <a:xfrm>
            <a:off x="5141511" y="1021965"/>
            <a:ext cx="954489" cy="742380"/>
          </a:xfrm>
          <a:prstGeom prst="rect">
            <a:avLst/>
          </a:prstGeom>
        </p:spPr>
      </p:pic>
      <p:cxnSp>
        <p:nvCxnSpPr>
          <p:cNvPr id="11" name="Straight Arrow Connector 10">
            <a:extLst>
              <a:ext uri="{FF2B5EF4-FFF2-40B4-BE49-F238E27FC236}">
                <a16:creationId xmlns:a16="http://schemas.microsoft.com/office/drawing/2014/main" id="{CD65A88A-F92B-04B5-1055-B4BEB2E8EB5E}"/>
              </a:ext>
            </a:extLst>
          </p:cNvPr>
          <p:cNvCxnSpPr>
            <a:cxnSpLocks/>
          </p:cNvCxnSpPr>
          <p:nvPr/>
        </p:nvCxnSpPr>
        <p:spPr>
          <a:xfrm>
            <a:off x="6197600" y="1905000"/>
            <a:ext cx="2628900" cy="0"/>
          </a:xfrm>
          <a:prstGeom prst="straightConnector1">
            <a:avLst/>
          </a:prstGeom>
          <a:ln w="5715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FBF4ADD-A38F-589F-762B-56AD757672B0}"/>
              </a:ext>
            </a:extLst>
          </p:cNvPr>
          <p:cNvSpPr txBox="1"/>
          <p:nvPr/>
        </p:nvSpPr>
        <p:spPr>
          <a:xfrm>
            <a:off x="6563194" y="1215184"/>
            <a:ext cx="2082800" cy="646331"/>
          </a:xfrm>
          <a:prstGeom prst="rect">
            <a:avLst/>
          </a:prstGeom>
          <a:noFill/>
        </p:spPr>
        <p:txBody>
          <a:bodyPr wrap="square" rtlCol="0">
            <a:spAutoFit/>
          </a:bodyPr>
          <a:lstStyle/>
          <a:p>
            <a:r>
              <a:rPr lang="en-US" dirty="0"/>
              <a:t>Data captured</a:t>
            </a:r>
          </a:p>
          <a:p>
            <a:r>
              <a:rPr lang="en-US" dirty="0"/>
              <a:t>“JH 10 CX 0000”</a:t>
            </a:r>
            <a:endParaRPr lang="en-IN" dirty="0"/>
          </a:p>
        </p:txBody>
      </p:sp>
      <p:sp>
        <p:nvSpPr>
          <p:cNvPr id="2" name="Rectangle 1">
            <a:extLst>
              <a:ext uri="{FF2B5EF4-FFF2-40B4-BE49-F238E27FC236}">
                <a16:creationId xmlns:a16="http://schemas.microsoft.com/office/drawing/2014/main" id="{5EA00697-F846-1CE2-4509-FB7EE429DFD3}"/>
              </a:ext>
            </a:extLst>
          </p:cNvPr>
          <p:cNvSpPr/>
          <p:nvPr/>
        </p:nvSpPr>
        <p:spPr>
          <a:xfrm>
            <a:off x="9017000" y="1215184"/>
            <a:ext cx="2628900" cy="136087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50000"/>
                  </a:schemeClr>
                </a:solidFill>
              </a:rPr>
              <a:t>Data registered in SQL Database</a:t>
            </a:r>
            <a:endParaRPr lang="en-IN" b="1" dirty="0">
              <a:solidFill>
                <a:schemeClr val="bg2">
                  <a:lumMod val="50000"/>
                </a:schemeClr>
              </a:solidFill>
            </a:endParaRPr>
          </a:p>
        </p:txBody>
      </p:sp>
      <p:cxnSp>
        <p:nvCxnSpPr>
          <p:cNvPr id="8" name="Straight Arrow Connector 7">
            <a:extLst>
              <a:ext uri="{FF2B5EF4-FFF2-40B4-BE49-F238E27FC236}">
                <a16:creationId xmlns:a16="http://schemas.microsoft.com/office/drawing/2014/main" id="{C00A163E-50F5-2A37-10EF-38ADBEB761C8}"/>
              </a:ext>
            </a:extLst>
          </p:cNvPr>
          <p:cNvCxnSpPr>
            <a:cxnSpLocks/>
          </p:cNvCxnSpPr>
          <p:nvPr/>
        </p:nvCxnSpPr>
        <p:spPr>
          <a:xfrm>
            <a:off x="10307077" y="2576054"/>
            <a:ext cx="24373" cy="1215184"/>
          </a:xfrm>
          <a:prstGeom prst="straightConnector1">
            <a:avLst/>
          </a:prstGeom>
          <a:ln w="5715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5949251-82A5-CD67-6FA3-72DDC730CFD9}"/>
              </a:ext>
            </a:extLst>
          </p:cNvPr>
          <p:cNvPicPr>
            <a:picLocks noChangeAspect="1"/>
          </p:cNvPicPr>
          <p:nvPr/>
        </p:nvPicPr>
        <p:blipFill>
          <a:blip r:embed="rId5"/>
          <a:stretch>
            <a:fillRect/>
          </a:stretch>
        </p:blipFill>
        <p:spPr>
          <a:xfrm>
            <a:off x="9226550" y="3791238"/>
            <a:ext cx="2419350" cy="1428750"/>
          </a:xfrm>
          <a:prstGeom prst="rect">
            <a:avLst/>
          </a:prstGeom>
        </p:spPr>
      </p:pic>
      <p:pic>
        <p:nvPicPr>
          <p:cNvPr id="15" name="Picture 14">
            <a:extLst>
              <a:ext uri="{FF2B5EF4-FFF2-40B4-BE49-F238E27FC236}">
                <a16:creationId xmlns:a16="http://schemas.microsoft.com/office/drawing/2014/main" id="{96388A52-34D7-32E0-1898-A8BCE13B2D8F}"/>
              </a:ext>
            </a:extLst>
          </p:cNvPr>
          <p:cNvPicPr>
            <a:picLocks noChangeAspect="1"/>
          </p:cNvPicPr>
          <p:nvPr/>
        </p:nvPicPr>
        <p:blipFill>
          <a:blip r:embed="rId6"/>
          <a:stretch>
            <a:fillRect/>
          </a:stretch>
        </p:blipFill>
        <p:spPr>
          <a:xfrm>
            <a:off x="9059862" y="5296741"/>
            <a:ext cx="2752725" cy="295275"/>
          </a:xfrm>
          <a:prstGeom prst="rect">
            <a:avLst/>
          </a:prstGeom>
        </p:spPr>
      </p:pic>
      <p:pic>
        <p:nvPicPr>
          <p:cNvPr id="4" name="Picture 3">
            <a:extLst>
              <a:ext uri="{FF2B5EF4-FFF2-40B4-BE49-F238E27FC236}">
                <a16:creationId xmlns:a16="http://schemas.microsoft.com/office/drawing/2014/main" id="{1E0E7F2C-FFF8-69A6-4031-4729974226D6}"/>
              </a:ext>
            </a:extLst>
          </p:cNvPr>
          <p:cNvPicPr>
            <a:picLocks noChangeAspect="1"/>
          </p:cNvPicPr>
          <p:nvPr/>
        </p:nvPicPr>
        <p:blipFill>
          <a:blip r:embed="rId7"/>
          <a:stretch>
            <a:fillRect/>
          </a:stretch>
        </p:blipFill>
        <p:spPr>
          <a:xfrm>
            <a:off x="0" y="0"/>
            <a:ext cx="1083212" cy="928468"/>
          </a:xfrm>
          <a:prstGeom prst="rect">
            <a:avLst/>
          </a:prstGeom>
        </p:spPr>
      </p:pic>
    </p:spTree>
    <p:extLst>
      <p:ext uri="{BB962C8B-B14F-4D97-AF65-F5344CB8AC3E}">
        <p14:creationId xmlns:p14="http://schemas.microsoft.com/office/powerpoint/2010/main" val="1632831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367CF-D53C-ADE1-8648-B0A960B4CAE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7A4CBF8-1C54-0E45-AFEC-78B8BFECBD56}"/>
              </a:ext>
            </a:extLst>
          </p:cNvPr>
          <p:cNvSpPr>
            <a:spLocks noGrp="1"/>
          </p:cNvSpPr>
          <p:nvPr>
            <p:ph type="subTitle" idx="1"/>
          </p:nvPr>
        </p:nvSpPr>
        <p:spPr>
          <a:xfrm>
            <a:off x="239947" y="0"/>
            <a:ext cx="11907188" cy="6858000"/>
          </a:xfrm>
        </p:spPr>
        <p:txBody>
          <a:bodyPr/>
          <a:lstStyle/>
          <a:p>
            <a:r>
              <a:rPr lang="en-US" dirty="0">
                <a:latin typeface="Bahnschrift" panose="020B0502040204020203" pitchFamily="34" charset="0"/>
              </a:rPr>
              <a:t>Smart Parking System</a:t>
            </a:r>
            <a:endParaRPr lang="en-IN" dirty="0">
              <a:latin typeface="Bahnschrift" panose="020B0502040204020203" pitchFamily="34" charset="0"/>
            </a:endParaRPr>
          </a:p>
        </p:txBody>
      </p:sp>
      <p:pic>
        <p:nvPicPr>
          <p:cNvPr id="7" name="Picture 6">
            <a:extLst>
              <a:ext uri="{FF2B5EF4-FFF2-40B4-BE49-F238E27FC236}">
                <a16:creationId xmlns:a16="http://schemas.microsoft.com/office/drawing/2014/main" id="{E623532F-0F0C-6F02-9332-EA1D026EA0F8}"/>
              </a:ext>
            </a:extLst>
          </p:cNvPr>
          <p:cNvPicPr>
            <a:picLocks noChangeAspect="1"/>
          </p:cNvPicPr>
          <p:nvPr/>
        </p:nvPicPr>
        <p:blipFill>
          <a:blip r:embed="rId2"/>
          <a:stretch>
            <a:fillRect/>
          </a:stretch>
        </p:blipFill>
        <p:spPr>
          <a:xfrm>
            <a:off x="546100" y="568731"/>
            <a:ext cx="2882443" cy="1581731"/>
          </a:xfrm>
          <a:prstGeom prst="rect">
            <a:avLst/>
          </a:prstGeom>
        </p:spPr>
      </p:pic>
      <p:pic>
        <p:nvPicPr>
          <p:cNvPr id="5" name="Picture 4">
            <a:extLst>
              <a:ext uri="{FF2B5EF4-FFF2-40B4-BE49-F238E27FC236}">
                <a16:creationId xmlns:a16="http://schemas.microsoft.com/office/drawing/2014/main" id="{7D59B665-8A34-F3FD-8884-D3028EDCCBE9}"/>
              </a:ext>
            </a:extLst>
          </p:cNvPr>
          <p:cNvPicPr>
            <a:picLocks noChangeAspect="1"/>
          </p:cNvPicPr>
          <p:nvPr/>
        </p:nvPicPr>
        <p:blipFill>
          <a:blip r:embed="rId3"/>
          <a:srcRect l="14905"/>
          <a:stretch/>
        </p:blipFill>
        <p:spPr>
          <a:xfrm>
            <a:off x="3798943" y="1252935"/>
            <a:ext cx="1318790" cy="1094400"/>
          </a:xfrm>
          <a:prstGeom prst="rect">
            <a:avLst/>
          </a:prstGeom>
        </p:spPr>
      </p:pic>
      <p:pic>
        <p:nvPicPr>
          <p:cNvPr id="9" name="Picture 8">
            <a:extLst>
              <a:ext uri="{FF2B5EF4-FFF2-40B4-BE49-F238E27FC236}">
                <a16:creationId xmlns:a16="http://schemas.microsoft.com/office/drawing/2014/main" id="{059AA6C6-9E79-1FA1-0FE2-7049CBC396FB}"/>
              </a:ext>
            </a:extLst>
          </p:cNvPr>
          <p:cNvPicPr>
            <a:picLocks noChangeAspect="1"/>
          </p:cNvPicPr>
          <p:nvPr/>
        </p:nvPicPr>
        <p:blipFill>
          <a:blip r:embed="rId4"/>
          <a:stretch>
            <a:fillRect/>
          </a:stretch>
        </p:blipFill>
        <p:spPr>
          <a:xfrm>
            <a:off x="4507910" y="1185149"/>
            <a:ext cx="487958" cy="379523"/>
          </a:xfrm>
          <a:prstGeom prst="rect">
            <a:avLst/>
          </a:prstGeom>
        </p:spPr>
      </p:pic>
      <p:cxnSp>
        <p:nvCxnSpPr>
          <p:cNvPr id="11" name="Straight Arrow Connector 10">
            <a:extLst>
              <a:ext uri="{FF2B5EF4-FFF2-40B4-BE49-F238E27FC236}">
                <a16:creationId xmlns:a16="http://schemas.microsoft.com/office/drawing/2014/main" id="{A9F8BAE0-D4BE-122D-B064-72DC55E1024C}"/>
              </a:ext>
            </a:extLst>
          </p:cNvPr>
          <p:cNvCxnSpPr>
            <a:cxnSpLocks/>
          </p:cNvCxnSpPr>
          <p:nvPr/>
        </p:nvCxnSpPr>
        <p:spPr>
          <a:xfrm>
            <a:off x="5117733" y="1674055"/>
            <a:ext cx="3708767" cy="230945"/>
          </a:xfrm>
          <a:prstGeom prst="straightConnector1">
            <a:avLst/>
          </a:prstGeom>
          <a:ln w="5715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5986D40-A54B-A66C-44B1-71118A1A8EC9}"/>
              </a:ext>
            </a:extLst>
          </p:cNvPr>
          <p:cNvSpPr txBox="1"/>
          <p:nvPr/>
        </p:nvSpPr>
        <p:spPr>
          <a:xfrm>
            <a:off x="6563194" y="1215184"/>
            <a:ext cx="2082800" cy="646331"/>
          </a:xfrm>
          <a:prstGeom prst="rect">
            <a:avLst/>
          </a:prstGeom>
          <a:noFill/>
        </p:spPr>
        <p:txBody>
          <a:bodyPr wrap="square" rtlCol="0">
            <a:spAutoFit/>
          </a:bodyPr>
          <a:lstStyle/>
          <a:p>
            <a:r>
              <a:rPr lang="en-US" dirty="0"/>
              <a:t>RC Plate captured</a:t>
            </a:r>
          </a:p>
          <a:p>
            <a:r>
              <a:rPr lang="en-US" dirty="0"/>
              <a:t>  “JH 10 CX 0005”</a:t>
            </a:r>
            <a:endParaRPr lang="en-IN" dirty="0"/>
          </a:p>
        </p:txBody>
      </p:sp>
      <p:sp>
        <p:nvSpPr>
          <p:cNvPr id="2" name="Rectangle 1">
            <a:extLst>
              <a:ext uri="{FF2B5EF4-FFF2-40B4-BE49-F238E27FC236}">
                <a16:creationId xmlns:a16="http://schemas.microsoft.com/office/drawing/2014/main" id="{E6439338-9BE5-A480-4DBC-D755ECBB452F}"/>
              </a:ext>
            </a:extLst>
          </p:cNvPr>
          <p:cNvSpPr/>
          <p:nvPr/>
        </p:nvSpPr>
        <p:spPr>
          <a:xfrm>
            <a:off x="9017000" y="1215184"/>
            <a:ext cx="2628900" cy="136087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50000"/>
                  </a:schemeClr>
                </a:solidFill>
              </a:rPr>
              <a:t>Data registered in SQL Database</a:t>
            </a:r>
            <a:endParaRPr lang="en-IN" b="1" dirty="0">
              <a:solidFill>
                <a:schemeClr val="bg2">
                  <a:lumMod val="50000"/>
                </a:schemeClr>
              </a:solidFill>
            </a:endParaRPr>
          </a:p>
        </p:txBody>
      </p:sp>
      <p:cxnSp>
        <p:nvCxnSpPr>
          <p:cNvPr id="8" name="Straight Arrow Connector 7">
            <a:extLst>
              <a:ext uri="{FF2B5EF4-FFF2-40B4-BE49-F238E27FC236}">
                <a16:creationId xmlns:a16="http://schemas.microsoft.com/office/drawing/2014/main" id="{3026AA03-65D5-A5EA-0A4B-623F6D9F7D61}"/>
              </a:ext>
            </a:extLst>
          </p:cNvPr>
          <p:cNvCxnSpPr>
            <a:cxnSpLocks/>
          </p:cNvCxnSpPr>
          <p:nvPr/>
        </p:nvCxnSpPr>
        <p:spPr>
          <a:xfrm>
            <a:off x="10307077" y="2576054"/>
            <a:ext cx="24373" cy="1215184"/>
          </a:xfrm>
          <a:prstGeom prst="straightConnector1">
            <a:avLst/>
          </a:prstGeom>
          <a:ln w="5715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B90985E-793E-CB68-196B-A8C59646351F}"/>
              </a:ext>
            </a:extLst>
          </p:cNvPr>
          <p:cNvPicPr>
            <a:picLocks noChangeAspect="1"/>
          </p:cNvPicPr>
          <p:nvPr/>
        </p:nvPicPr>
        <p:blipFill>
          <a:blip r:embed="rId5"/>
          <a:stretch>
            <a:fillRect/>
          </a:stretch>
        </p:blipFill>
        <p:spPr>
          <a:xfrm>
            <a:off x="9767328" y="3775121"/>
            <a:ext cx="1588416" cy="938041"/>
          </a:xfrm>
          <a:prstGeom prst="rect">
            <a:avLst/>
          </a:prstGeom>
        </p:spPr>
      </p:pic>
      <p:sp>
        <p:nvSpPr>
          <p:cNvPr id="10" name="TextBox 9">
            <a:extLst>
              <a:ext uri="{FF2B5EF4-FFF2-40B4-BE49-F238E27FC236}">
                <a16:creationId xmlns:a16="http://schemas.microsoft.com/office/drawing/2014/main" id="{1E504633-AFCA-3AB5-8068-BB3829EDDFB2}"/>
              </a:ext>
            </a:extLst>
          </p:cNvPr>
          <p:cNvSpPr txBox="1"/>
          <p:nvPr/>
        </p:nvSpPr>
        <p:spPr>
          <a:xfrm>
            <a:off x="8981748" y="5258826"/>
            <a:ext cx="3121318" cy="369332"/>
          </a:xfrm>
          <a:prstGeom prst="rect">
            <a:avLst/>
          </a:prstGeom>
          <a:noFill/>
        </p:spPr>
        <p:txBody>
          <a:bodyPr wrap="square" rtlCol="0">
            <a:spAutoFit/>
          </a:bodyPr>
          <a:lstStyle/>
          <a:p>
            <a:r>
              <a:rPr lang="en-US" dirty="0"/>
              <a:t>Check available parking spot </a:t>
            </a:r>
            <a:endParaRPr lang="en-IN" dirty="0"/>
          </a:p>
        </p:txBody>
      </p:sp>
      <p:cxnSp>
        <p:nvCxnSpPr>
          <p:cNvPr id="12" name="Straight Arrow Connector 11">
            <a:extLst>
              <a:ext uri="{FF2B5EF4-FFF2-40B4-BE49-F238E27FC236}">
                <a16:creationId xmlns:a16="http://schemas.microsoft.com/office/drawing/2014/main" id="{018923A0-481E-6504-D285-09D44D17BAF6}"/>
              </a:ext>
            </a:extLst>
          </p:cNvPr>
          <p:cNvCxnSpPr>
            <a:cxnSpLocks/>
            <a:stCxn id="6" idx="1"/>
          </p:cNvCxnSpPr>
          <p:nvPr/>
        </p:nvCxnSpPr>
        <p:spPr>
          <a:xfrm flipH="1">
            <a:off x="9192972" y="4244142"/>
            <a:ext cx="574356" cy="159046"/>
          </a:xfrm>
          <a:prstGeom prst="straightConnector1">
            <a:avLst/>
          </a:prstGeom>
          <a:ln w="5715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B3EBDE4-3864-6401-E904-B57D18D3DC19}"/>
              </a:ext>
            </a:extLst>
          </p:cNvPr>
          <p:cNvPicPr>
            <a:picLocks noChangeAspect="1"/>
          </p:cNvPicPr>
          <p:nvPr/>
        </p:nvPicPr>
        <p:blipFill>
          <a:blip r:embed="rId6"/>
          <a:stretch>
            <a:fillRect/>
          </a:stretch>
        </p:blipFill>
        <p:spPr>
          <a:xfrm flipH="1">
            <a:off x="2238646" y="2614920"/>
            <a:ext cx="6954326" cy="3255212"/>
          </a:xfrm>
          <a:prstGeom prst="rect">
            <a:avLst/>
          </a:prstGeom>
        </p:spPr>
      </p:pic>
      <p:sp>
        <p:nvSpPr>
          <p:cNvPr id="15" name="Speech Bubble: Rectangle 14">
            <a:extLst>
              <a:ext uri="{FF2B5EF4-FFF2-40B4-BE49-F238E27FC236}">
                <a16:creationId xmlns:a16="http://schemas.microsoft.com/office/drawing/2014/main" id="{A9C92039-70E2-9D28-3C26-31DD3B6B0B7B}"/>
              </a:ext>
            </a:extLst>
          </p:cNvPr>
          <p:cNvSpPr/>
          <p:nvPr/>
        </p:nvSpPr>
        <p:spPr>
          <a:xfrm>
            <a:off x="3910166" y="395758"/>
            <a:ext cx="1096343" cy="644117"/>
          </a:xfrm>
          <a:prstGeom prst="wedgeRect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50000"/>
                  </a:schemeClr>
                </a:solidFill>
              </a:rPr>
              <a:t>In time and </a:t>
            </a:r>
            <a:r>
              <a:rPr lang="en-US" dirty="0" err="1">
                <a:solidFill>
                  <a:schemeClr val="bg2">
                    <a:lumMod val="50000"/>
                  </a:schemeClr>
                </a:solidFill>
              </a:rPr>
              <a:t>rc</a:t>
            </a:r>
            <a:r>
              <a:rPr lang="en-US" dirty="0">
                <a:solidFill>
                  <a:schemeClr val="bg2">
                    <a:lumMod val="50000"/>
                  </a:schemeClr>
                </a:solidFill>
              </a:rPr>
              <a:t> info</a:t>
            </a:r>
            <a:endParaRPr lang="en-IN" dirty="0">
              <a:solidFill>
                <a:schemeClr val="bg2">
                  <a:lumMod val="50000"/>
                </a:schemeClr>
              </a:solidFill>
            </a:endParaRPr>
          </a:p>
        </p:txBody>
      </p:sp>
      <p:sp>
        <p:nvSpPr>
          <p:cNvPr id="17" name="Speech Bubble: Rectangle 16">
            <a:extLst>
              <a:ext uri="{FF2B5EF4-FFF2-40B4-BE49-F238E27FC236}">
                <a16:creationId xmlns:a16="http://schemas.microsoft.com/office/drawing/2014/main" id="{ABD47F6A-1352-8964-F66D-469F38FA5669}"/>
              </a:ext>
            </a:extLst>
          </p:cNvPr>
          <p:cNvSpPr/>
          <p:nvPr/>
        </p:nvSpPr>
        <p:spPr>
          <a:xfrm>
            <a:off x="2088122" y="2889849"/>
            <a:ext cx="1913694" cy="1064025"/>
          </a:xfrm>
          <a:prstGeom prst="wedgeRect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50000"/>
                  </a:schemeClr>
                </a:solidFill>
              </a:rPr>
              <a:t>Out time and fare </a:t>
            </a:r>
            <a:endParaRPr lang="en-IN" dirty="0">
              <a:solidFill>
                <a:schemeClr val="bg2">
                  <a:lumMod val="50000"/>
                </a:schemeClr>
              </a:solidFill>
            </a:endParaRPr>
          </a:p>
        </p:txBody>
      </p:sp>
      <p:sp>
        <p:nvSpPr>
          <p:cNvPr id="16" name="Rectangle 15">
            <a:extLst>
              <a:ext uri="{FF2B5EF4-FFF2-40B4-BE49-F238E27FC236}">
                <a16:creationId xmlns:a16="http://schemas.microsoft.com/office/drawing/2014/main" id="{08F64553-9487-6CA4-8482-CD910A6A7E3F}"/>
              </a:ext>
            </a:extLst>
          </p:cNvPr>
          <p:cNvSpPr/>
          <p:nvPr/>
        </p:nvSpPr>
        <p:spPr>
          <a:xfrm>
            <a:off x="391173" y="4613421"/>
            <a:ext cx="2546233" cy="147656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50000"/>
                  </a:schemeClr>
                </a:solidFill>
              </a:rPr>
              <a:t>Calculate in, out, parked time and fare  </a:t>
            </a:r>
            <a:endParaRPr lang="en-IN" b="1" dirty="0">
              <a:solidFill>
                <a:schemeClr val="bg2">
                  <a:lumMod val="50000"/>
                </a:schemeClr>
              </a:solidFill>
            </a:endParaRPr>
          </a:p>
        </p:txBody>
      </p:sp>
      <p:pic>
        <p:nvPicPr>
          <p:cNvPr id="21" name="Picture 20">
            <a:extLst>
              <a:ext uri="{FF2B5EF4-FFF2-40B4-BE49-F238E27FC236}">
                <a16:creationId xmlns:a16="http://schemas.microsoft.com/office/drawing/2014/main" id="{F815DB2B-212C-A07B-E110-25DF243F449E}"/>
              </a:ext>
            </a:extLst>
          </p:cNvPr>
          <p:cNvPicPr>
            <a:picLocks noChangeAspect="1"/>
          </p:cNvPicPr>
          <p:nvPr/>
        </p:nvPicPr>
        <p:blipFill>
          <a:blip r:embed="rId7"/>
          <a:stretch>
            <a:fillRect/>
          </a:stretch>
        </p:blipFill>
        <p:spPr>
          <a:xfrm>
            <a:off x="0" y="0"/>
            <a:ext cx="1083212" cy="928468"/>
          </a:xfrm>
          <a:prstGeom prst="rect">
            <a:avLst/>
          </a:prstGeom>
        </p:spPr>
      </p:pic>
    </p:spTree>
    <p:extLst>
      <p:ext uri="{BB962C8B-B14F-4D97-AF65-F5344CB8AC3E}">
        <p14:creationId xmlns:p14="http://schemas.microsoft.com/office/powerpoint/2010/main" val="31006924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314</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Yu Gothic Medium</vt:lpstr>
      <vt:lpstr>Arial</vt:lpstr>
      <vt:lpstr>Arial Narrow</vt:lpstr>
      <vt:lpstr>Bahnschrift</vt:lpstr>
      <vt:lpstr>Calibri</vt:lpstr>
      <vt:lpstr>Calibri Light</vt:lpstr>
      <vt:lpstr>Magneto</vt:lpstr>
      <vt:lpstr>Mistral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Hridanshu Chatterjee</dc:creator>
  <cp:lastModifiedBy>Hridanshu Chatterjee</cp:lastModifiedBy>
  <cp:revision>4</cp:revision>
  <dcterms:created xsi:type="dcterms:W3CDTF">2024-10-23T18:07:55Z</dcterms:created>
  <dcterms:modified xsi:type="dcterms:W3CDTF">2024-11-23T16:43:52Z</dcterms:modified>
</cp:coreProperties>
</file>