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Grand Cru S Bold" charset="1" panose="00000800000000000000"/>
      <p:regular r:id="rId14"/>
    </p:embeddedFont>
    <p:embeddedFont>
      <p:font typeface="Libre Baskerville Bold" charset="1" panose="02000000000000000000"/>
      <p:regular r:id="rId15"/>
    </p:embeddedFont>
    <p:embeddedFont>
      <p:font typeface="Libre Baskerville" charset="1" panose="02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92362" y="981439"/>
            <a:ext cx="9403931" cy="5295338"/>
          </a:xfrm>
          <a:custGeom>
            <a:avLst/>
            <a:gdLst/>
            <a:ahLst/>
            <a:cxnLst/>
            <a:rect r="r" b="b" t="t" l="l"/>
            <a:pathLst>
              <a:path h="5295338" w="9403931">
                <a:moveTo>
                  <a:pt x="0" y="0"/>
                </a:moveTo>
                <a:lnTo>
                  <a:pt x="9403932" y="0"/>
                </a:lnTo>
                <a:lnTo>
                  <a:pt x="9403932" y="5295338"/>
                </a:lnTo>
                <a:lnTo>
                  <a:pt x="0" y="529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19662" y="2053038"/>
            <a:ext cx="9648676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Grand Cru S Bold"/>
                <a:ea typeface="Grand Cru S Bold"/>
                <a:cs typeface="Grand Cru S Bold"/>
                <a:sym typeface="Grand Cru S Bold"/>
              </a:rPr>
              <a:t>British Airways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67126" y="4452557"/>
            <a:ext cx="8553748" cy="2744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Grand Cru S Bold"/>
                <a:ea typeface="Grand Cru S Bold"/>
                <a:cs typeface="Grand Cru S Bold"/>
                <a:sym typeface="Grand Cru S Bold"/>
              </a:rPr>
              <a:t>Data-Driven Insights, Review Analysis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Hriday Shah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06595"/>
            <a:ext cx="6976174" cy="5427010"/>
          </a:xfrm>
          <a:custGeom>
            <a:avLst/>
            <a:gdLst/>
            <a:ahLst/>
            <a:cxnLst/>
            <a:rect r="r" b="b" t="t" l="l"/>
            <a:pathLst>
              <a:path h="5427010" w="6976174">
                <a:moveTo>
                  <a:pt x="0" y="0"/>
                </a:moveTo>
                <a:lnTo>
                  <a:pt x="6976174" y="0"/>
                </a:lnTo>
                <a:lnTo>
                  <a:pt x="6976174" y="5427010"/>
                </a:lnTo>
                <a:lnTo>
                  <a:pt x="0" y="542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56487" y="3006595"/>
            <a:ext cx="6175548" cy="5563819"/>
          </a:xfrm>
          <a:custGeom>
            <a:avLst/>
            <a:gdLst/>
            <a:ahLst/>
            <a:cxnLst/>
            <a:rect r="r" b="b" t="t" l="l"/>
            <a:pathLst>
              <a:path h="5563819" w="6175548">
                <a:moveTo>
                  <a:pt x="0" y="0"/>
                </a:moveTo>
                <a:lnTo>
                  <a:pt x="6175548" y="0"/>
                </a:lnTo>
                <a:lnTo>
                  <a:pt x="6175548" y="5563819"/>
                </a:lnTo>
                <a:lnTo>
                  <a:pt x="0" y="55638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298" y="671407"/>
            <a:ext cx="18041404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Grand Cru S Bold"/>
                <a:ea typeface="Grand Cru S Bold"/>
                <a:cs typeface="Grand Cru S Bold"/>
                <a:sym typeface="Grand Cru S Bold"/>
              </a:rPr>
              <a:t>Insights form Company (Textual Review)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90282" y="1531832"/>
            <a:ext cx="5576292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Data Web scraped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69200" y="7477760"/>
            <a:ext cx="293206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Positive 1199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Negative 777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Neutral 24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Reviewa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6151329" cy="10353416"/>
          </a:xfrm>
          <a:custGeom>
            <a:avLst/>
            <a:gdLst/>
            <a:ahLst/>
            <a:cxnLst/>
            <a:rect r="r" b="b" t="t" l="l"/>
            <a:pathLst>
              <a:path h="10353416" w="16151329">
                <a:moveTo>
                  <a:pt x="0" y="0"/>
                </a:moveTo>
                <a:lnTo>
                  <a:pt x="16151329" y="0"/>
                </a:lnTo>
                <a:lnTo>
                  <a:pt x="16151329" y="10353416"/>
                </a:lnTo>
                <a:lnTo>
                  <a:pt x="0" y="103534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144000" cy="4919241"/>
          </a:xfrm>
          <a:custGeom>
            <a:avLst/>
            <a:gdLst/>
            <a:ahLst/>
            <a:cxnLst/>
            <a:rect r="r" b="b" t="t" l="l"/>
            <a:pathLst>
              <a:path h="4919241" w="9144000">
                <a:moveTo>
                  <a:pt x="0" y="0"/>
                </a:moveTo>
                <a:lnTo>
                  <a:pt x="9144000" y="0"/>
                </a:lnTo>
                <a:lnTo>
                  <a:pt x="9144000" y="4919241"/>
                </a:lnTo>
                <a:lnTo>
                  <a:pt x="0" y="4919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81282" y="5049285"/>
            <a:ext cx="9034718" cy="4860449"/>
          </a:xfrm>
          <a:custGeom>
            <a:avLst/>
            <a:gdLst/>
            <a:ahLst/>
            <a:cxnLst/>
            <a:rect r="r" b="b" t="t" l="l"/>
            <a:pathLst>
              <a:path h="4860449" w="9034718">
                <a:moveTo>
                  <a:pt x="0" y="0"/>
                </a:moveTo>
                <a:lnTo>
                  <a:pt x="9034718" y="0"/>
                </a:lnTo>
                <a:lnTo>
                  <a:pt x="9034718" y="4860450"/>
                </a:lnTo>
                <a:lnTo>
                  <a:pt x="0" y="4860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30045"/>
            <a:ext cx="9144000" cy="4919241"/>
          </a:xfrm>
          <a:custGeom>
            <a:avLst/>
            <a:gdLst/>
            <a:ahLst/>
            <a:cxnLst/>
            <a:rect r="r" b="b" t="t" l="l"/>
            <a:pathLst>
              <a:path h="4919241" w="9144000">
                <a:moveTo>
                  <a:pt x="0" y="0"/>
                </a:moveTo>
                <a:lnTo>
                  <a:pt x="9144000" y="0"/>
                </a:lnTo>
                <a:lnTo>
                  <a:pt x="9144000" y="4919240"/>
                </a:lnTo>
                <a:lnTo>
                  <a:pt x="0" y="49192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94917" y="4264978"/>
            <a:ext cx="13898166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Grand Cru S Bold"/>
                <a:ea typeface="Grand Cru S Bold"/>
                <a:cs typeface="Grand Cru S Bold"/>
                <a:sym typeface="Grand Cru S Bold"/>
              </a:rPr>
              <a:t>Comparing the Ratings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310000" cy="7196619"/>
          </a:xfrm>
          <a:custGeom>
            <a:avLst/>
            <a:gdLst/>
            <a:ahLst/>
            <a:cxnLst/>
            <a:rect r="r" b="b" t="t" l="l"/>
            <a:pathLst>
              <a:path h="7196619" w="9310000">
                <a:moveTo>
                  <a:pt x="0" y="0"/>
                </a:moveTo>
                <a:lnTo>
                  <a:pt x="9310000" y="0"/>
                </a:lnTo>
                <a:lnTo>
                  <a:pt x="9310000" y="7196619"/>
                </a:lnTo>
                <a:lnTo>
                  <a:pt x="0" y="71966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10000" y="0"/>
            <a:ext cx="8262784" cy="7196619"/>
          </a:xfrm>
          <a:custGeom>
            <a:avLst/>
            <a:gdLst/>
            <a:ahLst/>
            <a:cxnLst/>
            <a:rect r="r" b="b" t="t" l="l"/>
            <a:pathLst>
              <a:path h="7196619" w="8262784">
                <a:moveTo>
                  <a:pt x="0" y="0"/>
                </a:moveTo>
                <a:lnTo>
                  <a:pt x="8262784" y="0"/>
                </a:lnTo>
                <a:lnTo>
                  <a:pt x="8262784" y="7196619"/>
                </a:lnTo>
                <a:lnTo>
                  <a:pt x="0" y="7196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1193196" cy="10287000"/>
          </a:xfrm>
          <a:custGeom>
            <a:avLst/>
            <a:gdLst/>
            <a:ahLst/>
            <a:cxnLst/>
            <a:rect r="r" b="b" t="t" l="l"/>
            <a:pathLst>
              <a:path h="10287000" w="11193196">
                <a:moveTo>
                  <a:pt x="0" y="0"/>
                </a:moveTo>
                <a:lnTo>
                  <a:pt x="11193196" y="0"/>
                </a:lnTo>
                <a:lnTo>
                  <a:pt x="111931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606272" cy="10287000"/>
          </a:xfrm>
          <a:custGeom>
            <a:avLst/>
            <a:gdLst/>
            <a:ahLst/>
            <a:cxnLst/>
            <a:rect r="r" b="b" t="t" l="l"/>
            <a:pathLst>
              <a:path h="10287000" w="13606272">
                <a:moveTo>
                  <a:pt x="0" y="0"/>
                </a:moveTo>
                <a:lnTo>
                  <a:pt x="13606272" y="0"/>
                </a:lnTo>
                <a:lnTo>
                  <a:pt x="1360627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DAGPt1e-sCw</dc:identifier>
  <dcterms:modified xsi:type="dcterms:W3CDTF">2011-08-01T06:04:30Z</dcterms:modified>
  <cp:revision>1</cp:revision>
  <dc:title>British Airways</dc:title>
</cp:coreProperties>
</file>