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Canva Sans Bold" charset="1" panose="020B0803030501040103"/>
      <p:regular r:id="rId9"/>
    </p:embeddedFont>
    <p:embeddedFont>
      <p:font typeface="Libre Baskerville" charset="1" panose="02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079091" y="3086100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8" y="0"/>
                </a:lnTo>
                <a:lnTo>
                  <a:pt x="412981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29386" y="1519556"/>
            <a:ext cx="882922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British Airways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29386" y="5048250"/>
            <a:ext cx="8829229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Model Result of predicting customer buying behaviour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Hriday Shah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7676" y="1494107"/>
            <a:ext cx="8983826" cy="4119487"/>
          </a:xfrm>
          <a:custGeom>
            <a:avLst/>
            <a:gdLst/>
            <a:ahLst/>
            <a:cxnLst/>
            <a:rect r="r" b="b" t="t" l="l"/>
            <a:pathLst>
              <a:path h="4119487" w="8983826">
                <a:moveTo>
                  <a:pt x="0" y="0"/>
                </a:moveTo>
                <a:lnTo>
                  <a:pt x="8983827" y="0"/>
                </a:lnTo>
                <a:lnTo>
                  <a:pt x="8983827" y="4119487"/>
                </a:lnTo>
                <a:lnTo>
                  <a:pt x="0" y="4119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79507" y="579038"/>
            <a:ext cx="8153003" cy="4564462"/>
          </a:xfrm>
          <a:custGeom>
            <a:avLst/>
            <a:gdLst/>
            <a:ahLst/>
            <a:cxnLst/>
            <a:rect r="r" b="b" t="t" l="l"/>
            <a:pathLst>
              <a:path h="4564462" w="8153003">
                <a:moveTo>
                  <a:pt x="0" y="0"/>
                </a:moveTo>
                <a:lnTo>
                  <a:pt x="8153003" y="0"/>
                </a:lnTo>
                <a:lnTo>
                  <a:pt x="8153003" y="4564462"/>
                </a:lnTo>
                <a:lnTo>
                  <a:pt x="0" y="4564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505642" y="6775450"/>
            <a:ext cx="4889004" cy="351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ACCURACY: 85.09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AUC score: 0.558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1.route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2.booking_origin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3.flight_duration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4.wants_extra_baggage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5.length_of_stay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are the top 5 features which influence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Customer buying behavior 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55179" y="6619515"/>
            <a:ext cx="8288821" cy="280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From our feature importance from our model, we know that the influencing factors for customers to complete their bookings are purchase_lead (namely the time gap between the order time and the flight) and length_of_stay (namely how long the customer will occupy the destination). Then the area where the customer orders does not affect whether the customer will complete the booking or not</a:t>
            </a:r>
          </a:p>
          <a:p>
            <a:pPr algn="ctr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DAGPuO-qLKE</dc:identifier>
  <dcterms:modified xsi:type="dcterms:W3CDTF">2011-08-01T06:04:30Z</dcterms:modified>
  <cp:revision>1</cp:revision>
  <dc:title>British Airways</dc:title>
</cp:coreProperties>
</file>