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Ubuntu"/>
      <p:regular r:id="rId27"/>
      <p:bold r:id="rId28"/>
      <p:italic r:id="rId29"/>
      <p:boldItalic r:id="rId30"/>
    </p:embeddedFont>
    <p:embeddedFont>
      <p:font typeface="Rubik"/>
      <p:regular r:id="rId31"/>
      <p:bold r:id="rId32"/>
      <p:italic r:id="rId33"/>
      <p:boldItalic r:id="rId34"/>
    </p:embeddedFont>
    <p:embeddedFont>
      <p:font typeface="Archivo Black"/>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hQ5ARJSYMCKJRwIex/6yvcq1qK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A7FE18-4625-4F3A-8B60-033BD0F6B63E}">
  <a:tblStyle styleId="{51A7FE18-4625-4F3A-8B60-033BD0F6B63E}" styleName="Table_0">
    <a:wholeTbl>
      <a:tcTxStyle b="off" i="off">
        <a:font>
          <a:latin typeface="Rockwell"/>
          <a:ea typeface="Rockwell"/>
          <a:cs typeface="Rockwel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Rockwell"/>
          <a:ea typeface="Rockwell"/>
          <a:cs typeface="Rockwell"/>
        </a:font>
        <a:srgbClr val="FFFFFF"/>
      </a:tcTxStyle>
      <a:tcStyle>
        <a:fill>
          <a:solidFill>
            <a:srgbClr val="D34817"/>
          </a:solidFill>
        </a:fill>
      </a:tcStyle>
    </a:lastCol>
    <a:firstCol>
      <a:tcTxStyle b="on" i="off">
        <a:font>
          <a:latin typeface="Rockwell"/>
          <a:ea typeface="Rockwell"/>
          <a:cs typeface="Rockwell"/>
        </a:font>
        <a:srgbClr val="FFFFFF"/>
      </a:tcTxStyle>
      <a:tcStyle>
        <a:fill>
          <a:solidFill>
            <a:srgbClr val="D34817"/>
          </a:solidFill>
        </a:fill>
      </a:tcStyle>
    </a:firstCol>
    <a:lastRow>
      <a:tcTxStyle b="on" i="off">
        <a:font>
          <a:latin typeface="Rockwell"/>
          <a:ea typeface="Rockwell"/>
          <a:cs typeface="Rockwell"/>
        </a:font>
        <a:srgbClr val="FFFFFF"/>
      </a:tcTxStyle>
      <a:tcStyle>
        <a:tcBdr>
          <a:top>
            <a:ln cap="flat" cmpd="sng" w="38100">
              <a:solidFill>
                <a:srgbClr val="FFFFFF"/>
              </a:solidFill>
              <a:prstDash val="solid"/>
              <a:round/>
              <a:headEnd len="sm" w="sm" type="none"/>
              <a:tailEnd len="sm" w="sm" type="none"/>
            </a:ln>
          </a:top>
        </a:tcBdr>
        <a:fill>
          <a:solidFill>
            <a:srgbClr val="D34817"/>
          </a:solidFill>
        </a:fill>
      </a:tcStyle>
    </a:lastRow>
    <a:seCell>
      <a:tcTxStyle/>
    </a:seCell>
    <a:swCell>
      <a:tcTxStyle/>
    </a:swCell>
    <a:firstRow>
      <a:tcTxStyle b="on" i="off">
        <a:font>
          <a:latin typeface="Rockwell"/>
          <a:ea typeface="Rockwell"/>
          <a:cs typeface="Rockwell"/>
        </a:font>
        <a:srgbClr val="FFFFFF"/>
      </a:tcTxStyle>
      <a:tcStyle>
        <a:tcBdr>
          <a:bottom>
            <a:ln cap="flat" cmpd="sng" w="38100">
              <a:solidFill>
                <a:srgbClr val="FFFFFF"/>
              </a:solidFill>
              <a:prstDash val="solid"/>
              <a:round/>
              <a:headEnd len="sm" w="sm" type="none"/>
              <a:tailEnd len="sm" w="sm" type="none"/>
            </a:ln>
          </a:bottom>
        </a:tcBdr>
        <a:fill>
          <a:solidFill>
            <a:srgbClr val="D34817"/>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Ubuntu-bold.fntdata"/><Relationship Id="rId27" Type="http://schemas.openxmlformats.org/officeDocument/2006/relationships/font" Target="fonts/Ubuntu-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Ubuntu-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regular.fntdata"/><Relationship Id="rId30" Type="http://schemas.openxmlformats.org/officeDocument/2006/relationships/font" Target="fonts/Ubuntu-boldItalic.fntdata"/><Relationship Id="rId11" Type="http://schemas.openxmlformats.org/officeDocument/2006/relationships/slide" Target="slides/slide6.xml"/><Relationship Id="rId33" Type="http://schemas.openxmlformats.org/officeDocument/2006/relationships/font" Target="fonts/Rubik-italic.fntdata"/><Relationship Id="rId10" Type="http://schemas.openxmlformats.org/officeDocument/2006/relationships/slide" Target="slides/slide5.xml"/><Relationship Id="rId32" Type="http://schemas.openxmlformats.org/officeDocument/2006/relationships/font" Target="fonts/Rubik-bold.fntdata"/><Relationship Id="rId13" Type="http://schemas.openxmlformats.org/officeDocument/2006/relationships/slide" Target="slides/slide8.xml"/><Relationship Id="rId35" Type="http://schemas.openxmlformats.org/officeDocument/2006/relationships/font" Target="fonts/ArchivoBlack-regular.fntdata"/><Relationship Id="rId12" Type="http://schemas.openxmlformats.org/officeDocument/2006/relationships/slide" Target="slides/slide7.xml"/><Relationship Id="rId34" Type="http://schemas.openxmlformats.org/officeDocument/2006/relationships/font" Target="fonts/Rubik-bold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66704584d5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166704584d5_0_5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564021a2e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564021a2e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564021a2ea_9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564021a2ea_9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66704584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66704584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564021a2e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564021a2e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564021a2ea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564021a2ea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564021a2ea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564021a2e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66704584d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66704584d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66704584d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66704584d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66704584d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66704584d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66704584d5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66704584d5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6674578f0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6674578f0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66704584d5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66704584d5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66842f83e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66842f83e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564021a2ea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564021a2ea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564021a2e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564021a2e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564021a2ea_5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564021a2ea_5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668dde919e_2_83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1668dde919e_2_83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1668dde919e_2_8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1668dde919e_2_87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1668dde919e_2_87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1668dde919e_2_8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1668dde919e_2_8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50" name="Shape 50"/>
        <p:cNvGrpSpPr/>
        <p:nvPr/>
      </p:nvGrpSpPr>
      <p:grpSpPr>
        <a:xfrm>
          <a:off x="0" y="0"/>
          <a:ext cx="0" cy="0"/>
          <a:chOff x="0" y="0"/>
          <a:chExt cx="0" cy="0"/>
        </a:xfrm>
      </p:grpSpPr>
      <p:sp>
        <p:nvSpPr>
          <p:cNvPr id="51" name="Google Shape;51;g1668dde919e_2_878"/>
          <p:cNvSpPr/>
          <p:nvPr/>
        </p:nvSpPr>
        <p:spPr>
          <a:xfrm>
            <a:off x="0" y="412600"/>
            <a:ext cx="11874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1668dde919e_2_878"/>
          <p:cNvSpPr/>
          <p:nvPr/>
        </p:nvSpPr>
        <p:spPr>
          <a:xfrm>
            <a:off x="7956600" y="4481675"/>
            <a:ext cx="11874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1668dde919e_2_878"/>
          <p:cNvSpPr/>
          <p:nvPr/>
        </p:nvSpPr>
        <p:spPr>
          <a:xfrm>
            <a:off x="4405950" y="767500"/>
            <a:ext cx="332100" cy="3321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1668dde919e_2_878"/>
          <p:cNvSpPr/>
          <p:nvPr/>
        </p:nvSpPr>
        <p:spPr>
          <a:xfrm>
            <a:off x="8616775" y="3936575"/>
            <a:ext cx="474900" cy="4749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g1668dde919e_2_878"/>
          <p:cNvGrpSpPr/>
          <p:nvPr/>
        </p:nvGrpSpPr>
        <p:grpSpPr>
          <a:xfrm rot="7769179">
            <a:off x="7685438" y="847276"/>
            <a:ext cx="573382" cy="585540"/>
            <a:chOff x="1260150" y="238125"/>
            <a:chExt cx="5092325" cy="5200300"/>
          </a:xfrm>
        </p:grpSpPr>
        <p:sp>
          <p:nvSpPr>
            <p:cNvPr id="56" name="Google Shape;56;g1668dde919e_2_878"/>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1668dde919e_2_878"/>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1668dde919e_2_878"/>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668dde919e_2_878"/>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1668dde919e_2_878"/>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1668dde919e_2_878"/>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1668dde919e_2_878"/>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668dde919e_2_878"/>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1668dde919e_2_878"/>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1668dde919e_2_878"/>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 name="Google Shape;66;g1668dde919e_2_878"/>
          <p:cNvGrpSpPr/>
          <p:nvPr/>
        </p:nvGrpSpPr>
        <p:grpSpPr>
          <a:xfrm rot="7767307">
            <a:off x="168837" y="4049882"/>
            <a:ext cx="458368" cy="466623"/>
            <a:chOff x="1260150" y="238125"/>
            <a:chExt cx="5092325" cy="5200300"/>
          </a:xfrm>
        </p:grpSpPr>
        <p:sp>
          <p:nvSpPr>
            <p:cNvPr id="67" name="Google Shape;67;g1668dde919e_2_878"/>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1668dde919e_2_878"/>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1668dde919e_2_878"/>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1668dde919e_2_878"/>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1668dde919e_2_878"/>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1668dde919e_2_878"/>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1668dde919e_2_878"/>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1668dde919e_2_878"/>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1668dde919e_2_878"/>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1668dde919e_2_878"/>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g1668dde919e_2_878"/>
          <p:cNvSpPr/>
          <p:nvPr/>
        </p:nvSpPr>
        <p:spPr>
          <a:xfrm>
            <a:off x="8302825" y="411550"/>
            <a:ext cx="255900" cy="255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1668dde919e_2_878"/>
          <p:cNvSpPr/>
          <p:nvPr/>
        </p:nvSpPr>
        <p:spPr>
          <a:xfrm>
            <a:off x="7804226" y="4911040"/>
            <a:ext cx="118800" cy="11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1668dde919e_2_878"/>
          <p:cNvSpPr/>
          <p:nvPr/>
        </p:nvSpPr>
        <p:spPr>
          <a:xfrm>
            <a:off x="713225" y="4352675"/>
            <a:ext cx="255900" cy="255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g1668dde919e_2_878"/>
          <p:cNvGrpSpPr/>
          <p:nvPr/>
        </p:nvGrpSpPr>
        <p:grpSpPr>
          <a:xfrm>
            <a:off x="1366140" y="478621"/>
            <a:ext cx="332100" cy="136701"/>
            <a:chOff x="4168850" y="4797450"/>
            <a:chExt cx="332100" cy="136701"/>
          </a:xfrm>
        </p:grpSpPr>
        <p:sp>
          <p:nvSpPr>
            <p:cNvPr id="81" name="Google Shape;81;g1668dde919e_2_878"/>
            <p:cNvSpPr/>
            <p:nvPr/>
          </p:nvSpPr>
          <p:spPr>
            <a:xfrm>
              <a:off x="41688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1668dde919e_2_878"/>
            <p:cNvSpPr/>
            <p:nvPr/>
          </p:nvSpPr>
          <p:spPr>
            <a:xfrm>
              <a:off x="43212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1668dde919e_2_878"/>
            <p:cNvSpPr/>
            <p:nvPr/>
          </p:nvSpPr>
          <p:spPr>
            <a:xfrm>
              <a:off x="44736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1668dde919e_2_878"/>
            <p:cNvSpPr/>
            <p:nvPr/>
          </p:nvSpPr>
          <p:spPr>
            <a:xfrm>
              <a:off x="41688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1668dde919e_2_878"/>
            <p:cNvSpPr/>
            <p:nvPr/>
          </p:nvSpPr>
          <p:spPr>
            <a:xfrm>
              <a:off x="43212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1668dde919e_2_878"/>
            <p:cNvSpPr/>
            <p:nvPr/>
          </p:nvSpPr>
          <p:spPr>
            <a:xfrm>
              <a:off x="44736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 name="Google Shape;87;g1668dde919e_2_878"/>
          <p:cNvSpPr txBox="1"/>
          <p:nvPr>
            <p:ph idx="1" type="subTitle"/>
          </p:nvPr>
        </p:nvSpPr>
        <p:spPr>
          <a:xfrm>
            <a:off x="1651100" y="2537425"/>
            <a:ext cx="3239400" cy="1005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600"/>
              <a:buNone/>
              <a:defRPr/>
            </a:lvl1pPr>
            <a:lvl2pPr lvl="1" rtl="0" algn="l">
              <a:lnSpc>
                <a:spcPct val="100000"/>
              </a:lnSpc>
              <a:spcBef>
                <a:spcPts val="0"/>
              </a:spcBef>
              <a:spcAft>
                <a:spcPts val="0"/>
              </a:spcAft>
              <a:buSzPts val="1600"/>
              <a:buNone/>
              <a:defRPr/>
            </a:lvl2pPr>
            <a:lvl3pPr lvl="2" rtl="0" algn="l">
              <a:lnSpc>
                <a:spcPct val="100000"/>
              </a:lnSpc>
              <a:spcBef>
                <a:spcPts val="0"/>
              </a:spcBef>
              <a:spcAft>
                <a:spcPts val="0"/>
              </a:spcAft>
              <a:buSzPts val="1600"/>
              <a:buNone/>
              <a:defRPr/>
            </a:lvl3pPr>
            <a:lvl4pPr lvl="3" rtl="0" algn="l">
              <a:lnSpc>
                <a:spcPct val="100000"/>
              </a:lnSpc>
              <a:spcBef>
                <a:spcPts val="0"/>
              </a:spcBef>
              <a:spcAft>
                <a:spcPts val="0"/>
              </a:spcAft>
              <a:buSzPts val="1600"/>
              <a:buNone/>
              <a:defRPr/>
            </a:lvl4pPr>
            <a:lvl5pPr lvl="4" rtl="0" algn="l">
              <a:lnSpc>
                <a:spcPct val="100000"/>
              </a:lnSpc>
              <a:spcBef>
                <a:spcPts val="0"/>
              </a:spcBef>
              <a:spcAft>
                <a:spcPts val="0"/>
              </a:spcAft>
              <a:buSzPts val="1600"/>
              <a:buNone/>
              <a:defRPr/>
            </a:lvl5pPr>
            <a:lvl6pPr lvl="5" rtl="0" algn="l">
              <a:lnSpc>
                <a:spcPct val="100000"/>
              </a:lnSpc>
              <a:spcBef>
                <a:spcPts val="0"/>
              </a:spcBef>
              <a:spcAft>
                <a:spcPts val="0"/>
              </a:spcAft>
              <a:buSzPts val="1600"/>
              <a:buNone/>
              <a:defRPr/>
            </a:lvl6pPr>
            <a:lvl7pPr lvl="6" rtl="0" algn="l">
              <a:lnSpc>
                <a:spcPct val="100000"/>
              </a:lnSpc>
              <a:spcBef>
                <a:spcPts val="0"/>
              </a:spcBef>
              <a:spcAft>
                <a:spcPts val="0"/>
              </a:spcAft>
              <a:buSzPts val="1600"/>
              <a:buNone/>
              <a:defRPr/>
            </a:lvl7pPr>
            <a:lvl8pPr lvl="7" rtl="0" algn="l">
              <a:lnSpc>
                <a:spcPct val="100000"/>
              </a:lnSpc>
              <a:spcBef>
                <a:spcPts val="0"/>
              </a:spcBef>
              <a:spcAft>
                <a:spcPts val="0"/>
              </a:spcAft>
              <a:buSzPts val="1600"/>
              <a:buNone/>
              <a:defRPr/>
            </a:lvl8pPr>
            <a:lvl9pPr lvl="8" rtl="0" algn="l">
              <a:lnSpc>
                <a:spcPct val="100000"/>
              </a:lnSpc>
              <a:spcBef>
                <a:spcPts val="0"/>
              </a:spcBef>
              <a:spcAft>
                <a:spcPts val="0"/>
              </a:spcAft>
              <a:buSzPts val="1600"/>
              <a:buNone/>
              <a:defRPr/>
            </a:lvl9pPr>
          </a:lstStyle>
          <a:p/>
        </p:txBody>
      </p:sp>
      <p:sp>
        <p:nvSpPr>
          <p:cNvPr id="88" name="Google Shape;88;g1668dde919e_2_878"/>
          <p:cNvSpPr txBox="1"/>
          <p:nvPr>
            <p:ph type="title"/>
          </p:nvPr>
        </p:nvSpPr>
        <p:spPr>
          <a:xfrm>
            <a:off x="1653050" y="1983206"/>
            <a:ext cx="3045000" cy="466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89" name="Shape 89"/>
        <p:cNvGrpSpPr/>
        <p:nvPr/>
      </p:nvGrpSpPr>
      <p:grpSpPr>
        <a:xfrm>
          <a:off x="0" y="0"/>
          <a:ext cx="0" cy="0"/>
          <a:chOff x="0" y="0"/>
          <a:chExt cx="0" cy="0"/>
        </a:xfrm>
      </p:grpSpPr>
      <p:sp>
        <p:nvSpPr>
          <p:cNvPr id="90" name="Google Shape;90;g1668dde919e_2_917"/>
          <p:cNvSpPr txBox="1"/>
          <p:nvPr>
            <p:ph type="title"/>
          </p:nvPr>
        </p:nvSpPr>
        <p:spPr>
          <a:xfrm>
            <a:off x="1751100" y="667512"/>
            <a:ext cx="5641800" cy="914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500"/>
              <a:buNone/>
              <a:defRPr sz="3500"/>
            </a:lvl1pPr>
            <a:lvl2pPr lvl="1" rtl="0" algn="ctr">
              <a:lnSpc>
                <a:spcPct val="100000"/>
              </a:lnSpc>
              <a:spcBef>
                <a:spcPts val="0"/>
              </a:spcBef>
              <a:spcAft>
                <a:spcPts val="0"/>
              </a:spcAft>
              <a:buSzPts val="3500"/>
              <a:buNone/>
              <a:defRPr sz="3500"/>
            </a:lvl2pPr>
            <a:lvl3pPr lvl="2" rtl="0" algn="ctr">
              <a:lnSpc>
                <a:spcPct val="100000"/>
              </a:lnSpc>
              <a:spcBef>
                <a:spcPts val="0"/>
              </a:spcBef>
              <a:spcAft>
                <a:spcPts val="0"/>
              </a:spcAft>
              <a:buSzPts val="3500"/>
              <a:buNone/>
              <a:defRPr sz="3500"/>
            </a:lvl3pPr>
            <a:lvl4pPr lvl="3" rtl="0" algn="ctr">
              <a:lnSpc>
                <a:spcPct val="100000"/>
              </a:lnSpc>
              <a:spcBef>
                <a:spcPts val="0"/>
              </a:spcBef>
              <a:spcAft>
                <a:spcPts val="0"/>
              </a:spcAft>
              <a:buSzPts val="3500"/>
              <a:buNone/>
              <a:defRPr sz="3500"/>
            </a:lvl4pPr>
            <a:lvl5pPr lvl="4" rtl="0" algn="ctr">
              <a:lnSpc>
                <a:spcPct val="100000"/>
              </a:lnSpc>
              <a:spcBef>
                <a:spcPts val="0"/>
              </a:spcBef>
              <a:spcAft>
                <a:spcPts val="0"/>
              </a:spcAft>
              <a:buSzPts val="3500"/>
              <a:buNone/>
              <a:defRPr sz="3500"/>
            </a:lvl5pPr>
            <a:lvl6pPr lvl="5" rtl="0" algn="ctr">
              <a:lnSpc>
                <a:spcPct val="100000"/>
              </a:lnSpc>
              <a:spcBef>
                <a:spcPts val="0"/>
              </a:spcBef>
              <a:spcAft>
                <a:spcPts val="0"/>
              </a:spcAft>
              <a:buSzPts val="3500"/>
              <a:buNone/>
              <a:defRPr sz="3500"/>
            </a:lvl6pPr>
            <a:lvl7pPr lvl="6" rtl="0" algn="ctr">
              <a:lnSpc>
                <a:spcPct val="100000"/>
              </a:lnSpc>
              <a:spcBef>
                <a:spcPts val="0"/>
              </a:spcBef>
              <a:spcAft>
                <a:spcPts val="0"/>
              </a:spcAft>
              <a:buSzPts val="3500"/>
              <a:buNone/>
              <a:defRPr sz="3500"/>
            </a:lvl7pPr>
            <a:lvl8pPr lvl="7" rtl="0" algn="ctr">
              <a:lnSpc>
                <a:spcPct val="100000"/>
              </a:lnSpc>
              <a:spcBef>
                <a:spcPts val="0"/>
              </a:spcBef>
              <a:spcAft>
                <a:spcPts val="0"/>
              </a:spcAft>
              <a:buSzPts val="3500"/>
              <a:buNone/>
              <a:defRPr sz="3500"/>
            </a:lvl8pPr>
            <a:lvl9pPr lvl="8" rtl="0" algn="ctr">
              <a:lnSpc>
                <a:spcPct val="100000"/>
              </a:lnSpc>
              <a:spcBef>
                <a:spcPts val="0"/>
              </a:spcBef>
              <a:spcAft>
                <a:spcPts val="0"/>
              </a:spcAft>
              <a:buSzPts val="3500"/>
              <a:buNone/>
              <a:defRPr sz="3500"/>
            </a:lvl9pPr>
          </a:lstStyle>
          <a:p/>
        </p:txBody>
      </p:sp>
      <p:grpSp>
        <p:nvGrpSpPr>
          <p:cNvPr id="91" name="Google Shape;91;g1668dde919e_2_917"/>
          <p:cNvGrpSpPr/>
          <p:nvPr/>
        </p:nvGrpSpPr>
        <p:grpSpPr>
          <a:xfrm rot="-3030821">
            <a:off x="8150978" y="149572"/>
            <a:ext cx="573382" cy="585540"/>
            <a:chOff x="1260150" y="238125"/>
            <a:chExt cx="5092325" cy="5200300"/>
          </a:xfrm>
        </p:grpSpPr>
        <p:sp>
          <p:nvSpPr>
            <p:cNvPr id="92" name="Google Shape;92;g1668dde919e_2_917"/>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1668dde919e_2_917"/>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1668dde919e_2_917"/>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1668dde919e_2_917"/>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1668dde919e_2_917"/>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1668dde919e_2_917"/>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1668dde919e_2_917"/>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1668dde919e_2_917"/>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1668dde919e_2_917"/>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1668dde919e_2_917"/>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g1668dde919e_2_917"/>
          <p:cNvSpPr/>
          <p:nvPr/>
        </p:nvSpPr>
        <p:spPr>
          <a:xfrm rot="10800000">
            <a:off x="8083512" y="4181400"/>
            <a:ext cx="708300" cy="7083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1668dde919e_2_917"/>
          <p:cNvSpPr/>
          <p:nvPr/>
        </p:nvSpPr>
        <p:spPr>
          <a:xfrm rot="10800000">
            <a:off x="682212" y="0"/>
            <a:ext cx="25389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1668dde919e_2_917"/>
          <p:cNvSpPr/>
          <p:nvPr/>
        </p:nvSpPr>
        <p:spPr>
          <a:xfrm rot="-5400000">
            <a:off x="8454887" y="2055925"/>
            <a:ext cx="11382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1668dde919e_2_917"/>
          <p:cNvSpPr/>
          <p:nvPr/>
        </p:nvSpPr>
        <p:spPr>
          <a:xfrm rot="10800000">
            <a:off x="569612" y="4708825"/>
            <a:ext cx="293700" cy="293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1668dde919e_2_917"/>
          <p:cNvSpPr/>
          <p:nvPr/>
        </p:nvSpPr>
        <p:spPr>
          <a:xfrm rot="10800000">
            <a:off x="8684387" y="3677675"/>
            <a:ext cx="212700" cy="212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 name="Google Shape;107;g1668dde919e_2_917"/>
          <p:cNvGrpSpPr/>
          <p:nvPr/>
        </p:nvGrpSpPr>
        <p:grpSpPr>
          <a:xfrm rot="-3028540">
            <a:off x="-100850" y="2399911"/>
            <a:ext cx="332070" cy="339111"/>
            <a:chOff x="1260150" y="238125"/>
            <a:chExt cx="5092325" cy="5200300"/>
          </a:xfrm>
        </p:grpSpPr>
        <p:sp>
          <p:nvSpPr>
            <p:cNvPr id="108" name="Google Shape;108;g1668dde919e_2_917"/>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1668dde919e_2_917"/>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1668dde919e_2_917"/>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1668dde919e_2_917"/>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1668dde919e_2_917"/>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1668dde919e_2_917"/>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1668dde919e_2_917"/>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1668dde919e_2_917"/>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1668dde919e_2_917"/>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1668dde919e_2_917"/>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 name="Google Shape;118;g1668dde919e_2_917"/>
          <p:cNvSpPr/>
          <p:nvPr/>
        </p:nvSpPr>
        <p:spPr>
          <a:xfrm rot="10800000">
            <a:off x="206987" y="2179250"/>
            <a:ext cx="118800" cy="11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g1668dde919e_2_917"/>
          <p:cNvGrpSpPr/>
          <p:nvPr/>
        </p:nvGrpSpPr>
        <p:grpSpPr>
          <a:xfrm rot="10800000">
            <a:off x="4412837" y="209349"/>
            <a:ext cx="332100" cy="136701"/>
            <a:chOff x="4168850" y="4797450"/>
            <a:chExt cx="332100" cy="136701"/>
          </a:xfrm>
        </p:grpSpPr>
        <p:sp>
          <p:nvSpPr>
            <p:cNvPr id="120" name="Google Shape;120;g1668dde919e_2_917"/>
            <p:cNvSpPr/>
            <p:nvPr/>
          </p:nvSpPr>
          <p:spPr>
            <a:xfrm>
              <a:off x="41688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1668dde919e_2_917"/>
            <p:cNvSpPr/>
            <p:nvPr/>
          </p:nvSpPr>
          <p:spPr>
            <a:xfrm>
              <a:off x="43212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1668dde919e_2_917"/>
            <p:cNvSpPr/>
            <p:nvPr/>
          </p:nvSpPr>
          <p:spPr>
            <a:xfrm>
              <a:off x="44736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1668dde919e_2_917"/>
            <p:cNvSpPr/>
            <p:nvPr/>
          </p:nvSpPr>
          <p:spPr>
            <a:xfrm>
              <a:off x="41688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1668dde919e_2_917"/>
            <p:cNvSpPr/>
            <p:nvPr/>
          </p:nvSpPr>
          <p:spPr>
            <a:xfrm>
              <a:off x="43212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1668dde919e_2_917"/>
            <p:cNvSpPr/>
            <p:nvPr/>
          </p:nvSpPr>
          <p:spPr>
            <a:xfrm>
              <a:off x="44736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26" name="Shape 126"/>
        <p:cNvGrpSpPr/>
        <p:nvPr/>
      </p:nvGrpSpPr>
      <p:grpSpPr>
        <a:xfrm>
          <a:off x="0" y="0"/>
          <a:ext cx="0" cy="0"/>
          <a:chOff x="0" y="0"/>
          <a:chExt cx="0" cy="0"/>
        </a:xfrm>
      </p:grpSpPr>
      <p:sp>
        <p:nvSpPr>
          <p:cNvPr id="127" name="Google Shape;127;g1668dde919e_2_954"/>
          <p:cNvSpPr/>
          <p:nvPr/>
        </p:nvSpPr>
        <p:spPr>
          <a:xfrm>
            <a:off x="0" y="412600"/>
            <a:ext cx="11874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1668dde919e_2_954"/>
          <p:cNvSpPr/>
          <p:nvPr/>
        </p:nvSpPr>
        <p:spPr>
          <a:xfrm>
            <a:off x="7956600" y="4710275"/>
            <a:ext cx="11874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1668dde919e_2_954"/>
          <p:cNvSpPr/>
          <p:nvPr/>
        </p:nvSpPr>
        <p:spPr>
          <a:xfrm>
            <a:off x="4405950" y="767500"/>
            <a:ext cx="332100" cy="3321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1668dde919e_2_954"/>
          <p:cNvSpPr/>
          <p:nvPr/>
        </p:nvSpPr>
        <p:spPr>
          <a:xfrm>
            <a:off x="8633156" y="3936575"/>
            <a:ext cx="474900" cy="4749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 name="Google Shape;131;g1668dde919e_2_954"/>
          <p:cNvGrpSpPr/>
          <p:nvPr/>
        </p:nvGrpSpPr>
        <p:grpSpPr>
          <a:xfrm rot="7769179">
            <a:off x="2509976" y="254201"/>
            <a:ext cx="573382" cy="585540"/>
            <a:chOff x="1260150" y="238125"/>
            <a:chExt cx="5092325" cy="5200300"/>
          </a:xfrm>
        </p:grpSpPr>
        <p:sp>
          <p:nvSpPr>
            <p:cNvPr id="132" name="Google Shape;132;g1668dde919e_2_954"/>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1668dde919e_2_954"/>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1668dde919e_2_954"/>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1668dde919e_2_954"/>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1668dde919e_2_954"/>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1668dde919e_2_954"/>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1668dde919e_2_954"/>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1668dde919e_2_954"/>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1668dde919e_2_954"/>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1668dde919e_2_954"/>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g1668dde919e_2_954"/>
          <p:cNvGrpSpPr/>
          <p:nvPr/>
        </p:nvGrpSpPr>
        <p:grpSpPr>
          <a:xfrm rot="7767307">
            <a:off x="168837" y="4049882"/>
            <a:ext cx="458368" cy="466623"/>
            <a:chOff x="1260150" y="238125"/>
            <a:chExt cx="5092325" cy="5200300"/>
          </a:xfrm>
        </p:grpSpPr>
        <p:sp>
          <p:nvSpPr>
            <p:cNvPr id="143" name="Google Shape;143;g1668dde919e_2_954"/>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1668dde919e_2_954"/>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1668dde919e_2_954"/>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668dde919e_2_954"/>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1668dde919e_2_954"/>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1668dde919e_2_954"/>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1668dde919e_2_954"/>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1668dde919e_2_954"/>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668dde919e_2_954"/>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668dde919e_2_954"/>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g1668dde919e_2_954"/>
          <p:cNvSpPr/>
          <p:nvPr/>
        </p:nvSpPr>
        <p:spPr>
          <a:xfrm>
            <a:off x="8302825" y="182950"/>
            <a:ext cx="255900" cy="255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1668dde919e_2_954"/>
          <p:cNvSpPr/>
          <p:nvPr/>
        </p:nvSpPr>
        <p:spPr>
          <a:xfrm>
            <a:off x="7804226" y="4987240"/>
            <a:ext cx="118800" cy="11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1668dde919e_2_954"/>
          <p:cNvSpPr/>
          <p:nvPr/>
        </p:nvSpPr>
        <p:spPr>
          <a:xfrm>
            <a:off x="713225" y="4352675"/>
            <a:ext cx="255900" cy="255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 name="Google Shape;156;g1668dde919e_2_954"/>
          <p:cNvGrpSpPr/>
          <p:nvPr/>
        </p:nvGrpSpPr>
        <p:grpSpPr>
          <a:xfrm rot="5400000">
            <a:off x="4414140" y="4822021"/>
            <a:ext cx="332100" cy="136701"/>
            <a:chOff x="4168850" y="4797450"/>
            <a:chExt cx="332100" cy="136701"/>
          </a:xfrm>
        </p:grpSpPr>
        <p:sp>
          <p:nvSpPr>
            <p:cNvPr id="157" name="Google Shape;157;g1668dde919e_2_954"/>
            <p:cNvSpPr/>
            <p:nvPr/>
          </p:nvSpPr>
          <p:spPr>
            <a:xfrm>
              <a:off x="41688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1668dde919e_2_954"/>
            <p:cNvSpPr/>
            <p:nvPr/>
          </p:nvSpPr>
          <p:spPr>
            <a:xfrm>
              <a:off x="43212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1668dde919e_2_954"/>
            <p:cNvSpPr/>
            <p:nvPr/>
          </p:nvSpPr>
          <p:spPr>
            <a:xfrm>
              <a:off x="44736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1668dde919e_2_954"/>
            <p:cNvSpPr/>
            <p:nvPr/>
          </p:nvSpPr>
          <p:spPr>
            <a:xfrm>
              <a:off x="41688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1668dde919e_2_954"/>
            <p:cNvSpPr/>
            <p:nvPr/>
          </p:nvSpPr>
          <p:spPr>
            <a:xfrm>
              <a:off x="43212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1668dde919e_2_954"/>
            <p:cNvSpPr/>
            <p:nvPr/>
          </p:nvSpPr>
          <p:spPr>
            <a:xfrm>
              <a:off x="44736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 name="Google Shape;163;g1668dde919e_2_954"/>
          <p:cNvSpPr/>
          <p:nvPr/>
        </p:nvSpPr>
        <p:spPr>
          <a:xfrm>
            <a:off x="4611125" y="0"/>
            <a:ext cx="2571600" cy="546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1668dde919e_2_954"/>
          <p:cNvSpPr txBox="1"/>
          <p:nvPr>
            <p:ph type="title"/>
          </p:nvPr>
        </p:nvSpPr>
        <p:spPr>
          <a:xfrm>
            <a:off x="624750" y="1959006"/>
            <a:ext cx="3504900" cy="5163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2pPr>
            <a:lvl3pPr lvl="2"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3pPr>
            <a:lvl4pPr lvl="3"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4pPr>
            <a:lvl5pPr lvl="4"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5pPr>
            <a:lvl6pPr lvl="5"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6pPr>
            <a:lvl7pPr lvl="6"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7pPr>
            <a:lvl8pPr lvl="7"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8pPr>
            <a:lvl9pPr lvl="8" rtl="0" algn="l">
              <a:lnSpc>
                <a:spcPct val="100000"/>
              </a:lnSpc>
              <a:spcBef>
                <a:spcPts val="0"/>
              </a:spcBef>
              <a:spcAft>
                <a:spcPts val="0"/>
              </a:spcAft>
              <a:buSzPts val="3000"/>
              <a:buFont typeface="Archivo Black"/>
              <a:buNone/>
              <a:defRPr sz="3000">
                <a:latin typeface="Archivo Black"/>
                <a:ea typeface="Archivo Black"/>
                <a:cs typeface="Archivo Black"/>
                <a:sym typeface="Archivo Black"/>
              </a:defRPr>
            </a:lvl9pPr>
          </a:lstStyle>
          <a:p/>
        </p:txBody>
      </p:sp>
      <p:sp>
        <p:nvSpPr>
          <p:cNvPr id="165" name="Google Shape;165;g1668dde919e_2_954"/>
          <p:cNvSpPr txBox="1"/>
          <p:nvPr>
            <p:ph idx="1" type="subTitle"/>
          </p:nvPr>
        </p:nvSpPr>
        <p:spPr>
          <a:xfrm>
            <a:off x="624750" y="2495475"/>
            <a:ext cx="3094200" cy="1103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
    <p:spTree>
      <p:nvGrpSpPr>
        <p:cNvPr id="166" name="Shape 166"/>
        <p:cNvGrpSpPr/>
        <p:nvPr/>
      </p:nvGrpSpPr>
      <p:grpSpPr>
        <a:xfrm>
          <a:off x="0" y="0"/>
          <a:ext cx="0" cy="0"/>
          <a:chOff x="0" y="0"/>
          <a:chExt cx="0" cy="0"/>
        </a:xfrm>
      </p:grpSpPr>
      <p:sp>
        <p:nvSpPr>
          <p:cNvPr id="167" name="Google Shape;167;g1668dde919e_2_994"/>
          <p:cNvSpPr/>
          <p:nvPr/>
        </p:nvSpPr>
        <p:spPr>
          <a:xfrm rot="-5400000">
            <a:off x="-7375" y="466800"/>
            <a:ext cx="11874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1668dde919e_2_994"/>
          <p:cNvSpPr/>
          <p:nvPr/>
        </p:nvSpPr>
        <p:spPr>
          <a:xfrm rot="-5400000">
            <a:off x="7957200" y="4422900"/>
            <a:ext cx="11874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 name="Google Shape;169;g1668dde919e_2_994"/>
          <p:cNvGrpSpPr/>
          <p:nvPr/>
        </p:nvGrpSpPr>
        <p:grpSpPr>
          <a:xfrm>
            <a:off x="4405950" y="2740050"/>
            <a:ext cx="332100" cy="136701"/>
            <a:chOff x="4168850" y="4797450"/>
            <a:chExt cx="332100" cy="136701"/>
          </a:xfrm>
        </p:grpSpPr>
        <p:sp>
          <p:nvSpPr>
            <p:cNvPr id="170" name="Google Shape;170;g1668dde919e_2_994"/>
            <p:cNvSpPr/>
            <p:nvPr/>
          </p:nvSpPr>
          <p:spPr>
            <a:xfrm>
              <a:off x="41688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668dde919e_2_994"/>
            <p:cNvSpPr/>
            <p:nvPr/>
          </p:nvSpPr>
          <p:spPr>
            <a:xfrm>
              <a:off x="43212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668dde919e_2_994"/>
            <p:cNvSpPr/>
            <p:nvPr/>
          </p:nvSpPr>
          <p:spPr>
            <a:xfrm>
              <a:off x="44736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1668dde919e_2_994"/>
            <p:cNvSpPr/>
            <p:nvPr/>
          </p:nvSpPr>
          <p:spPr>
            <a:xfrm>
              <a:off x="41688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1668dde919e_2_994"/>
            <p:cNvSpPr/>
            <p:nvPr/>
          </p:nvSpPr>
          <p:spPr>
            <a:xfrm>
              <a:off x="43212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1668dde919e_2_994"/>
            <p:cNvSpPr/>
            <p:nvPr/>
          </p:nvSpPr>
          <p:spPr>
            <a:xfrm>
              <a:off x="44736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g1668dde919e_2_994"/>
          <p:cNvSpPr/>
          <p:nvPr/>
        </p:nvSpPr>
        <p:spPr>
          <a:xfrm>
            <a:off x="842275" y="373450"/>
            <a:ext cx="332100" cy="3321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1668dde919e_2_994"/>
          <p:cNvSpPr/>
          <p:nvPr/>
        </p:nvSpPr>
        <p:spPr>
          <a:xfrm>
            <a:off x="8193325" y="2511450"/>
            <a:ext cx="474900" cy="4749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8" name="Google Shape;178;g1668dde919e_2_994"/>
          <p:cNvGrpSpPr/>
          <p:nvPr/>
        </p:nvGrpSpPr>
        <p:grpSpPr>
          <a:xfrm rot="7769179">
            <a:off x="8144088" y="289551"/>
            <a:ext cx="573382" cy="585540"/>
            <a:chOff x="1260150" y="238125"/>
            <a:chExt cx="5092325" cy="5200300"/>
          </a:xfrm>
        </p:grpSpPr>
        <p:sp>
          <p:nvSpPr>
            <p:cNvPr id="179" name="Google Shape;179;g1668dde919e_2_994"/>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1668dde919e_2_994"/>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1668dde919e_2_994"/>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1668dde919e_2_994"/>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1668dde919e_2_994"/>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1668dde919e_2_994"/>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1668dde919e_2_994"/>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1668dde919e_2_994"/>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1668dde919e_2_994"/>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1668dde919e_2_994"/>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g1668dde919e_2_994"/>
          <p:cNvGrpSpPr/>
          <p:nvPr/>
        </p:nvGrpSpPr>
        <p:grpSpPr>
          <a:xfrm rot="7767342">
            <a:off x="-197439" y="2873676"/>
            <a:ext cx="395057" cy="402301"/>
            <a:chOff x="1260150" y="238125"/>
            <a:chExt cx="5092325" cy="5200300"/>
          </a:xfrm>
        </p:grpSpPr>
        <p:sp>
          <p:nvSpPr>
            <p:cNvPr id="190" name="Google Shape;190;g1668dde919e_2_994"/>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1668dde919e_2_994"/>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1668dde919e_2_994"/>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1668dde919e_2_994"/>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1668dde919e_2_994"/>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1668dde919e_2_994"/>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1668dde919e_2_994"/>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1668dde919e_2_994"/>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1668dde919e_2_994"/>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1668dde919e_2_994"/>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g1668dde919e_2_994"/>
          <p:cNvSpPr/>
          <p:nvPr/>
        </p:nvSpPr>
        <p:spPr>
          <a:xfrm>
            <a:off x="203525" y="2443800"/>
            <a:ext cx="255900" cy="255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4">
    <p:spTree>
      <p:nvGrpSpPr>
        <p:cNvPr id="201" name="Shape 201"/>
        <p:cNvGrpSpPr/>
        <p:nvPr/>
      </p:nvGrpSpPr>
      <p:grpSpPr>
        <a:xfrm>
          <a:off x="0" y="0"/>
          <a:ext cx="0" cy="0"/>
          <a:chOff x="0" y="0"/>
          <a:chExt cx="0" cy="0"/>
        </a:xfrm>
      </p:grpSpPr>
      <p:grpSp>
        <p:nvGrpSpPr>
          <p:cNvPr id="202" name="Google Shape;202;g1668dde919e_2_1029"/>
          <p:cNvGrpSpPr/>
          <p:nvPr/>
        </p:nvGrpSpPr>
        <p:grpSpPr>
          <a:xfrm flipH="1" rot="3030821">
            <a:off x="421128" y="149572"/>
            <a:ext cx="573382" cy="585540"/>
            <a:chOff x="1260150" y="238125"/>
            <a:chExt cx="5092325" cy="5200300"/>
          </a:xfrm>
        </p:grpSpPr>
        <p:sp>
          <p:nvSpPr>
            <p:cNvPr id="203" name="Google Shape;203;g1668dde919e_2_1029"/>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1668dde919e_2_1029"/>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1668dde919e_2_1029"/>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1668dde919e_2_1029"/>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1668dde919e_2_1029"/>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1668dde919e_2_1029"/>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1668dde919e_2_1029"/>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1668dde919e_2_1029"/>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1668dde919e_2_1029"/>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1668dde919e_2_1029"/>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 name="Google Shape;213;g1668dde919e_2_1029"/>
          <p:cNvSpPr/>
          <p:nvPr/>
        </p:nvSpPr>
        <p:spPr>
          <a:xfrm flipH="1" rot="10800000">
            <a:off x="353678" y="4181400"/>
            <a:ext cx="708300" cy="7083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1668dde919e_2_1029"/>
          <p:cNvSpPr/>
          <p:nvPr/>
        </p:nvSpPr>
        <p:spPr>
          <a:xfrm flipH="1" rot="10800000">
            <a:off x="5924378" y="0"/>
            <a:ext cx="25389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1668dde919e_2_1029"/>
          <p:cNvSpPr/>
          <p:nvPr/>
        </p:nvSpPr>
        <p:spPr>
          <a:xfrm flipH="1" rot="5400000">
            <a:off x="-447597" y="2055925"/>
            <a:ext cx="11382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1668dde919e_2_1029"/>
          <p:cNvSpPr/>
          <p:nvPr/>
        </p:nvSpPr>
        <p:spPr>
          <a:xfrm flipH="1">
            <a:off x="4102978" y="4889700"/>
            <a:ext cx="11382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1668dde919e_2_1029"/>
          <p:cNvSpPr/>
          <p:nvPr/>
        </p:nvSpPr>
        <p:spPr>
          <a:xfrm flipH="1" rot="10800000">
            <a:off x="8282178" y="4708825"/>
            <a:ext cx="293700" cy="2937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1668dde919e_2_1029"/>
          <p:cNvSpPr/>
          <p:nvPr/>
        </p:nvSpPr>
        <p:spPr>
          <a:xfrm flipH="1" rot="10800000">
            <a:off x="248403" y="3677675"/>
            <a:ext cx="212700" cy="212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 name="Google Shape;219;g1668dde919e_2_1029"/>
          <p:cNvGrpSpPr/>
          <p:nvPr/>
        </p:nvGrpSpPr>
        <p:grpSpPr>
          <a:xfrm flipH="1" rot="3028540">
            <a:off x="7094994" y="3828036"/>
            <a:ext cx="332070" cy="339111"/>
            <a:chOff x="1260150" y="238125"/>
            <a:chExt cx="5092325" cy="5200300"/>
          </a:xfrm>
        </p:grpSpPr>
        <p:sp>
          <p:nvSpPr>
            <p:cNvPr id="220" name="Google Shape;220;g1668dde919e_2_1029"/>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1668dde919e_2_1029"/>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1668dde919e_2_1029"/>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1668dde919e_2_1029"/>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1668dde919e_2_1029"/>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1668dde919e_2_1029"/>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1668dde919e_2_1029"/>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1668dde919e_2_1029"/>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1668dde919e_2_1029"/>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1668dde919e_2_1029"/>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 name="Google Shape;230;g1668dde919e_2_1029"/>
          <p:cNvSpPr/>
          <p:nvPr/>
        </p:nvSpPr>
        <p:spPr>
          <a:xfrm flipH="1" rot="10800000">
            <a:off x="8514328" y="398813"/>
            <a:ext cx="255900" cy="255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1" name="Google Shape;231;g1668dde919e_2_1029"/>
          <p:cNvGrpSpPr/>
          <p:nvPr/>
        </p:nvGrpSpPr>
        <p:grpSpPr>
          <a:xfrm flipH="1" rot="10800000">
            <a:off x="4400553" y="209349"/>
            <a:ext cx="332100" cy="136701"/>
            <a:chOff x="4168850" y="4797450"/>
            <a:chExt cx="332100" cy="136701"/>
          </a:xfrm>
        </p:grpSpPr>
        <p:sp>
          <p:nvSpPr>
            <p:cNvPr id="232" name="Google Shape;232;g1668dde919e_2_1029"/>
            <p:cNvSpPr/>
            <p:nvPr/>
          </p:nvSpPr>
          <p:spPr>
            <a:xfrm>
              <a:off x="41688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1668dde919e_2_1029"/>
            <p:cNvSpPr/>
            <p:nvPr/>
          </p:nvSpPr>
          <p:spPr>
            <a:xfrm>
              <a:off x="43212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1668dde919e_2_1029"/>
            <p:cNvSpPr/>
            <p:nvPr/>
          </p:nvSpPr>
          <p:spPr>
            <a:xfrm>
              <a:off x="44736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1668dde919e_2_1029"/>
            <p:cNvSpPr/>
            <p:nvPr/>
          </p:nvSpPr>
          <p:spPr>
            <a:xfrm>
              <a:off x="41688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1668dde919e_2_1029"/>
            <p:cNvSpPr/>
            <p:nvPr/>
          </p:nvSpPr>
          <p:spPr>
            <a:xfrm>
              <a:off x="43212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1668dde919e_2_1029"/>
            <p:cNvSpPr/>
            <p:nvPr/>
          </p:nvSpPr>
          <p:spPr>
            <a:xfrm>
              <a:off x="44736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8" name="Google Shape;238;g1668dde919e_2_1029"/>
          <p:cNvSpPr/>
          <p:nvPr/>
        </p:nvSpPr>
        <p:spPr>
          <a:xfrm flipH="1" rot="10800000">
            <a:off x="8068403" y="1009575"/>
            <a:ext cx="708300" cy="7083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9" name="Google Shape;239;g1668dde919e_2_1029"/>
          <p:cNvGrpSpPr/>
          <p:nvPr/>
        </p:nvGrpSpPr>
        <p:grpSpPr>
          <a:xfrm flipH="1" rot="3030821">
            <a:off x="8665681" y="2178576"/>
            <a:ext cx="1146765" cy="1171080"/>
            <a:chOff x="1260150" y="238125"/>
            <a:chExt cx="5092325" cy="5200300"/>
          </a:xfrm>
        </p:grpSpPr>
        <p:sp>
          <p:nvSpPr>
            <p:cNvPr id="240" name="Google Shape;240;g1668dde919e_2_1029"/>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1668dde919e_2_1029"/>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1668dde919e_2_1029"/>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1668dde919e_2_1029"/>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1668dde919e_2_1029"/>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1668dde919e_2_1029"/>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1668dde919e_2_1029"/>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1668dde919e_2_1029"/>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1668dde919e_2_1029"/>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1668dde919e_2_1029"/>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g1668dde919e_2_1029"/>
          <p:cNvSpPr/>
          <p:nvPr/>
        </p:nvSpPr>
        <p:spPr>
          <a:xfrm flipH="1" rot="10800000">
            <a:off x="1829564" y="1279275"/>
            <a:ext cx="438600" cy="438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3">
    <p:spTree>
      <p:nvGrpSpPr>
        <p:cNvPr id="251" name="Shape 251"/>
        <p:cNvGrpSpPr/>
        <p:nvPr/>
      </p:nvGrpSpPr>
      <p:grpSpPr>
        <a:xfrm>
          <a:off x="0" y="0"/>
          <a:ext cx="0" cy="0"/>
          <a:chOff x="0" y="0"/>
          <a:chExt cx="0" cy="0"/>
        </a:xfrm>
      </p:grpSpPr>
      <p:sp>
        <p:nvSpPr>
          <p:cNvPr id="252" name="Google Shape;252;g1668dde919e_2_1079"/>
          <p:cNvSpPr/>
          <p:nvPr/>
        </p:nvSpPr>
        <p:spPr>
          <a:xfrm flipH="1">
            <a:off x="7956600" y="412600"/>
            <a:ext cx="11874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1668dde919e_2_1079"/>
          <p:cNvSpPr/>
          <p:nvPr/>
        </p:nvSpPr>
        <p:spPr>
          <a:xfrm flipH="1">
            <a:off x="0" y="4481675"/>
            <a:ext cx="11874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1668dde919e_2_1079"/>
          <p:cNvSpPr/>
          <p:nvPr/>
        </p:nvSpPr>
        <p:spPr>
          <a:xfrm flipH="1">
            <a:off x="4405950" y="767500"/>
            <a:ext cx="332100" cy="3321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1668dde919e_2_1079"/>
          <p:cNvSpPr/>
          <p:nvPr/>
        </p:nvSpPr>
        <p:spPr>
          <a:xfrm flipH="1">
            <a:off x="52325" y="3936575"/>
            <a:ext cx="474900" cy="4749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6" name="Google Shape;256;g1668dde919e_2_1079"/>
          <p:cNvGrpSpPr/>
          <p:nvPr/>
        </p:nvGrpSpPr>
        <p:grpSpPr>
          <a:xfrm flipH="1" rot="-7769179">
            <a:off x="885178" y="847276"/>
            <a:ext cx="573382" cy="585540"/>
            <a:chOff x="1260150" y="238125"/>
            <a:chExt cx="5092325" cy="5200300"/>
          </a:xfrm>
        </p:grpSpPr>
        <p:sp>
          <p:nvSpPr>
            <p:cNvPr id="257" name="Google Shape;257;g1668dde919e_2_1079"/>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1668dde919e_2_1079"/>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1668dde919e_2_1079"/>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1668dde919e_2_1079"/>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1668dde919e_2_1079"/>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1668dde919e_2_1079"/>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1668dde919e_2_1079"/>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1668dde919e_2_1079"/>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1668dde919e_2_1079"/>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1668dde919e_2_1079"/>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 name="Google Shape;267;g1668dde919e_2_1079"/>
          <p:cNvGrpSpPr/>
          <p:nvPr/>
        </p:nvGrpSpPr>
        <p:grpSpPr>
          <a:xfrm flipH="1" rot="-7767307">
            <a:off x="8516794" y="4049882"/>
            <a:ext cx="458368" cy="466623"/>
            <a:chOff x="1260150" y="238125"/>
            <a:chExt cx="5092325" cy="5200300"/>
          </a:xfrm>
        </p:grpSpPr>
        <p:sp>
          <p:nvSpPr>
            <p:cNvPr id="268" name="Google Shape;268;g1668dde919e_2_1079"/>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1668dde919e_2_1079"/>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1668dde919e_2_1079"/>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1668dde919e_2_1079"/>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1668dde919e_2_1079"/>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1668dde919e_2_1079"/>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1668dde919e_2_1079"/>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1668dde919e_2_1079"/>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1668dde919e_2_1079"/>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1668dde919e_2_1079"/>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8" name="Google Shape;278;g1668dde919e_2_1079"/>
          <p:cNvSpPr/>
          <p:nvPr/>
        </p:nvSpPr>
        <p:spPr>
          <a:xfrm flipH="1">
            <a:off x="585275" y="411550"/>
            <a:ext cx="255900" cy="255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1668dde919e_2_1079"/>
          <p:cNvSpPr/>
          <p:nvPr/>
        </p:nvSpPr>
        <p:spPr>
          <a:xfrm flipH="1">
            <a:off x="1220974" y="4911040"/>
            <a:ext cx="118800" cy="11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1668dde919e_2_1079"/>
          <p:cNvSpPr/>
          <p:nvPr/>
        </p:nvSpPr>
        <p:spPr>
          <a:xfrm flipH="1">
            <a:off x="8174875" y="4352675"/>
            <a:ext cx="255900" cy="255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1" name="Google Shape;281;g1668dde919e_2_1079"/>
          <p:cNvGrpSpPr/>
          <p:nvPr/>
        </p:nvGrpSpPr>
        <p:grpSpPr>
          <a:xfrm flipH="1">
            <a:off x="7445760" y="478621"/>
            <a:ext cx="332100" cy="136701"/>
            <a:chOff x="4168850" y="4797450"/>
            <a:chExt cx="332100" cy="136701"/>
          </a:xfrm>
        </p:grpSpPr>
        <p:sp>
          <p:nvSpPr>
            <p:cNvPr id="282" name="Google Shape;282;g1668dde919e_2_1079"/>
            <p:cNvSpPr/>
            <p:nvPr/>
          </p:nvSpPr>
          <p:spPr>
            <a:xfrm>
              <a:off x="41688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1668dde919e_2_1079"/>
            <p:cNvSpPr/>
            <p:nvPr/>
          </p:nvSpPr>
          <p:spPr>
            <a:xfrm>
              <a:off x="43212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1668dde919e_2_1079"/>
            <p:cNvSpPr/>
            <p:nvPr/>
          </p:nvSpPr>
          <p:spPr>
            <a:xfrm>
              <a:off x="44736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1668dde919e_2_1079"/>
            <p:cNvSpPr/>
            <p:nvPr/>
          </p:nvSpPr>
          <p:spPr>
            <a:xfrm>
              <a:off x="41688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1668dde919e_2_1079"/>
            <p:cNvSpPr/>
            <p:nvPr/>
          </p:nvSpPr>
          <p:spPr>
            <a:xfrm>
              <a:off x="43212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1668dde919e_2_1079"/>
            <p:cNvSpPr/>
            <p:nvPr/>
          </p:nvSpPr>
          <p:spPr>
            <a:xfrm>
              <a:off x="44736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88" name="Shape 288"/>
        <p:cNvGrpSpPr/>
        <p:nvPr/>
      </p:nvGrpSpPr>
      <p:grpSpPr>
        <a:xfrm>
          <a:off x="0" y="0"/>
          <a:ext cx="0" cy="0"/>
          <a:chOff x="0" y="0"/>
          <a:chExt cx="0" cy="0"/>
        </a:xfrm>
      </p:grpSpPr>
      <p:sp>
        <p:nvSpPr>
          <p:cNvPr id="289" name="Google Shape;289;g1668dde919e_2_1116"/>
          <p:cNvSpPr/>
          <p:nvPr/>
        </p:nvSpPr>
        <p:spPr>
          <a:xfrm flipH="1" rot="10800000">
            <a:off x="0" y="4479715"/>
            <a:ext cx="11874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1668dde919e_2_1116"/>
          <p:cNvSpPr/>
          <p:nvPr/>
        </p:nvSpPr>
        <p:spPr>
          <a:xfrm flipH="1" rot="10800000">
            <a:off x="7956600" y="410640"/>
            <a:ext cx="11874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1668dde919e_2_1116"/>
          <p:cNvSpPr/>
          <p:nvPr/>
        </p:nvSpPr>
        <p:spPr>
          <a:xfrm flipH="1" rot="10800000">
            <a:off x="4405950" y="4046515"/>
            <a:ext cx="332100" cy="3321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1668dde919e_2_1116"/>
          <p:cNvSpPr/>
          <p:nvPr/>
        </p:nvSpPr>
        <p:spPr>
          <a:xfrm flipH="1" rot="10800000">
            <a:off x="8616775" y="734640"/>
            <a:ext cx="474900" cy="4749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3" name="Google Shape;293;g1668dde919e_2_1116"/>
          <p:cNvGrpSpPr/>
          <p:nvPr/>
        </p:nvGrpSpPr>
        <p:grpSpPr>
          <a:xfrm flipH="1" rot="3030821">
            <a:off x="8738338" y="3655337"/>
            <a:ext cx="573382" cy="585540"/>
            <a:chOff x="1260150" y="238125"/>
            <a:chExt cx="5092325" cy="5200300"/>
          </a:xfrm>
        </p:grpSpPr>
        <p:sp>
          <p:nvSpPr>
            <p:cNvPr id="294" name="Google Shape;294;g1668dde919e_2_1116"/>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1668dde919e_2_1116"/>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1668dde919e_2_1116"/>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1668dde919e_2_1116"/>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1668dde919e_2_1116"/>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1668dde919e_2_1116"/>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1668dde919e_2_1116"/>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1668dde919e_2_1116"/>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1668dde919e_2_1116"/>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1668dde919e_2_1116"/>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 name="Google Shape;304;g1668dde919e_2_1116"/>
          <p:cNvGrpSpPr/>
          <p:nvPr/>
        </p:nvGrpSpPr>
        <p:grpSpPr>
          <a:xfrm flipH="1" rot="3032693">
            <a:off x="168837" y="629610"/>
            <a:ext cx="458368" cy="466623"/>
            <a:chOff x="1260150" y="238125"/>
            <a:chExt cx="5092325" cy="5200300"/>
          </a:xfrm>
        </p:grpSpPr>
        <p:sp>
          <p:nvSpPr>
            <p:cNvPr id="305" name="Google Shape;305;g1668dde919e_2_1116"/>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1668dde919e_2_1116"/>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1668dde919e_2_1116"/>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1668dde919e_2_1116"/>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1668dde919e_2_1116"/>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1668dde919e_2_1116"/>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1668dde919e_2_1116"/>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1668dde919e_2_1116"/>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1668dde919e_2_1116"/>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1668dde919e_2_1116"/>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5" name="Google Shape;315;g1668dde919e_2_1116"/>
          <p:cNvSpPr/>
          <p:nvPr/>
        </p:nvSpPr>
        <p:spPr>
          <a:xfrm flipH="1" rot="10800000">
            <a:off x="8302825" y="4478665"/>
            <a:ext cx="255900" cy="255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1668dde919e_2_1116"/>
          <p:cNvSpPr/>
          <p:nvPr/>
        </p:nvSpPr>
        <p:spPr>
          <a:xfrm flipH="1" rot="10800000">
            <a:off x="7804226" y="116275"/>
            <a:ext cx="118800" cy="11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1668dde919e_2_1116"/>
          <p:cNvSpPr/>
          <p:nvPr/>
        </p:nvSpPr>
        <p:spPr>
          <a:xfrm flipH="1" rot="10800000">
            <a:off x="723675" y="283590"/>
            <a:ext cx="255900" cy="255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8" name="Google Shape;318;g1668dde919e_2_1116"/>
          <p:cNvGrpSpPr/>
          <p:nvPr/>
        </p:nvGrpSpPr>
        <p:grpSpPr>
          <a:xfrm flipH="1" rot="10800000">
            <a:off x="1366140" y="4530793"/>
            <a:ext cx="332100" cy="136701"/>
            <a:chOff x="4168850" y="4797450"/>
            <a:chExt cx="332100" cy="136701"/>
          </a:xfrm>
        </p:grpSpPr>
        <p:sp>
          <p:nvSpPr>
            <p:cNvPr id="319" name="Google Shape;319;g1668dde919e_2_1116"/>
            <p:cNvSpPr/>
            <p:nvPr/>
          </p:nvSpPr>
          <p:spPr>
            <a:xfrm>
              <a:off x="41688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668dde919e_2_1116"/>
            <p:cNvSpPr/>
            <p:nvPr/>
          </p:nvSpPr>
          <p:spPr>
            <a:xfrm>
              <a:off x="43212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1668dde919e_2_1116"/>
            <p:cNvSpPr/>
            <p:nvPr/>
          </p:nvSpPr>
          <p:spPr>
            <a:xfrm>
              <a:off x="44736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1668dde919e_2_1116"/>
            <p:cNvSpPr/>
            <p:nvPr/>
          </p:nvSpPr>
          <p:spPr>
            <a:xfrm>
              <a:off x="41688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1668dde919e_2_1116"/>
            <p:cNvSpPr/>
            <p:nvPr/>
          </p:nvSpPr>
          <p:spPr>
            <a:xfrm>
              <a:off x="43212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1668dde919e_2_1116"/>
            <p:cNvSpPr/>
            <p:nvPr/>
          </p:nvSpPr>
          <p:spPr>
            <a:xfrm>
              <a:off x="44736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5" name="Google Shape;325;g1668dde919e_2_1116"/>
          <p:cNvSpPr txBox="1"/>
          <p:nvPr>
            <p:ph idx="1" type="subTitle"/>
          </p:nvPr>
        </p:nvSpPr>
        <p:spPr>
          <a:xfrm>
            <a:off x="1467700" y="3265600"/>
            <a:ext cx="2428500" cy="399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b="1" sz="1800">
                <a:solidFill>
                  <a:schemeClr val="dk1"/>
                </a:solidFill>
                <a:latin typeface="Ubuntu"/>
                <a:ea typeface="Ubuntu"/>
                <a:cs typeface="Ubuntu"/>
                <a:sym typeface="Ubuntu"/>
              </a:defRPr>
            </a:lvl1pPr>
            <a:lvl2pPr lvl="1" rtl="0" algn="ctr">
              <a:lnSpc>
                <a:spcPct val="100000"/>
              </a:lnSpc>
              <a:spcBef>
                <a:spcPts val="1600"/>
              </a:spcBef>
              <a:spcAft>
                <a:spcPts val="0"/>
              </a:spcAft>
              <a:buClr>
                <a:schemeClr val="accent2"/>
              </a:buClr>
              <a:buSzPts val="1600"/>
              <a:buNone/>
              <a:defRPr>
                <a:solidFill>
                  <a:schemeClr val="accent2"/>
                </a:solidFill>
              </a:defRPr>
            </a:lvl2pPr>
            <a:lvl3pPr lvl="2" rtl="0" algn="ctr">
              <a:lnSpc>
                <a:spcPct val="100000"/>
              </a:lnSpc>
              <a:spcBef>
                <a:spcPts val="1600"/>
              </a:spcBef>
              <a:spcAft>
                <a:spcPts val="0"/>
              </a:spcAft>
              <a:buClr>
                <a:schemeClr val="accent2"/>
              </a:buClr>
              <a:buSzPts val="1600"/>
              <a:buNone/>
              <a:defRPr>
                <a:solidFill>
                  <a:schemeClr val="accent2"/>
                </a:solidFill>
              </a:defRPr>
            </a:lvl3pPr>
            <a:lvl4pPr lvl="3" rtl="0" algn="ctr">
              <a:lnSpc>
                <a:spcPct val="100000"/>
              </a:lnSpc>
              <a:spcBef>
                <a:spcPts val="1600"/>
              </a:spcBef>
              <a:spcAft>
                <a:spcPts val="0"/>
              </a:spcAft>
              <a:buClr>
                <a:schemeClr val="accent2"/>
              </a:buClr>
              <a:buSzPts val="1600"/>
              <a:buNone/>
              <a:defRPr>
                <a:solidFill>
                  <a:schemeClr val="accent2"/>
                </a:solidFill>
              </a:defRPr>
            </a:lvl4pPr>
            <a:lvl5pPr lvl="4" rtl="0" algn="ctr">
              <a:lnSpc>
                <a:spcPct val="100000"/>
              </a:lnSpc>
              <a:spcBef>
                <a:spcPts val="1600"/>
              </a:spcBef>
              <a:spcAft>
                <a:spcPts val="0"/>
              </a:spcAft>
              <a:buClr>
                <a:schemeClr val="accent2"/>
              </a:buClr>
              <a:buSzPts val="1600"/>
              <a:buNone/>
              <a:defRPr>
                <a:solidFill>
                  <a:schemeClr val="accent2"/>
                </a:solidFill>
              </a:defRPr>
            </a:lvl5pPr>
            <a:lvl6pPr lvl="5" rtl="0" algn="ctr">
              <a:lnSpc>
                <a:spcPct val="100000"/>
              </a:lnSpc>
              <a:spcBef>
                <a:spcPts val="1600"/>
              </a:spcBef>
              <a:spcAft>
                <a:spcPts val="0"/>
              </a:spcAft>
              <a:buClr>
                <a:schemeClr val="accent2"/>
              </a:buClr>
              <a:buSzPts val="1600"/>
              <a:buNone/>
              <a:defRPr>
                <a:solidFill>
                  <a:schemeClr val="accent2"/>
                </a:solidFill>
              </a:defRPr>
            </a:lvl6pPr>
            <a:lvl7pPr lvl="6" rtl="0" algn="ctr">
              <a:lnSpc>
                <a:spcPct val="100000"/>
              </a:lnSpc>
              <a:spcBef>
                <a:spcPts val="1600"/>
              </a:spcBef>
              <a:spcAft>
                <a:spcPts val="0"/>
              </a:spcAft>
              <a:buClr>
                <a:schemeClr val="accent2"/>
              </a:buClr>
              <a:buSzPts val="1600"/>
              <a:buNone/>
              <a:defRPr>
                <a:solidFill>
                  <a:schemeClr val="accent2"/>
                </a:solidFill>
              </a:defRPr>
            </a:lvl7pPr>
            <a:lvl8pPr lvl="7" rtl="0" algn="ctr">
              <a:lnSpc>
                <a:spcPct val="100000"/>
              </a:lnSpc>
              <a:spcBef>
                <a:spcPts val="1600"/>
              </a:spcBef>
              <a:spcAft>
                <a:spcPts val="0"/>
              </a:spcAft>
              <a:buClr>
                <a:schemeClr val="accent2"/>
              </a:buClr>
              <a:buSzPts val="1600"/>
              <a:buNone/>
              <a:defRPr>
                <a:solidFill>
                  <a:schemeClr val="accent2"/>
                </a:solidFill>
              </a:defRPr>
            </a:lvl8pPr>
            <a:lvl9pPr lvl="8" rtl="0" algn="ctr">
              <a:lnSpc>
                <a:spcPct val="100000"/>
              </a:lnSpc>
              <a:spcBef>
                <a:spcPts val="1600"/>
              </a:spcBef>
              <a:spcAft>
                <a:spcPts val="1600"/>
              </a:spcAft>
              <a:buClr>
                <a:schemeClr val="accent2"/>
              </a:buClr>
              <a:buSzPts val="1600"/>
              <a:buNone/>
              <a:defRPr>
                <a:solidFill>
                  <a:schemeClr val="accent2"/>
                </a:solidFill>
              </a:defRPr>
            </a:lvl9pPr>
          </a:lstStyle>
          <a:p/>
        </p:txBody>
      </p:sp>
      <p:sp>
        <p:nvSpPr>
          <p:cNvPr id="326" name="Google Shape;326;g1668dde919e_2_1116"/>
          <p:cNvSpPr txBox="1"/>
          <p:nvPr>
            <p:ph idx="2" type="subTitle"/>
          </p:nvPr>
        </p:nvSpPr>
        <p:spPr>
          <a:xfrm>
            <a:off x="1460800" y="3762400"/>
            <a:ext cx="2442300" cy="676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7" name="Google Shape;327;g1668dde919e_2_1116"/>
          <p:cNvSpPr txBox="1"/>
          <p:nvPr>
            <p:ph idx="3" type="subTitle"/>
          </p:nvPr>
        </p:nvSpPr>
        <p:spPr>
          <a:xfrm>
            <a:off x="5247775" y="3265600"/>
            <a:ext cx="2428500" cy="399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Archivo Black"/>
              <a:buNone/>
              <a:defRPr b="1" sz="1800">
                <a:solidFill>
                  <a:schemeClr val="dk1"/>
                </a:solidFill>
                <a:latin typeface="Ubuntu"/>
                <a:ea typeface="Ubuntu"/>
                <a:cs typeface="Ubuntu"/>
                <a:sym typeface="Ubuntu"/>
              </a:defRPr>
            </a:lvl1pPr>
            <a:lvl2pPr lvl="1" rtl="0" algn="ctr">
              <a:lnSpc>
                <a:spcPct val="100000"/>
              </a:lnSpc>
              <a:spcBef>
                <a:spcPts val="1600"/>
              </a:spcBef>
              <a:spcAft>
                <a:spcPts val="0"/>
              </a:spcAft>
              <a:buClr>
                <a:schemeClr val="accent2"/>
              </a:buClr>
              <a:buSzPts val="1600"/>
              <a:buNone/>
              <a:defRPr>
                <a:solidFill>
                  <a:schemeClr val="accent2"/>
                </a:solidFill>
              </a:defRPr>
            </a:lvl2pPr>
            <a:lvl3pPr lvl="2" rtl="0" algn="ctr">
              <a:lnSpc>
                <a:spcPct val="100000"/>
              </a:lnSpc>
              <a:spcBef>
                <a:spcPts val="1600"/>
              </a:spcBef>
              <a:spcAft>
                <a:spcPts val="0"/>
              </a:spcAft>
              <a:buClr>
                <a:schemeClr val="accent2"/>
              </a:buClr>
              <a:buSzPts val="1600"/>
              <a:buNone/>
              <a:defRPr>
                <a:solidFill>
                  <a:schemeClr val="accent2"/>
                </a:solidFill>
              </a:defRPr>
            </a:lvl3pPr>
            <a:lvl4pPr lvl="3" rtl="0" algn="ctr">
              <a:lnSpc>
                <a:spcPct val="100000"/>
              </a:lnSpc>
              <a:spcBef>
                <a:spcPts val="1600"/>
              </a:spcBef>
              <a:spcAft>
                <a:spcPts val="0"/>
              </a:spcAft>
              <a:buClr>
                <a:schemeClr val="accent2"/>
              </a:buClr>
              <a:buSzPts val="1600"/>
              <a:buNone/>
              <a:defRPr>
                <a:solidFill>
                  <a:schemeClr val="accent2"/>
                </a:solidFill>
              </a:defRPr>
            </a:lvl4pPr>
            <a:lvl5pPr lvl="4" rtl="0" algn="ctr">
              <a:lnSpc>
                <a:spcPct val="100000"/>
              </a:lnSpc>
              <a:spcBef>
                <a:spcPts val="1600"/>
              </a:spcBef>
              <a:spcAft>
                <a:spcPts val="0"/>
              </a:spcAft>
              <a:buClr>
                <a:schemeClr val="accent2"/>
              </a:buClr>
              <a:buSzPts val="1600"/>
              <a:buNone/>
              <a:defRPr>
                <a:solidFill>
                  <a:schemeClr val="accent2"/>
                </a:solidFill>
              </a:defRPr>
            </a:lvl5pPr>
            <a:lvl6pPr lvl="5" rtl="0" algn="ctr">
              <a:lnSpc>
                <a:spcPct val="100000"/>
              </a:lnSpc>
              <a:spcBef>
                <a:spcPts val="1600"/>
              </a:spcBef>
              <a:spcAft>
                <a:spcPts val="0"/>
              </a:spcAft>
              <a:buClr>
                <a:schemeClr val="accent2"/>
              </a:buClr>
              <a:buSzPts val="1600"/>
              <a:buNone/>
              <a:defRPr>
                <a:solidFill>
                  <a:schemeClr val="accent2"/>
                </a:solidFill>
              </a:defRPr>
            </a:lvl6pPr>
            <a:lvl7pPr lvl="6" rtl="0" algn="ctr">
              <a:lnSpc>
                <a:spcPct val="100000"/>
              </a:lnSpc>
              <a:spcBef>
                <a:spcPts val="1600"/>
              </a:spcBef>
              <a:spcAft>
                <a:spcPts val="0"/>
              </a:spcAft>
              <a:buClr>
                <a:schemeClr val="accent2"/>
              </a:buClr>
              <a:buSzPts val="1600"/>
              <a:buNone/>
              <a:defRPr>
                <a:solidFill>
                  <a:schemeClr val="accent2"/>
                </a:solidFill>
              </a:defRPr>
            </a:lvl7pPr>
            <a:lvl8pPr lvl="7" rtl="0" algn="ctr">
              <a:lnSpc>
                <a:spcPct val="100000"/>
              </a:lnSpc>
              <a:spcBef>
                <a:spcPts val="1600"/>
              </a:spcBef>
              <a:spcAft>
                <a:spcPts val="0"/>
              </a:spcAft>
              <a:buClr>
                <a:schemeClr val="accent2"/>
              </a:buClr>
              <a:buSzPts val="1600"/>
              <a:buNone/>
              <a:defRPr>
                <a:solidFill>
                  <a:schemeClr val="accent2"/>
                </a:solidFill>
              </a:defRPr>
            </a:lvl8pPr>
            <a:lvl9pPr lvl="8" rtl="0" algn="ctr">
              <a:lnSpc>
                <a:spcPct val="100000"/>
              </a:lnSpc>
              <a:spcBef>
                <a:spcPts val="1600"/>
              </a:spcBef>
              <a:spcAft>
                <a:spcPts val="1600"/>
              </a:spcAft>
              <a:buClr>
                <a:schemeClr val="accent2"/>
              </a:buClr>
              <a:buSzPts val="1600"/>
              <a:buNone/>
              <a:defRPr>
                <a:solidFill>
                  <a:schemeClr val="accent2"/>
                </a:solidFill>
              </a:defRPr>
            </a:lvl9pPr>
          </a:lstStyle>
          <a:p/>
        </p:txBody>
      </p:sp>
      <p:sp>
        <p:nvSpPr>
          <p:cNvPr id="328" name="Google Shape;328;g1668dde919e_2_1116"/>
          <p:cNvSpPr txBox="1"/>
          <p:nvPr>
            <p:ph idx="4" type="subTitle"/>
          </p:nvPr>
        </p:nvSpPr>
        <p:spPr>
          <a:xfrm>
            <a:off x="5240874" y="3762400"/>
            <a:ext cx="2442300" cy="676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9" name="Google Shape;329;g1668dde919e_2_1116"/>
          <p:cNvSpPr txBox="1"/>
          <p:nvPr>
            <p:ph type="title"/>
          </p:nvPr>
        </p:nvSpPr>
        <p:spPr>
          <a:xfrm>
            <a:off x="713225" y="521225"/>
            <a:ext cx="77175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SzPts val="3000"/>
              <a:buNone/>
              <a:defRPr/>
            </a:lvl2pPr>
            <a:lvl3pPr lvl="2" rtl="0" algn="ctr">
              <a:lnSpc>
                <a:spcPct val="100000"/>
              </a:lnSpc>
              <a:spcBef>
                <a:spcPts val="0"/>
              </a:spcBef>
              <a:spcAft>
                <a:spcPts val="0"/>
              </a:spcAft>
              <a:buSzPts val="3000"/>
              <a:buNone/>
              <a:defRPr/>
            </a:lvl3pPr>
            <a:lvl4pPr lvl="3" rtl="0" algn="ctr">
              <a:lnSpc>
                <a:spcPct val="100000"/>
              </a:lnSpc>
              <a:spcBef>
                <a:spcPts val="0"/>
              </a:spcBef>
              <a:spcAft>
                <a:spcPts val="0"/>
              </a:spcAft>
              <a:buSzPts val="3000"/>
              <a:buNone/>
              <a:defRPr/>
            </a:lvl4pPr>
            <a:lvl5pPr lvl="4" rtl="0" algn="ctr">
              <a:lnSpc>
                <a:spcPct val="100000"/>
              </a:lnSpc>
              <a:spcBef>
                <a:spcPts val="0"/>
              </a:spcBef>
              <a:spcAft>
                <a:spcPts val="0"/>
              </a:spcAft>
              <a:buSzPts val="3000"/>
              <a:buNone/>
              <a:defRPr/>
            </a:lvl5pPr>
            <a:lvl6pPr lvl="5" rtl="0" algn="ctr">
              <a:lnSpc>
                <a:spcPct val="100000"/>
              </a:lnSpc>
              <a:spcBef>
                <a:spcPts val="0"/>
              </a:spcBef>
              <a:spcAft>
                <a:spcPts val="0"/>
              </a:spcAft>
              <a:buSzPts val="3000"/>
              <a:buNone/>
              <a:defRPr/>
            </a:lvl6pPr>
            <a:lvl7pPr lvl="6" rtl="0" algn="ctr">
              <a:lnSpc>
                <a:spcPct val="100000"/>
              </a:lnSpc>
              <a:spcBef>
                <a:spcPts val="0"/>
              </a:spcBef>
              <a:spcAft>
                <a:spcPts val="0"/>
              </a:spcAft>
              <a:buSzPts val="3000"/>
              <a:buNone/>
              <a:defRPr/>
            </a:lvl7pPr>
            <a:lvl8pPr lvl="7" rtl="0" algn="ctr">
              <a:lnSpc>
                <a:spcPct val="100000"/>
              </a:lnSpc>
              <a:spcBef>
                <a:spcPts val="0"/>
              </a:spcBef>
              <a:spcAft>
                <a:spcPts val="0"/>
              </a:spcAft>
              <a:buSzPts val="3000"/>
              <a:buNone/>
              <a:defRPr/>
            </a:lvl8pPr>
            <a:lvl9pPr lvl="8" rtl="0" algn="ctr">
              <a:lnSpc>
                <a:spcPct val="100000"/>
              </a:lnSpc>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
    <p:spTree>
      <p:nvGrpSpPr>
        <p:cNvPr id="330" name="Shape 330"/>
        <p:cNvGrpSpPr/>
        <p:nvPr/>
      </p:nvGrpSpPr>
      <p:grpSpPr>
        <a:xfrm>
          <a:off x="0" y="0"/>
          <a:ext cx="0" cy="0"/>
          <a:chOff x="0" y="0"/>
          <a:chExt cx="0" cy="0"/>
        </a:xfrm>
      </p:grpSpPr>
      <p:sp>
        <p:nvSpPr>
          <p:cNvPr id="331" name="Google Shape;331;g1668dde919e_2_1158"/>
          <p:cNvSpPr/>
          <p:nvPr/>
        </p:nvSpPr>
        <p:spPr>
          <a:xfrm flipH="1" rot="5400000">
            <a:off x="8425121" y="455425"/>
            <a:ext cx="11874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1668dde919e_2_1158"/>
          <p:cNvSpPr/>
          <p:nvPr/>
        </p:nvSpPr>
        <p:spPr>
          <a:xfrm flipH="1">
            <a:off x="-10616" y="4889700"/>
            <a:ext cx="11874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1668dde919e_2_1158"/>
          <p:cNvSpPr/>
          <p:nvPr/>
        </p:nvSpPr>
        <p:spPr>
          <a:xfrm flipH="1">
            <a:off x="8430771" y="362075"/>
            <a:ext cx="332100" cy="3321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1668dde919e_2_1158"/>
          <p:cNvSpPr/>
          <p:nvPr/>
        </p:nvSpPr>
        <p:spPr>
          <a:xfrm flipH="1">
            <a:off x="4334546" y="4701775"/>
            <a:ext cx="474900" cy="4749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5" name="Google Shape;335;g1668dde919e_2_1158"/>
          <p:cNvGrpSpPr/>
          <p:nvPr/>
        </p:nvGrpSpPr>
        <p:grpSpPr>
          <a:xfrm flipH="1" rot="-7769179">
            <a:off x="296400" y="289551"/>
            <a:ext cx="573382" cy="585540"/>
            <a:chOff x="1260150" y="238125"/>
            <a:chExt cx="5092325" cy="5200300"/>
          </a:xfrm>
        </p:grpSpPr>
        <p:sp>
          <p:nvSpPr>
            <p:cNvPr id="336" name="Google Shape;336;g1668dde919e_2_1158"/>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1668dde919e_2_1158"/>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1668dde919e_2_1158"/>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1668dde919e_2_1158"/>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1668dde919e_2_1158"/>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1668dde919e_2_1158"/>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1668dde919e_2_1158"/>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1668dde919e_2_1158"/>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1668dde919e_2_1158"/>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1668dde919e_2_1158"/>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g1668dde919e_2_1158"/>
          <p:cNvGrpSpPr/>
          <p:nvPr/>
        </p:nvGrpSpPr>
        <p:grpSpPr>
          <a:xfrm flipH="1" rot="-7767342">
            <a:off x="8508803" y="4280938"/>
            <a:ext cx="395057" cy="402301"/>
            <a:chOff x="1260150" y="238125"/>
            <a:chExt cx="5092325" cy="5200300"/>
          </a:xfrm>
        </p:grpSpPr>
        <p:sp>
          <p:nvSpPr>
            <p:cNvPr id="347" name="Google Shape;347;g1668dde919e_2_1158"/>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1668dde919e_2_1158"/>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1668dde919e_2_1158"/>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1668dde919e_2_1158"/>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1668dde919e_2_1158"/>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1668dde919e_2_1158"/>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1668dde919e_2_1158"/>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1668dde919e_2_1158"/>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1668dde919e_2_1158"/>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1668dde919e_2_1158"/>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7" name="Google Shape;357;g1668dde919e_2_1158"/>
          <p:cNvSpPr/>
          <p:nvPr/>
        </p:nvSpPr>
        <p:spPr>
          <a:xfrm flipH="1">
            <a:off x="8263346" y="4759488"/>
            <a:ext cx="255900" cy="255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g1668dde919e_2_1158"/>
          <p:cNvSpPr/>
          <p:nvPr/>
        </p:nvSpPr>
        <p:spPr>
          <a:xfrm flipH="1">
            <a:off x="100245" y="853572"/>
            <a:ext cx="118800" cy="11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1668dde919e_2_1158"/>
          <p:cNvSpPr/>
          <p:nvPr/>
        </p:nvSpPr>
        <p:spPr>
          <a:xfrm flipH="1">
            <a:off x="8951829" y="1361700"/>
            <a:ext cx="118800" cy="11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0" name="Google Shape;360;g1668dde919e_2_1158"/>
          <p:cNvGrpSpPr/>
          <p:nvPr/>
        </p:nvGrpSpPr>
        <p:grpSpPr>
          <a:xfrm>
            <a:off x="1366140" y="4947363"/>
            <a:ext cx="332100" cy="136701"/>
            <a:chOff x="4168850" y="4797450"/>
            <a:chExt cx="332100" cy="136701"/>
          </a:xfrm>
        </p:grpSpPr>
        <p:sp>
          <p:nvSpPr>
            <p:cNvPr id="361" name="Google Shape;361;g1668dde919e_2_1158"/>
            <p:cNvSpPr/>
            <p:nvPr/>
          </p:nvSpPr>
          <p:spPr>
            <a:xfrm>
              <a:off x="41688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1668dde919e_2_1158"/>
            <p:cNvSpPr/>
            <p:nvPr/>
          </p:nvSpPr>
          <p:spPr>
            <a:xfrm>
              <a:off x="43212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1668dde919e_2_1158"/>
            <p:cNvSpPr/>
            <p:nvPr/>
          </p:nvSpPr>
          <p:spPr>
            <a:xfrm>
              <a:off x="44736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1668dde919e_2_1158"/>
            <p:cNvSpPr/>
            <p:nvPr/>
          </p:nvSpPr>
          <p:spPr>
            <a:xfrm>
              <a:off x="41688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1668dde919e_2_1158"/>
            <p:cNvSpPr/>
            <p:nvPr/>
          </p:nvSpPr>
          <p:spPr>
            <a:xfrm>
              <a:off x="43212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1668dde919e_2_1158"/>
            <p:cNvSpPr/>
            <p:nvPr/>
          </p:nvSpPr>
          <p:spPr>
            <a:xfrm>
              <a:off x="44736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 name="Google Shape;367;g1668dde919e_2_1158"/>
          <p:cNvGrpSpPr/>
          <p:nvPr/>
        </p:nvGrpSpPr>
        <p:grpSpPr>
          <a:xfrm rot="5400000">
            <a:off x="4414140" y="222963"/>
            <a:ext cx="332100" cy="136701"/>
            <a:chOff x="4168850" y="4797450"/>
            <a:chExt cx="332100" cy="136701"/>
          </a:xfrm>
        </p:grpSpPr>
        <p:sp>
          <p:nvSpPr>
            <p:cNvPr id="368" name="Google Shape;368;g1668dde919e_2_1158"/>
            <p:cNvSpPr/>
            <p:nvPr/>
          </p:nvSpPr>
          <p:spPr>
            <a:xfrm>
              <a:off x="41688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1668dde919e_2_1158"/>
            <p:cNvSpPr/>
            <p:nvPr/>
          </p:nvSpPr>
          <p:spPr>
            <a:xfrm>
              <a:off x="43212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1668dde919e_2_1158"/>
            <p:cNvSpPr/>
            <p:nvPr/>
          </p:nvSpPr>
          <p:spPr>
            <a:xfrm>
              <a:off x="44736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1668dde919e_2_1158"/>
            <p:cNvSpPr/>
            <p:nvPr/>
          </p:nvSpPr>
          <p:spPr>
            <a:xfrm>
              <a:off x="41688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1668dde919e_2_1158"/>
            <p:cNvSpPr/>
            <p:nvPr/>
          </p:nvSpPr>
          <p:spPr>
            <a:xfrm>
              <a:off x="43212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1668dde919e_2_1158"/>
            <p:cNvSpPr/>
            <p:nvPr/>
          </p:nvSpPr>
          <p:spPr>
            <a:xfrm>
              <a:off x="44736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4" name="Google Shape;374;g1668dde919e_2_1158"/>
          <p:cNvSpPr txBox="1"/>
          <p:nvPr>
            <p:ph type="title"/>
          </p:nvPr>
        </p:nvSpPr>
        <p:spPr>
          <a:xfrm>
            <a:off x="713225" y="521225"/>
            <a:ext cx="77175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SzPts val="3000"/>
              <a:buNone/>
              <a:defRPr/>
            </a:lvl2pPr>
            <a:lvl3pPr lvl="2" rtl="0" algn="ctr">
              <a:lnSpc>
                <a:spcPct val="100000"/>
              </a:lnSpc>
              <a:spcBef>
                <a:spcPts val="0"/>
              </a:spcBef>
              <a:spcAft>
                <a:spcPts val="0"/>
              </a:spcAft>
              <a:buSzPts val="3000"/>
              <a:buNone/>
              <a:defRPr/>
            </a:lvl3pPr>
            <a:lvl4pPr lvl="3" rtl="0" algn="ctr">
              <a:lnSpc>
                <a:spcPct val="100000"/>
              </a:lnSpc>
              <a:spcBef>
                <a:spcPts val="0"/>
              </a:spcBef>
              <a:spcAft>
                <a:spcPts val="0"/>
              </a:spcAft>
              <a:buSzPts val="3000"/>
              <a:buNone/>
              <a:defRPr/>
            </a:lvl4pPr>
            <a:lvl5pPr lvl="4" rtl="0" algn="ctr">
              <a:lnSpc>
                <a:spcPct val="100000"/>
              </a:lnSpc>
              <a:spcBef>
                <a:spcPts val="0"/>
              </a:spcBef>
              <a:spcAft>
                <a:spcPts val="0"/>
              </a:spcAft>
              <a:buSzPts val="3000"/>
              <a:buNone/>
              <a:defRPr/>
            </a:lvl5pPr>
            <a:lvl6pPr lvl="5" rtl="0" algn="ctr">
              <a:lnSpc>
                <a:spcPct val="100000"/>
              </a:lnSpc>
              <a:spcBef>
                <a:spcPts val="0"/>
              </a:spcBef>
              <a:spcAft>
                <a:spcPts val="0"/>
              </a:spcAft>
              <a:buSzPts val="3000"/>
              <a:buNone/>
              <a:defRPr/>
            </a:lvl6pPr>
            <a:lvl7pPr lvl="6" rtl="0" algn="ctr">
              <a:lnSpc>
                <a:spcPct val="100000"/>
              </a:lnSpc>
              <a:spcBef>
                <a:spcPts val="0"/>
              </a:spcBef>
              <a:spcAft>
                <a:spcPts val="0"/>
              </a:spcAft>
              <a:buSzPts val="3000"/>
              <a:buNone/>
              <a:defRPr/>
            </a:lvl7pPr>
            <a:lvl8pPr lvl="7" rtl="0" algn="ctr">
              <a:lnSpc>
                <a:spcPct val="100000"/>
              </a:lnSpc>
              <a:spcBef>
                <a:spcPts val="0"/>
              </a:spcBef>
              <a:spcAft>
                <a:spcPts val="0"/>
              </a:spcAft>
              <a:buSzPts val="3000"/>
              <a:buNone/>
              <a:defRPr/>
            </a:lvl8pPr>
            <a:lvl9pPr lvl="8" rtl="0" algn="ctr">
              <a:lnSpc>
                <a:spcPct val="100000"/>
              </a:lnSpc>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1668dde919e_2_8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1668dde919e_2_8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SECTION_TITLE_AND_DESCRIPTION_1_1_4_2_1">
    <p:spTree>
      <p:nvGrpSpPr>
        <p:cNvPr id="375" name="Shape 375"/>
        <p:cNvGrpSpPr/>
        <p:nvPr/>
      </p:nvGrpSpPr>
      <p:grpSpPr>
        <a:xfrm>
          <a:off x="0" y="0"/>
          <a:ext cx="0" cy="0"/>
          <a:chOff x="0" y="0"/>
          <a:chExt cx="0" cy="0"/>
        </a:xfrm>
      </p:grpSpPr>
      <p:sp>
        <p:nvSpPr>
          <p:cNvPr id="376" name="Google Shape;376;g1668dde919e_2_1203"/>
          <p:cNvSpPr/>
          <p:nvPr/>
        </p:nvSpPr>
        <p:spPr>
          <a:xfrm rot="-5400000">
            <a:off x="-477416" y="455425"/>
            <a:ext cx="11874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1668dde919e_2_1203"/>
          <p:cNvSpPr/>
          <p:nvPr/>
        </p:nvSpPr>
        <p:spPr>
          <a:xfrm>
            <a:off x="7958321" y="4889700"/>
            <a:ext cx="1187400" cy="253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1668dde919e_2_1203"/>
          <p:cNvSpPr/>
          <p:nvPr/>
        </p:nvSpPr>
        <p:spPr>
          <a:xfrm>
            <a:off x="372234" y="362075"/>
            <a:ext cx="332100" cy="3321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1668dde919e_2_1203"/>
          <p:cNvSpPr/>
          <p:nvPr/>
        </p:nvSpPr>
        <p:spPr>
          <a:xfrm>
            <a:off x="4334559" y="4644625"/>
            <a:ext cx="474900" cy="474900"/>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0" name="Google Shape;380;g1668dde919e_2_1203"/>
          <p:cNvGrpSpPr/>
          <p:nvPr/>
        </p:nvGrpSpPr>
        <p:grpSpPr>
          <a:xfrm rot="7769179">
            <a:off x="8265322" y="289551"/>
            <a:ext cx="573382" cy="585540"/>
            <a:chOff x="1260150" y="238125"/>
            <a:chExt cx="5092325" cy="5200300"/>
          </a:xfrm>
        </p:grpSpPr>
        <p:sp>
          <p:nvSpPr>
            <p:cNvPr id="381" name="Google Shape;381;g1668dde919e_2_1203"/>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1668dde919e_2_1203"/>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1668dde919e_2_1203"/>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1668dde919e_2_1203"/>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1668dde919e_2_1203"/>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1668dde919e_2_1203"/>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1668dde919e_2_1203"/>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1668dde919e_2_1203"/>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1668dde919e_2_1203"/>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1668dde919e_2_1203"/>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1" name="Google Shape;391;g1668dde919e_2_1203"/>
          <p:cNvGrpSpPr/>
          <p:nvPr/>
        </p:nvGrpSpPr>
        <p:grpSpPr>
          <a:xfrm rot="7767342">
            <a:off x="326495" y="4002076"/>
            <a:ext cx="395057" cy="402301"/>
            <a:chOff x="1260150" y="238125"/>
            <a:chExt cx="5092325" cy="5200300"/>
          </a:xfrm>
        </p:grpSpPr>
        <p:sp>
          <p:nvSpPr>
            <p:cNvPr id="392" name="Google Shape;392;g1668dde919e_2_1203"/>
            <p:cNvSpPr/>
            <p:nvPr/>
          </p:nvSpPr>
          <p:spPr>
            <a:xfrm>
              <a:off x="1260150" y="985025"/>
              <a:ext cx="739525" cy="2580950"/>
            </a:xfrm>
            <a:custGeom>
              <a:rect b="b" l="l" r="r" t="t"/>
              <a:pathLst>
                <a:path extrusionOk="0" h="103238" w="29581">
                  <a:moveTo>
                    <a:pt x="29581" y="1"/>
                  </a:moveTo>
                  <a:cubicBezTo>
                    <a:pt x="26741" y="2722"/>
                    <a:pt x="24138" y="5621"/>
                    <a:pt x="21653" y="8697"/>
                  </a:cubicBezTo>
                  <a:lnTo>
                    <a:pt x="0" y="91819"/>
                  </a:lnTo>
                  <a:cubicBezTo>
                    <a:pt x="651" y="95665"/>
                    <a:pt x="1538" y="99510"/>
                    <a:pt x="2662" y="103237"/>
                  </a:cubicBezTo>
                  <a:lnTo>
                    <a:pt x="295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1668dde919e_2_1203"/>
            <p:cNvSpPr/>
            <p:nvPr/>
          </p:nvSpPr>
          <p:spPr>
            <a:xfrm>
              <a:off x="1560375" y="523575"/>
              <a:ext cx="1078250" cy="3758250"/>
            </a:xfrm>
            <a:custGeom>
              <a:rect b="b" l="l" r="r" t="t"/>
              <a:pathLst>
                <a:path extrusionOk="0" h="150330" w="43130">
                  <a:moveTo>
                    <a:pt x="43129" y="0"/>
                  </a:moveTo>
                  <a:lnTo>
                    <a:pt x="43129" y="0"/>
                  </a:lnTo>
                  <a:cubicBezTo>
                    <a:pt x="40881" y="1124"/>
                    <a:pt x="38692" y="2367"/>
                    <a:pt x="36503" y="3668"/>
                  </a:cubicBezTo>
                  <a:lnTo>
                    <a:pt x="1" y="143881"/>
                  </a:lnTo>
                  <a:cubicBezTo>
                    <a:pt x="1302" y="146070"/>
                    <a:pt x="2604" y="148200"/>
                    <a:pt x="4024" y="150330"/>
                  </a:cubicBezTo>
                  <a:lnTo>
                    <a:pt x="431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1668dde919e_2_1203"/>
            <p:cNvSpPr/>
            <p:nvPr/>
          </p:nvSpPr>
          <p:spPr>
            <a:xfrm>
              <a:off x="1946400" y="309100"/>
              <a:ext cx="1267575" cy="4440100"/>
            </a:xfrm>
            <a:custGeom>
              <a:rect b="b" l="l" r="r" t="t"/>
              <a:pathLst>
                <a:path extrusionOk="0" h="177604" w="50703">
                  <a:moveTo>
                    <a:pt x="50702" y="1"/>
                  </a:moveTo>
                  <a:lnTo>
                    <a:pt x="50702" y="1"/>
                  </a:lnTo>
                  <a:cubicBezTo>
                    <a:pt x="48691" y="533"/>
                    <a:pt x="46620" y="1066"/>
                    <a:pt x="44608" y="1657"/>
                  </a:cubicBezTo>
                  <a:lnTo>
                    <a:pt x="1" y="173166"/>
                  </a:lnTo>
                  <a:cubicBezTo>
                    <a:pt x="1480" y="174705"/>
                    <a:pt x="2959" y="176184"/>
                    <a:pt x="4497" y="177604"/>
                  </a:cubicBezTo>
                  <a:lnTo>
                    <a:pt x="507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1668dde919e_2_1203"/>
            <p:cNvSpPr/>
            <p:nvPr/>
          </p:nvSpPr>
          <p:spPr>
            <a:xfrm>
              <a:off x="2372375" y="238125"/>
              <a:ext cx="1379950" cy="4836475"/>
            </a:xfrm>
            <a:custGeom>
              <a:rect b="b" l="l" r="r" t="t"/>
              <a:pathLst>
                <a:path extrusionOk="0" h="193459" w="55198">
                  <a:moveTo>
                    <a:pt x="55198" y="0"/>
                  </a:moveTo>
                  <a:cubicBezTo>
                    <a:pt x="53305" y="59"/>
                    <a:pt x="51411" y="177"/>
                    <a:pt x="49459" y="296"/>
                  </a:cubicBezTo>
                  <a:lnTo>
                    <a:pt x="0" y="190382"/>
                  </a:lnTo>
                  <a:cubicBezTo>
                    <a:pt x="1598" y="191447"/>
                    <a:pt x="3195" y="192452"/>
                    <a:pt x="4851" y="193458"/>
                  </a:cubicBezTo>
                  <a:lnTo>
                    <a:pt x="551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1668dde919e_2_1203"/>
            <p:cNvSpPr/>
            <p:nvPr/>
          </p:nvSpPr>
          <p:spPr>
            <a:xfrm>
              <a:off x="2829400" y="255850"/>
              <a:ext cx="1433200" cy="5033200"/>
            </a:xfrm>
            <a:custGeom>
              <a:rect b="b" l="l" r="r" t="t"/>
              <a:pathLst>
                <a:path extrusionOk="0" h="201328" w="57328">
                  <a:moveTo>
                    <a:pt x="51885" y="1"/>
                  </a:moveTo>
                  <a:lnTo>
                    <a:pt x="0" y="199375"/>
                  </a:lnTo>
                  <a:cubicBezTo>
                    <a:pt x="1657" y="200085"/>
                    <a:pt x="3372" y="200736"/>
                    <a:pt x="5147" y="201327"/>
                  </a:cubicBezTo>
                  <a:lnTo>
                    <a:pt x="57327" y="770"/>
                  </a:lnTo>
                  <a:cubicBezTo>
                    <a:pt x="55493" y="474"/>
                    <a:pt x="53719" y="178"/>
                    <a:pt x="5188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1668dde919e_2_1203"/>
            <p:cNvSpPr/>
            <p:nvPr/>
          </p:nvSpPr>
          <p:spPr>
            <a:xfrm>
              <a:off x="3311550" y="362350"/>
              <a:ext cx="1436175" cy="5049450"/>
            </a:xfrm>
            <a:custGeom>
              <a:rect b="b" l="l" r="r" t="t"/>
              <a:pathLst>
                <a:path extrusionOk="0" h="201978" w="57447">
                  <a:moveTo>
                    <a:pt x="52299" y="1"/>
                  </a:moveTo>
                  <a:lnTo>
                    <a:pt x="1" y="201031"/>
                  </a:lnTo>
                  <a:cubicBezTo>
                    <a:pt x="1835" y="201386"/>
                    <a:pt x="3610" y="201682"/>
                    <a:pt x="5384" y="201978"/>
                  </a:cubicBezTo>
                  <a:lnTo>
                    <a:pt x="57446" y="1835"/>
                  </a:lnTo>
                  <a:cubicBezTo>
                    <a:pt x="55790" y="1184"/>
                    <a:pt x="54015" y="533"/>
                    <a:pt x="522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g1668dde919e_2_1203"/>
            <p:cNvSpPr/>
            <p:nvPr/>
          </p:nvSpPr>
          <p:spPr>
            <a:xfrm>
              <a:off x="3817375" y="563500"/>
              <a:ext cx="1391800" cy="4874925"/>
            </a:xfrm>
            <a:custGeom>
              <a:rect b="b" l="l" r="r" t="t"/>
              <a:pathLst>
                <a:path extrusionOk="0" h="194997" w="55672">
                  <a:moveTo>
                    <a:pt x="50761" y="1"/>
                  </a:moveTo>
                  <a:lnTo>
                    <a:pt x="1" y="194997"/>
                  </a:lnTo>
                  <a:cubicBezTo>
                    <a:pt x="1894" y="194997"/>
                    <a:pt x="3787" y="194997"/>
                    <a:pt x="5680" y="194878"/>
                  </a:cubicBezTo>
                  <a:lnTo>
                    <a:pt x="55672" y="2899"/>
                  </a:lnTo>
                  <a:cubicBezTo>
                    <a:pt x="54015" y="1894"/>
                    <a:pt x="52418" y="947"/>
                    <a:pt x="5076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1668dde919e_2_1203"/>
            <p:cNvSpPr/>
            <p:nvPr/>
          </p:nvSpPr>
          <p:spPr>
            <a:xfrm>
              <a:off x="4351325" y="872625"/>
              <a:ext cx="1288250" cy="4512550"/>
            </a:xfrm>
            <a:custGeom>
              <a:rect b="b" l="l" r="r" t="t"/>
              <a:pathLst>
                <a:path extrusionOk="0" h="180502" w="51530">
                  <a:moveTo>
                    <a:pt x="46974" y="0"/>
                  </a:moveTo>
                  <a:lnTo>
                    <a:pt x="0" y="180502"/>
                  </a:lnTo>
                  <a:cubicBezTo>
                    <a:pt x="2012" y="180029"/>
                    <a:pt x="4023" y="179555"/>
                    <a:pt x="6034" y="179023"/>
                  </a:cubicBezTo>
                  <a:lnTo>
                    <a:pt x="51529" y="4142"/>
                  </a:lnTo>
                  <a:cubicBezTo>
                    <a:pt x="50050" y="2722"/>
                    <a:pt x="48512" y="1302"/>
                    <a:pt x="4697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1668dde919e_2_1203"/>
            <p:cNvSpPr/>
            <p:nvPr/>
          </p:nvSpPr>
          <p:spPr>
            <a:xfrm>
              <a:off x="4920750" y="1314850"/>
              <a:ext cx="1112250" cy="3881025"/>
            </a:xfrm>
            <a:custGeom>
              <a:rect b="b" l="l" r="r" t="t"/>
              <a:pathLst>
                <a:path extrusionOk="0" h="155241" w="44490">
                  <a:moveTo>
                    <a:pt x="40407" y="1"/>
                  </a:moveTo>
                  <a:lnTo>
                    <a:pt x="0" y="155240"/>
                  </a:lnTo>
                  <a:cubicBezTo>
                    <a:pt x="2189" y="154175"/>
                    <a:pt x="4378" y="153111"/>
                    <a:pt x="6508" y="151927"/>
                  </a:cubicBezTo>
                  <a:lnTo>
                    <a:pt x="44489" y="6035"/>
                  </a:lnTo>
                  <a:cubicBezTo>
                    <a:pt x="43188" y="3964"/>
                    <a:pt x="41827" y="1953"/>
                    <a:pt x="4040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1668dde919e_2_1203"/>
            <p:cNvSpPr/>
            <p:nvPr/>
          </p:nvSpPr>
          <p:spPr>
            <a:xfrm>
              <a:off x="5546375" y="1978950"/>
              <a:ext cx="806100" cy="2805750"/>
            </a:xfrm>
            <a:custGeom>
              <a:rect b="b" l="l" r="r" t="t"/>
              <a:pathLst>
                <a:path extrusionOk="0" h="112230" w="32244">
                  <a:moveTo>
                    <a:pt x="29226" y="0"/>
                  </a:moveTo>
                  <a:lnTo>
                    <a:pt x="0" y="112229"/>
                  </a:lnTo>
                  <a:cubicBezTo>
                    <a:pt x="2663" y="109922"/>
                    <a:pt x="5207" y="107437"/>
                    <a:pt x="7632" y="104834"/>
                  </a:cubicBezTo>
                  <a:lnTo>
                    <a:pt x="32243" y="10176"/>
                  </a:lnTo>
                  <a:cubicBezTo>
                    <a:pt x="31415" y="6744"/>
                    <a:pt x="30409" y="3313"/>
                    <a:pt x="292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2" name="Google Shape;402;g1668dde919e_2_1203"/>
          <p:cNvSpPr/>
          <p:nvPr/>
        </p:nvSpPr>
        <p:spPr>
          <a:xfrm>
            <a:off x="711109" y="4480625"/>
            <a:ext cx="255900" cy="255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1668dde919e_2_1203"/>
          <p:cNvSpPr/>
          <p:nvPr/>
        </p:nvSpPr>
        <p:spPr>
          <a:xfrm>
            <a:off x="8916060" y="853572"/>
            <a:ext cx="118800" cy="11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1668dde919e_2_1203"/>
          <p:cNvSpPr/>
          <p:nvPr/>
        </p:nvSpPr>
        <p:spPr>
          <a:xfrm>
            <a:off x="64476" y="1361700"/>
            <a:ext cx="118800" cy="11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5" name="Google Shape;405;g1668dde919e_2_1203"/>
          <p:cNvGrpSpPr/>
          <p:nvPr/>
        </p:nvGrpSpPr>
        <p:grpSpPr>
          <a:xfrm flipH="1">
            <a:off x="7436865" y="4947363"/>
            <a:ext cx="332100" cy="136701"/>
            <a:chOff x="4168850" y="4797450"/>
            <a:chExt cx="332100" cy="136701"/>
          </a:xfrm>
        </p:grpSpPr>
        <p:sp>
          <p:nvSpPr>
            <p:cNvPr id="406" name="Google Shape;406;g1668dde919e_2_1203"/>
            <p:cNvSpPr/>
            <p:nvPr/>
          </p:nvSpPr>
          <p:spPr>
            <a:xfrm>
              <a:off x="41688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1668dde919e_2_1203"/>
            <p:cNvSpPr/>
            <p:nvPr/>
          </p:nvSpPr>
          <p:spPr>
            <a:xfrm>
              <a:off x="43212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1668dde919e_2_1203"/>
            <p:cNvSpPr/>
            <p:nvPr/>
          </p:nvSpPr>
          <p:spPr>
            <a:xfrm>
              <a:off x="44736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1668dde919e_2_1203"/>
            <p:cNvSpPr/>
            <p:nvPr/>
          </p:nvSpPr>
          <p:spPr>
            <a:xfrm>
              <a:off x="41688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g1668dde919e_2_1203"/>
            <p:cNvSpPr/>
            <p:nvPr/>
          </p:nvSpPr>
          <p:spPr>
            <a:xfrm>
              <a:off x="43212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1668dde919e_2_1203"/>
            <p:cNvSpPr/>
            <p:nvPr/>
          </p:nvSpPr>
          <p:spPr>
            <a:xfrm>
              <a:off x="44736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2" name="Google Shape;412;g1668dde919e_2_1203"/>
          <p:cNvGrpSpPr/>
          <p:nvPr/>
        </p:nvGrpSpPr>
        <p:grpSpPr>
          <a:xfrm flipH="1" rot="-5400000">
            <a:off x="4388865" y="222963"/>
            <a:ext cx="332100" cy="136701"/>
            <a:chOff x="4168850" y="4797450"/>
            <a:chExt cx="332100" cy="136701"/>
          </a:xfrm>
        </p:grpSpPr>
        <p:sp>
          <p:nvSpPr>
            <p:cNvPr id="413" name="Google Shape;413;g1668dde919e_2_1203"/>
            <p:cNvSpPr/>
            <p:nvPr/>
          </p:nvSpPr>
          <p:spPr>
            <a:xfrm>
              <a:off x="41688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1668dde919e_2_1203"/>
            <p:cNvSpPr/>
            <p:nvPr/>
          </p:nvSpPr>
          <p:spPr>
            <a:xfrm>
              <a:off x="43212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1668dde919e_2_1203"/>
            <p:cNvSpPr/>
            <p:nvPr/>
          </p:nvSpPr>
          <p:spPr>
            <a:xfrm>
              <a:off x="4473650" y="4797450"/>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1668dde919e_2_1203"/>
            <p:cNvSpPr/>
            <p:nvPr/>
          </p:nvSpPr>
          <p:spPr>
            <a:xfrm>
              <a:off x="41688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1668dde919e_2_1203"/>
            <p:cNvSpPr/>
            <p:nvPr/>
          </p:nvSpPr>
          <p:spPr>
            <a:xfrm>
              <a:off x="43212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1668dde919e_2_1203"/>
            <p:cNvSpPr/>
            <p:nvPr/>
          </p:nvSpPr>
          <p:spPr>
            <a:xfrm>
              <a:off x="4473650" y="4906851"/>
              <a:ext cx="27300" cy="273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9" name="Google Shape;419;g1668dde919e_2_1203"/>
          <p:cNvSpPr txBox="1"/>
          <p:nvPr>
            <p:ph type="title"/>
          </p:nvPr>
        </p:nvSpPr>
        <p:spPr>
          <a:xfrm>
            <a:off x="713225" y="521225"/>
            <a:ext cx="77175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SzPts val="3000"/>
              <a:buNone/>
              <a:defRPr/>
            </a:lvl2pPr>
            <a:lvl3pPr lvl="2" rtl="0" algn="ctr">
              <a:lnSpc>
                <a:spcPct val="100000"/>
              </a:lnSpc>
              <a:spcBef>
                <a:spcPts val="0"/>
              </a:spcBef>
              <a:spcAft>
                <a:spcPts val="0"/>
              </a:spcAft>
              <a:buSzPts val="3000"/>
              <a:buNone/>
              <a:defRPr/>
            </a:lvl3pPr>
            <a:lvl4pPr lvl="3" rtl="0" algn="ctr">
              <a:lnSpc>
                <a:spcPct val="100000"/>
              </a:lnSpc>
              <a:spcBef>
                <a:spcPts val="0"/>
              </a:spcBef>
              <a:spcAft>
                <a:spcPts val="0"/>
              </a:spcAft>
              <a:buSzPts val="3000"/>
              <a:buNone/>
              <a:defRPr/>
            </a:lvl4pPr>
            <a:lvl5pPr lvl="4" rtl="0" algn="ctr">
              <a:lnSpc>
                <a:spcPct val="100000"/>
              </a:lnSpc>
              <a:spcBef>
                <a:spcPts val="0"/>
              </a:spcBef>
              <a:spcAft>
                <a:spcPts val="0"/>
              </a:spcAft>
              <a:buSzPts val="3000"/>
              <a:buNone/>
              <a:defRPr/>
            </a:lvl5pPr>
            <a:lvl6pPr lvl="5" rtl="0" algn="ctr">
              <a:lnSpc>
                <a:spcPct val="100000"/>
              </a:lnSpc>
              <a:spcBef>
                <a:spcPts val="0"/>
              </a:spcBef>
              <a:spcAft>
                <a:spcPts val="0"/>
              </a:spcAft>
              <a:buSzPts val="3000"/>
              <a:buNone/>
              <a:defRPr/>
            </a:lvl6pPr>
            <a:lvl7pPr lvl="6" rtl="0" algn="ctr">
              <a:lnSpc>
                <a:spcPct val="100000"/>
              </a:lnSpc>
              <a:spcBef>
                <a:spcPts val="0"/>
              </a:spcBef>
              <a:spcAft>
                <a:spcPts val="0"/>
              </a:spcAft>
              <a:buSzPts val="3000"/>
              <a:buNone/>
              <a:defRPr/>
            </a:lvl7pPr>
            <a:lvl8pPr lvl="7" rtl="0" algn="ctr">
              <a:lnSpc>
                <a:spcPct val="100000"/>
              </a:lnSpc>
              <a:spcBef>
                <a:spcPts val="0"/>
              </a:spcBef>
              <a:spcAft>
                <a:spcPts val="0"/>
              </a:spcAft>
              <a:buSzPts val="3000"/>
              <a:buNone/>
              <a:defRPr/>
            </a:lvl8pPr>
            <a:lvl9pPr lvl="8" rtl="0" algn="ctr">
              <a:lnSpc>
                <a:spcPct val="100000"/>
              </a:lnSpc>
              <a:spcBef>
                <a:spcPts val="0"/>
              </a:spcBef>
              <a:spcAft>
                <a:spcPts val="0"/>
              </a:spcAft>
              <a:buSzPts val="3000"/>
              <a:buNone/>
              <a:defRPr/>
            </a:lvl9pPr>
          </a:lstStyle>
          <a:p/>
        </p:txBody>
      </p:sp>
      <p:sp>
        <p:nvSpPr>
          <p:cNvPr id="420" name="Google Shape;420;g1668dde919e_2_1203"/>
          <p:cNvSpPr txBox="1"/>
          <p:nvPr>
            <p:ph idx="1" type="subTitle"/>
          </p:nvPr>
        </p:nvSpPr>
        <p:spPr>
          <a:xfrm>
            <a:off x="2114550" y="1209675"/>
            <a:ext cx="5829300" cy="3486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2"/>
              </a:buClr>
              <a:buSzPts val="1600"/>
              <a:buChar char="●"/>
              <a:defRPr sz="1400"/>
            </a:lvl1pPr>
            <a:lvl2pPr lvl="1" rtl="0" algn="l">
              <a:lnSpc>
                <a:spcPct val="115000"/>
              </a:lnSpc>
              <a:spcBef>
                <a:spcPts val="0"/>
              </a:spcBef>
              <a:spcAft>
                <a:spcPts val="0"/>
              </a:spcAft>
              <a:buSzPts val="1600"/>
              <a:buChar char="○"/>
              <a:defRPr/>
            </a:lvl2pPr>
            <a:lvl3pPr lvl="2" rtl="0" algn="l">
              <a:lnSpc>
                <a:spcPct val="115000"/>
              </a:lnSpc>
              <a:spcBef>
                <a:spcPts val="1600"/>
              </a:spcBef>
              <a:spcAft>
                <a:spcPts val="0"/>
              </a:spcAft>
              <a:buSzPts val="1600"/>
              <a:buChar char="■"/>
              <a:defRPr/>
            </a:lvl3pPr>
            <a:lvl4pPr lvl="3" rtl="0" algn="l">
              <a:lnSpc>
                <a:spcPct val="115000"/>
              </a:lnSpc>
              <a:spcBef>
                <a:spcPts val="1600"/>
              </a:spcBef>
              <a:spcAft>
                <a:spcPts val="0"/>
              </a:spcAft>
              <a:buSzPts val="1600"/>
              <a:buChar char="●"/>
              <a:defRPr/>
            </a:lvl4pPr>
            <a:lvl5pPr lvl="4" rtl="0" algn="l">
              <a:lnSpc>
                <a:spcPct val="115000"/>
              </a:lnSpc>
              <a:spcBef>
                <a:spcPts val="1600"/>
              </a:spcBef>
              <a:spcAft>
                <a:spcPts val="0"/>
              </a:spcAft>
              <a:buSzPts val="1600"/>
              <a:buChar char="○"/>
              <a:defRPr/>
            </a:lvl5pPr>
            <a:lvl6pPr lvl="5" rtl="0" algn="l">
              <a:lnSpc>
                <a:spcPct val="115000"/>
              </a:lnSpc>
              <a:spcBef>
                <a:spcPts val="1600"/>
              </a:spcBef>
              <a:spcAft>
                <a:spcPts val="0"/>
              </a:spcAft>
              <a:buSzPts val="1600"/>
              <a:buChar char="■"/>
              <a:defRPr/>
            </a:lvl6pPr>
            <a:lvl7pPr lvl="6" rtl="0" algn="l">
              <a:lnSpc>
                <a:spcPct val="115000"/>
              </a:lnSpc>
              <a:spcBef>
                <a:spcPts val="1600"/>
              </a:spcBef>
              <a:spcAft>
                <a:spcPts val="0"/>
              </a:spcAft>
              <a:buSzPts val="1600"/>
              <a:buChar char="●"/>
              <a:defRPr/>
            </a:lvl7pPr>
            <a:lvl8pPr lvl="7" rtl="0" algn="l">
              <a:lnSpc>
                <a:spcPct val="115000"/>
              </a:lnSpc>
              <a:spcBef>
                <a:spcPts val="1600"/>
              </a:spcBef>
              <a:spcAft>
                <a:spcPts val="0"/>
              </a:spcAft>
              <a:buSzPts val="1600"/>
              <a:buChar char="○"/>
              <a:defRPr/>
            </a:lvl8pPr>
            <a:lvl9pPr lvl="8" rtl="0" algn="l">
              <a:lnSpc>
                <a:spcPct val="115000"/>
              </a:lnSpc>
              <a:spcBef>
                <a:spcPts val="1600"/>
              </a:spcBef>
              <a:spcAft>
                <a:spcPts val="160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1668dde919e_2_8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1668dde919e_2_8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1668dde919e_2_8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1668dde919e_2_84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668dde919e_2_84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1668dde919e_2_84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1668dde919e_2_8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668dde919e_2_85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1668dde919e_2_8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1668dde919e_2_85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1668dde919e_2_85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1668dde919e_2_8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1668dde919e_2_86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1668dde919e_2_8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1668dde919e_2_86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1668dde919e_2_86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1668dde919e_2_86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1668dde919e_2_86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1668dde919e_2_8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1668dde919e_2_86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1668dde919e_2_8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668dde919e_2_8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1668dde919e_2_8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1668dde919e_2_8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37.png"/><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17.png"/><Relationship Id="rId8"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3.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41.png"/><Relationship Id="rId5" Type="http://schemas.openxmlformats.org/officeDocument/2006/relationships/image" Target="../media/image25.png"/><Relationship Id="rId6" Type="http://schemas.openxmlformats.org/officeDocument/2006/relationships/image" Target="../media/image27.png"/><Relationship Id="rId7" Type="http://schemas.openxmlformats.org/officeDocument/2006/relationships/image" Target="../media/image40.png"/><Relationship Id="rId8"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36.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0.png"/><Relationship Id="rId7" Type="http://schemas.openxmlformats.org/officeDocument/2006/relationships/image" Target="../media/image35.png"/><Relationship Id="rId8"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6.png"/><Relationship Id="rId6"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39.png"/><Relationship Id="rId4" Type="http://schemas.openxmlformats.org/officeDocument/2006/relationships/image" Target="../media/image48.png"/><Relationship Id="rId5" Type="http://schemas.openxmlformats.org/officeDocument/2006/relationships/image" Target="../media/image50.png"/><Relationship Id="rId6" Type="http://schemas.openxmlformats.org/officeDocument/2006/relationships/image" Target="../media/image44.png"/><Relationship Id="rId7" Type="http://schemas.openxmlformats.org/officeDocument/2006/relationships/image" Target="../media/image4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55.png"/><Relationship Id="rId4" Type="http://schemas.openxmlformats.org/officeDocument/2006/relationships/image" Target="../media/image53.png"/><Relationship Id="rId5" Type="http://schemas.openxmlformats.org/officeDocument/2006/relationships/image" Target="../media/image45.png"/><Relationship Id="rId6"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5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51.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166704584d5_0_576"/>
          <p:cNvSpPr/>
          <p:nvPr/>
        </p:nvSpPr>
        <p:spPr>
          <a:xfrm>
            <a:off x="8825100" y="2845450"/>
            <a:ext cx="118800" cy="118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26" name="Google Shape;426;g166704584d5_0_576"/>
          <p:cNvGraphicFramePr/>
          <p:nvPr/>
        </p:nvGraphicFramePr>
        <p:xfrm>
          <a:off x="994534" y="897800"/>
          <a:ext cx="3000000" cy="3000000"/>
        </p:xfrm>
        <a:graphic>
          <a:graphicData uri="http://schemas.openxmlformats.org/drawingml/2006/table">
            <a:tbl>
              <a:tblPr>
                <a:noFill/>
                <a:tableStyleId>{51A7FE18-4625-4F3A-8B60-033BD0F6B63E}</a:tableStyleId>
              </a:tblPr>
              <a:tblGrid>
                <a:gridCol w="3242100"/>
                <a:gridCol w="3912825"/>
              </a:tblGrid>
              <a:tr h="276175">
                <a:tc>
                  <a:txBody>
                    <a:bodyPr/>
                    <a:lstStyle/>
                    <a:p>
                      <a:pPr indent="0" lvl="0" marL="63500" marR="0" rtl="0" algn="l">
                        <a:lnSpc>
                          <a:spcPct val="115000"/>
                        </a:lnSpc>
                        <a:spcBef>
                          <a:spcPts val="0"/>
                        </a:spcBef>
                        <a:spcAft>
                          <a:spcPts val="0"/>
                        </a:spcAft>
                        <a:buNone/>
                      </a:pPr>
                      <a:r>
                        <a:rPr b="1" lang="en" sz="1800" u="none" cap="none" strike="noStrike">
                          <a:solidFill>
                            <a:srgbClr val="9B2D1F"/>
                          </a:solidFill>
                          <a:latin typeface="Rockwell"/>
                          <a:ea typeface="Rockwell"/>
                          <a:cs typeface="Rockwell"/>
                          <a:sym typeface="Rockwell"/>
                        </a:rPr>
                        <a:t>Batch details</a:t>
                      </a:r>
                      <a:endParaRPr b="1" sz="1400" u="none" cap="none" strike="noStrike">
                        <a:solidFill>
                          <a:srgbClr val="9B2D1F"/>
                        </a:solidFill>
                        <a:latin typeface="Rockwell"/>
                        <a:ea typeface="Rockwell"/>
                        <a:cs typeface="Rockwell"/>
                        <a:sym typeface="Rockwel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00" marR="0" rtl="0" algn="l">
                        <a:lnSpc>
                          <a:spcPct val="115000"/>
                        </a:lnSpc>
                        <a:spcBef>
                          <a:spcPts val="0"/>
                        </a:spcBef>
                        <a:spcAft>
                          <a:spcPts val="0"/>
                        </a:spcAft>
                        <a:buNone/>
                      </a:pPr>
                      <a:r>
                        <a:rPr lang="en" sz="1800" u="none" cap="none" strike="noStrike">
                          <a:latin typeface="Rockwell"/>
                          <a:ea typeface="Rockwell"/>
                          <a:cs typeface="Rockwell"/>
                          <a:sym typeface="Rockwell"/>
                        </a:rPr>
                        <a:t>DSE-FT-C-MAY22-G</a:t>
                      </a:r>
                      <a:r>
                        <a:rPr lang="en" sz="1800"/>
                        <a:t>2</a:t>
                      </a:r>
                      <a:endParaRPr sz="1400" u="none" cap="none" strike="noStrike">
                        <a:latin typeface="Rockwell"/>
                        <a:ea typeface="Rockwell"/>
                        <a:cs typeface="Rockwell"/>
                        <a:sym typeface="Rockwel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038950">
                <a:tc>
                  <a:txBody>
                    <a:bodyPr/>
                    <a:lstStyle/>
                    <a:p>
                      <a:pPr indent="0" lvl="0" marL="63500" marR="0" rtl="0" algn="l">
                        <a:lnSpc>
                          <a:spcPct val="115000"/>
                        </a:lnSpc>
                        <a:spcBef>
                          <a:spcPts val="0"/>
                        </a:spcBef>
                        <a:spcAft>
                          <a:spcPts val="0"/>
                        </a:spcAft>
                        <a:buNone/>
                      </a:pPr>
                      <a:br>
                        <a:rPr b="1" lang="en" sz="1800" u="none" cap="none" strike="noStrike">
                          <a:solidFill>
                            <a:srgbClr val="9B2D1F"/>
                          </a:solidFill>
                          <a:latin typeface="Rockwell"/>
                          <a:ea typeface="Rockwell"/>
                          <a:cs typeface="Rockwell"/>
                          <a:sym typeface="Rockwell"/>
                        </a:rPr>
                      </a:br>
                      <a:r>
                        <a:rPr b="1" lang="en" sz="1800" u="none" cap="none" strike="noStrike">
                          <a:solidFill>
                            <a:srgbClr val="9B2D1F"/>
                          </a:solidFill>
                          <a:latin typeface="Rockwell"/>
                          <a:ea typeface="Rockwell"/>
                          <a:cs typeface="Rockwell"/>
                          <a:sym typeface="Rockwell"/>
                        </a:rPr>
                        <a:t>Team members</a:t>
                      </a:r>
                      <a:endParaRPr b="1" sz="1400" u="none" cap="none" strike="noStrike">
                        <a:solidFill>
                          <a:srgbClr val="9B2D1F"/>
                        </a:solidFill>
                        <a:latin typeface="Rockwell"/>
                        <a:ea typeface="Rockwell"/>
                        <a:cs typeface="Rockwell"/>
                        <a:sym typeface="Rockwell"/>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00" marR="1713229" rtl="0" algn="l">
                        <a:lnSpc>
                          <a:spcPct val="115000"/>
                        </a:lnSpc>
                        <a:spcBef>
                          <a:spcPts val="500"/>
                        </a:spcBef>
                        <a:spcAft>
                          <a:spcPts val="0"/>
                        </a:spcAft>
                        <a:buClr>
                          <a:schemeClr val="dk1"/>
                        </a:buClr>
                        <a:buSzPts val="1100"/>
                        <a:buFont typeface="Arial"/>
                        <a:buNone/>
                      </a:pPr>
                      <a:r>
                        <a:rPr lang="en" sz="1800"/>
                        <a:t>Akshay Jadhav </a:t>
                      </a:r>
                      <a:endParaRPr sz="1800"/>
                    </a:p>
                    <a:p>
                      <a:pPr indent="0" lvl="0" marL="63500" marR="1713229" rtl="0" algn="l">
                        <a:lnSpc>
                          <a:spcPct val="115000"/>
                        </a:lnSpc>
                        <a:spcBef>
                          <a:spcPts val="500"/>
                        </a:spcBef>
                        <a:spcAft>
                          <a:spcPts val="0"/>
                        </a:spcAft>
                        <a:buClr>
                          <a:schemeClr val="dk1"/>
                        </a:buClr>
                        <a:buSzPts val="1100"/>
                        <a:buFont typeface="Arial"/>
                        <a:buNone/>
                      </a:pPr>
                      <a:r>
                        <a:rPr lang="en" sz="1800"/>
                        <a:t>Arun </a:t>
                      </a:r>
                      <a:endParaRPr sz="1800"/>
                    </a:p>
                    <a:p>
                      <a:pPr indent="0" lvl="0" marL="63500" marR="1713229" rtl="0" algn="l">
                        <a:lnSpc>
                          <a:spcPct val="115000"/>
                        </a:lnSpc>
                        <a:spcBef>
                          <a:spcPts val="500"/>
                        </a:spcBef>
                        <a:spcAft>
                          <a:spcPts val="0"/>
                        </a:spcAft>
                        <a:buClr>
                          <a:schemeClr val="dk1"/>
                        </a:buClr>
                        <a:buSzPts val="1100"/>
                        <a:buFont typeface="Arial"/>
                        <a:buNone/>
                      </a:pPr>
                      <a:r>
                        <a:rPr lang="en" sz="1800"/>
                        <a:t>Cibi </a:t>
                      </a:r>
                      <a:r>
                        <a:rPr lang="en" sz="1800"/>
                        <a:t>C</a:t>
                      </a:r>
                      <a:r>
                        <a:rPr lang="en" sz="1800"/>
                        <a:t>hellasamy  </a:t>
                      </a:r>
                      <a:endParaRPr sz="1800"/>
                    </a:p>
                    <a:p>
                      <a:pPr indent="0" lvl="0" marL="63500" marR="1713229" rtl="0" algn="l">
                        <a:lnSpc>
                          <a:spcPct val="115000"/>
                        </a:lnSpc>
                        <a:spcBef>
                          <a:spcPts val="500"/>
                        </a:spcBef>
                        <a:spcAft>
                          <a:spcPts val="0"/>
                        </a:spcAft>
                        <a:buSzPts val="1100"/>
                        <a:buNone/>
                      </a:pPr>
                      <a:r>
                        <a:rPr lang="en" sz="1800"/>
                        <a:t>Varshiney M</a:t>
                      </a:r>
                      <a:endParaRPr sz="1800"/>
                    </a:p>
                    <a:p>
                      <a:pPr indent="0" lvl="0" marL="63500" marR="1713229" rtl="0" algn="l">
                        <a:lnSpc>
                          <a:spcPct val="115000"/>
                        </a:lnSpc>
                        <a:spcBef>
                          <a:spcPts val="500"/>
                        </a:spcBef>
                        <a:spcAft>
                          <a:spcPts val="0"/>
                        </a:spcAft>
                        <a:buSzPts val="1100"/>
                        <a:buNone/>
                      </a:pPr>
                      <a:r>
                        <a:rPr lang="en" sz="1800">
                          <a:solidFill>
                            <a:schemeClr val="dk1"/>
                          </a:solidFill>
                        </a:rPr>
                        <a:t>Sabarivasan R</a:t>
                      </a:r>
                      <a:endParaRPr sz="1800"/>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78675">
                <a:tc>
                  <a:txBody>
                    <a:bodyPr/>
                    <a:lstStyle/>
                    <a:p>
                      <a:pPr indent="0" lvl="0" marL="63500" marR="0" rtl="0" algn="l">
                        <a:lnSpc>
                          <a:spcPct val="115000"/>
                        </a:lnSpc>
                        <a:spcBef>
                          <a:spcPts val="0"/>
                        </a:spcBef>
                        <a:spcAft>
                          <a:spcPts val="0"/>
                        </a:spcAft>
                        <a:buNone/>
                      </a:pPr>
                      <a:r>
                        <a:rPr b="1" lang="en" sz="1800" u="none" cap="none" strike="noStrike">
                          <a:solidFill>
                            <a:srgbClr val="9B2D1F"/>
                          </a:solidFill>
                          <a:latin typeface="Rockwell"/>
                          <a:ea typeface="Rockwell"/>
                          <a:cs typeface="Rockwell"/>
                          <a:sym typeface="Rockwell"/>
                        </a:rPr>
                        <a:t>Domain of Project</a:t>
                      </a:r>
                      <a:endParaRPr b="1" sz="1400" u="none" cap="none" strike="noStrike">
                        <a:solidFill>
                          <a:srgbClr val="9B2D1F"/>
                        </a:solidFill>
                        <a:latin typeface="Rockwell"/>
                        <a:ea typeface="Rockwell"/>
                        <a:cs typeface="Rockwell"/>
                        <a:sym typeface="Rockwel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00" marR="0" rtl="0" algn="l">
                        <a:lnSpc>
                          <a:spcPct val="115000"/>
                        </a:lnSpc>
                        <a:spcBef>
                          <a:spcPts val="0"/>
                        </a:spcBef>
                        <a:spcAft>
                          <a:spcPts val="0"/>
                        </a:spcAft>
                        <a:buSzPts val="1100"/>
                        <a:buNone/>
                      </a:pPr>
                      <a:r>
                        <a:rPr lang="en" sz="1800"/>
                        <a:t>HealthCare &amp; Pharma</a:t>
                      </a:r>
                      <a:endParaRPr sz="1800"/>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578475">
                <a:tc>
                  <a:txBody>
                    <a:bodyPr/>
                    <a:lstStyle/>
                    <a:p>
                      <a:pPr indent="0" lvl="0" marL="63500" marR="0" rtl="0" algn="l">
                        <a:lnSpc>
                          <a:spcPct val="115000"/>
                        </a:lnSpc>
                        <a:spcBef>
                          <a:spcPts val="0"/>
                        </a:spcBef>
                        <a:spcAft>
                          <a:spcPts val="0"/>
                        </a:spcAft>
                        <a:buNone/>
                      </a:pPr>
                      <a:r>
                        <a:rPr b="1" lang="en" sz="1800" u="none" cap="none" strike="noStrike">
                          <a:solidFill>
                            <a:srgbClr val="9B2D1F"/>
                          </a:solidFill>
                          <a:latin typeface="Rockwell"/>
                          <a:ea typeface="Rockwell"/>
                          <a:cs typeface="Rockwell"/>
                          <a:sym typeface="Rockwell"/>
                        </a:rPr>
                        <a:t>Proposed project title</a:t>
                      </a:r>
                      <a:endParaRPr b="1" sz="1400" u="none" cap="none" strike="noStrike">
                        <a:solidFill>
                          <a:srgbClr val="9B2D1F"/>
                        </a:solidFill>
                        <a:latin typeface="Rockwell"/>
                        <a:ea typeface="Rockwell"/>
                        <a:cs typeface="Rockwell"/>
                        <a:sym typeface="Rockwel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00" rtl="0" algn="l">
                        <a:lnSpc>
                          <a:spcPct val="115000"/>
                        </a:lnSpc>
                        <a:spcBef>
                          <a:spcPts val="0"/>
                        </a:spcBef>
                        <a:spcAft>
                          <a:spcPts val="0"/>
                        </a:spcAft>
                        <a:buSzPts val="1100"/>
                        <a:buNone/>
                      </a:pPr>
                      <a:r>
                        <a:rPr lang="en" sz="1800">
                          <a:solidFill>
                            <a:schemeClr val="dk1"/>
                          </a:solidFill>
                        </a:rPr>
                        <a:t>Prediction of Diabetes using Classification Models</a:t>
                      </a:r>
                      <a:endParaRPr sz="1800"/>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76175">
                <a:tc>
                  <a:txBody>
                    <a:bodyPr/>
                    <a:lstStyle/>
                    <a:p>
                      <a:pPr indent="0" lvl="0" marL="63500" marR="0" rtl="0" algn="l">
                        <a:lnSpc>
                          <a:spcPct val="115000"/>
                        </a:lnSpc>
                        <a:spcBef>
                          <a:spcPts val="0"/>
                        </a:spcBef>
                        <a:spcAft>
                          <a:spcPts val="0"/>
                        </a:spcAft>
                        <a:buNone/>
                      </a:pPr>
                      <a:r>
                        <a:rPr b="1" lang="en" sz="1800" u="none" cap="none" strike="noStrike">
                          <a:solidFill>
                            <a:srgbClr val="9B2D1F"/>
                          </a:solidFill>
                          <a:latin typeface="Rockwell"/>
                          <a:ea typeface="Rockwell"/>
                          <a:cs typeface="Rockwell"/>
                          <a:sym typeface="Rockwell"/>
                        </a:rPr>
                        <a:t>Group Number</a:t>
                      </a:r>
                      <a:endParaRPr b="1" sz="1400" u="none" cap="none" strike="noStrike">
                        <a:solidFill>
                          <a:srgbClr val="9B2D1F"/>
                        </a:solidFill>
                        <a:latin typeface="Rockwell"/>
                        <a:ea typeface="Rockwell"/>
                        <a:cs typeface="Rockwell"/>
                        <a:sym typeface="Rockwel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00" marR="0" rtl="0" algn="l">
                        <a:lnSpc>
                          <a:spcPct val="115000"/>
                        </a:lnSpc>
                        <a:spcBef>
                          <a:spcPts val="0"/>
                        </a:spcBef>
                        <a:spcAft>
                          <a:spcPts val="0"/>
                        </a:spcAft>
                        <a:buNone/>
                      </a:pPr>
                      <a:r>
                        <a:rPr lang="en" sz="1800" u="none" cap="none" strike="noStrike">
                          <a:latin typeface="Rockwell"/>
                          <a:ea typeface="Rockwell"/>
                          <a:cs typeface="Rockwell"/>
                          <a:sym typeface="Rockwell"/>
                        </a:rPr>
                        <a:t>GROUP </a:t>
                      </a:r>
                      <a:r>
                        <a:rPr lang="en" sz="1800"/>
                        <a:t>2</a:t>
                      </a:r>
                      <a:endParaRPr sz="1400" u="none" cap="none" strike="noStrike">
                        <a:latin typeface="Rockwell"/>
                        <a:ea typeface="Rockwell"/>
                        <a:cs typeface="Rockwell"/>
                        <a:sym typeface="Rockwel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75675">
                <a:tc>
                  <a:txBody>
                    <a:bodyPr/>
                    <a:lstStyle/>
                    <a:p>
                      <a:pPr indent="0" lvl="0" marL="63500" marR="0" rtl="0" algn="l">
                        <a:lnSpc>
                          <a:spcPct val="115000"/>
                        </a:lnSpc>
                        <a:spcBef>
                          <a:spcPts val="0"/>
                        </a:spcBef>
                        <a:spcAft>
                          <a:spcPts val="0"/>
                        </a:spcAft>
                        <a:buNone/>
                      </a:pPr>
                      <a:r>
                        <a:rPr b="1" lang="en" sz="1800" u="none" cap="none" strike="noStrike">
                          <a:solidFill>
                            <a:srgbClr val="9B2D1F"/>
                          </a:solidFill>
                          <a:latin typeface="Rockwell"/>
                          <a:ea typeface="Rockwell"/>
                          <a:cs typeface="Rockwell"/>
                          <a:sym typeface="Rockwell"/>
                        </a:rPr>
                        <a:t>Team Leader</a:t>
                      </a:r>
                      <a:endParaRPr b="1" sz="1400" u="none" cap="none" strike="noStrike">
                        <a:solidFill>
                          <a:srgbClr val="9B2D1F"/>
                        </a:solidFill>
                        <a:latin typeface="Rockwell"/>
                        <a:ea typeface="Rockwell"/>
                        <a:cs typeface="Rockwell"/>
                        <a:sym typeface="Rockwel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00" marR="1713229" rtl="0" algn="l">
                        <a:lnSpc>
                          <a:spcPct val="115000"/>
                        </a:lnSpc>
                        <a:spcBef>
                          <a:spcPts val="500"/>
                        </a:spcBef>
                        <a:spcAft>
                          <a:spcPts val="0"/>
                        </a:spcAft>
                        <a:buClr>
                          <a:schemeClr val="dk1"/>
                        </a:buClr>
                        <a:buSzPts val="1100"/>
                        <a:buFont typeface="Arial"/>
                        <a:buNone/>
                      </a:pPr>
                      <a:r>
                        <a:rPr lang="en" sz="1800">
                          <a:solidFill>
                            <a:schemeClr val="dk1"/>
                          </a:solidFill>
                        </a:rPr>
                        <a:t>Sabarivasan R</a:t>
                      </a:r>
                      <a:endParaRPr sz="1400" u="none" cap="none" strike="noStrike">
                        <a:latin typeface="Rockwell"/>
                        <a:ea typeface="Rockwell"/>
                        <a:cs typeface="Rockwell"/>
                        <a:sym typeface="Rockwel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78675">
                <a:tc>
                  <a:txBody>
                    <a:bodyPr/>
                    <a:lstStyle/>
                    <a:p>
                      <a:pPr indent="0" lvl="0" marL="63500" marR="0" rtl="0" algn="l">
                        <a:lnSpc>
                          <a:spcPct val="115000"/>
                        </a:lnSpc>
                        <a:spcBef>
                          <a:spcPts val="0"/>
                        </a:spcBef>
                        <a:spcAft>
                          <a:spcPts val="0"/>
                        </a:spcAft>
                        <a:buNone/>
                      </a:pPr>
                      <a:r>
                        <a:rPr b="1" lang="en" sz="1800" u="none" cap="none" strike="noStrike">
                          <a:solidFill>
                            <a:srgbClr val="9B2D1F"/>
                          </a:solidFill>
                          <a:latin typeface="Rockwell"/>
                          <a:ea typeface="Rockwell"/>
                          <a:cs typeface="Rockwell"/>
                          <a:sym typeface="Rockwell"/>
                        </a:rPr>
                        <a:t>Mentor Name</a:t>
                      </a:r>
                      <a:endParaRPr b="1" sz="1400" u="none" cap="none" strike="noStrike">
                        <a:solidFill>
                          <a:srgbClr val="9B2D1F"/>
                        </a:solidFill>
                        <a:latin typeface="Rockwell"/>
                        <a:ea typeface="Rockwell"/>
                        <a:cs typeface="Rockwell"/>
                        <a:sym typeface="Rockwel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63500" marR="0" rtl="0" algn="l">
                        <a:lnSpc>
                          <a:spcPct val="115000"/>
                        </a:lnSpc>
                        <a:spcBef>
                          <a:spcPts val="0"/>
                        </a:spcBef>
                        <a:spcAft>
                          <a:spcPts val="0"/>
                        </a:spcAft>
                        <a:buNone/>
                      </a:pPr>
                      <a:r>
                        <a:rPr lang="en" sz="1800"/>
                        <a:t>Mr. Pratik Sonar</a:t>
                      </a:r>
                      <a:endParaRPr sz="1400" u="none" cap="none" strike="noStrike">
                        <a:latin typeface="Rockwell"/>
                        <a:ea typeface="Rockwell"/>
                        <a:cs typeface="Rockwell"/>
                        <a:sym typeface="Rockwell"/>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pic>
        <p:nvPicPr>
          <p:cNvPr id="427" name="Google Shape;427;g166704584d5_0_576"/>
          <p:cNvPicPr preferRelativeResize="0"/>
          <p:nvPr/>
        </p:nvPicPr>
        <p:blipFill>
          <a:blip r:embed="rId3">
            <a:alphaModFix/>
          </a:blip>
          <a:stretch>
            <a:fillRect/>
          </a:stretch>
        </p:blipFill>
        <p:spPr>
          <a:xfrm>
            <a:off x="76200" y="76201"/>
            <a:ext cx="1816193" cy="743774"/>
          </a:xfrm>
          <a:prstGeom prst="rect">
            <a:avLst/>
          </a:prstGeom>
          <a:noFill/>
          <a:ln>
            <a:noFill/>
          </a:ln>
        </p:spPr>
      </p:pic>
      <p:pic>
        <p:nvPicPr>
          <p:cNvPr id="428" name="Google Shape;428;g166704584d5_0_576"/>
          <p:cNvPicPr preferRelativeResize="0"/>
          <p:nvPr/>
        </p:nvPicPr>
        <p:blipFill>
          <a:blip r:embed="rId4">
            <a:alphaModFix/>
          </a:blip>
          <a:stretch>
            <a:fillRect/>
          </a:stretch>
        </p:blipFill>
        <p:spPr>
          <a:xfrm>
            <a:off x="7251604" y="76200"/>
            <a:ext cx="1816200" cy="552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g1564021a2ea_0_218"/>
          <p:cNvPicPr preferRelativeResize="0"/>
          <p:nvPr/>
        </p:nvPicPr>
        <p:blipFill>
          <a:blip r:embed="rId3">
            <a:alphaModFix/>
          </a:blip>
          <a:stretch>
            <a:fillRect/>
          </a:stretch>
        </p:blipFill>
        <p:spPr>
          <a:xfrm>
            <a:off x="214600" y="613850"/>
            <a:ext cx="2864049" cy="1816876"/>
          </a:xfrm>
          <a:prstGeom prst="rect">
            <a:avLst/>
          </a:prstGeom>
          <a:noFill/>
          <a:ln>
            <a:noFill/>
          </a:ln>
        </p:spPr>
      </p:pic>
      <p:sp>
        <p:nvSpPr>
          <p:cNvPr id="508" name="Google Shape;508;g1564021a2ea_0_218"/>
          <p:cNvSpPr txBox="1"/>
          <p:nvPr/>
        </p:nvSpPr>
        <p:spPr>
          <a:xfrm>
            <a:off x="1789050" y="10175"/>
            <a:ext cx="64623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800">
                <a:solidFill>
                  <a:srgbClr val="9B2D1F"/>
                </a:solidFill>
                <a:latin typeface="Rockwell"/>
                <a:ea typeface="Rockwell"/>
                <a:cs typeface="Rockwell"/>
                <a:sym typeface="Rockwell"/>
              </a:rPr>
              <a:t>Distribution of BMI, Physical &amp; Mental Health Features</a:t>
            </a:r>
            <a:endParaRPr b="1" sz="1800">
              <a:solidFill>
                <a:srgbClr val="9B2D1F"/>
              </a:solidFill>
              <a:latin typeface="Rockwell"/>
              <a:ea typeface="Rockwell"/>
              <a:cs typeface="Rockwell"/>
              <a:sym typeface="Rockwell"/>
            </a:endParaRPr>
          </a:p>
        </p:txBody>
      </p:sp>
      <p:sp>
        <p:nvSpPr>
          <p:cNvPr id="509" name="Google Shape;509;g1564021a2ea_0_218"/>
          <p:cNvSpPr txBox="1"/>
          <p:nvPr/>
        </p:nvSpPr>
        <p:spPr>
          <a:xfrm>
            <a:off x="1229975" y="4696250"/>
            <a:ext cx="7466700" cy="400200"/>
          </a:xfrm>
          <a:prstGeom prst="rect">
            <a:avLst/>
          </a:prstGeom>
          <a:noFill/>
          <a:ln>
            <a:noFill/>
          </a:ln>
        </p:spPr>
        <p:txBody>
          <a:bodyPr anchorCtr="0" anchor="t" bIns="91425" lIns="91425" spcFirstLastPara="1" rIns="91425" wrap="square" tIns="91425">
            <a:spAutoFit/>
          </a:bodyPr>
          <a:lstStyle/>
          <a:p>
            <a:pPr indent="0" lvl="0" marL="254000" marR="304800" rtl="0" algn="just">
              <a:spcBef>
                <a:spcPts val="0"/>
              </a:spcBef>
              <a:spcAft>
                <a:spcPts val="0"/>
              </a:spcAft>
              <a:buClr>
                <a:schemeClr val="dk1"/>
              </a:buClr>
              <a:buSzPts val="1100"/>
              <a:buFont typeface="Arial"/>
              <a:buNone/>
            </a:pPr>
            <a:r>
              <a:t/>
            </a:r>
            <a:endParaRPr/>
          </a:p>
        </p:txBody>
      </p:sp>
      <p:pic>
        <p:nvPicPr>
          <p:cNvPr id="510" name="Google Shape;510;g1564021a2ea_0_218"/>
          <p:cNvPicPr preferRelativeResize="0"/>
          <p:nvPr/>
        </p:nvPicPr>
        <p:blipFill>
          <a:blip r:embed="rId4">
            <a:alphaModFix/>
          </a:blip>
          <a:stretch>
            <a:fillRect/>
          </a:stretch>
        </p:blipFill>
        <p:spPr>
          <a:xfrm>
            <a:off x="3139975" y="613850"/>
            <a:ext cx="2864050" cy="1816871"/>
          </a:xfrm>
          <a:prstGeom prst="rect">
            <a:avLst/>
          </a:prstGeom>
          <a:noFill/>
          <a:ln>
            <a:noFill/>
          </a:ln>
        </p:spPr>
      </p:pic>
      <p:pic>
        <p:nvPicPr>
          <p:cNvPr id="511" name="Google Shape;511;g1564021a2ea_0_218"/>
          <p:cNvPicPr preferRelativeResize="0"/>
          <p:nvPr/>
        </p:nvPicPr>
        <p:blipFill>
          <a:blip r:embed="rId5">
            <a:alphaModFix/>
          </a:blip>
          <a:stretch>
            <a:fillRect/>
          </a:stretch>
        </p:blipFill>
        <p:spPr>
          <a:xfrm>
            <a:off x="6065343" y="613850"/>
            <a:ext cx="2864057" cy="1816876"/>
          </a:xfrm>
          <a:prstGeom prst="rect">
            <a:avLst/>
          </a:prstGeom>
          <a:noFill/>
          <a:ln>
            <a:noFill/>
          </a:ln>
        </p:spPr>
      </p:pic>
      <p:pic>
        <p:nvPicPr>
          <p:cNvPr id="512" name="Google Shape;512;g1564021a2ea_0_218"/>
          <p:cNvPicPr preferRelativeResize="0"/>
          <p:nvPr/>
        </p:nvPicPr>
        <p:blipFill>
          <a:blip r:embed="rId6">
            <a:alphaModFix/>
          </a:blip>
          <a:stretch>
            <a:fillRect/>
          </a:stretch>
        </p:blipFill>
        <p:spPr>
          <a:xfrm>
            <a:off x="214599" y="2735521"/>
            <a:ext cx="3667290" cy="1960729"/>
          </a:xfrm>
          <a:prstGeom prst="rect">
            <a:avLst/>
          </a:prstGeom>
          <a:noFill/>
          <a:ln>
            <a:noFill/>
          </a:ln>
        </p:spPr>
      </p:pic>
      <p:sp>
        <p:nvSpPr>
          <p:cNvPr id="513" name="Google Shape;513;g1564021a2ea_0_218"/>
          <p:cNvSpPr txBox="1"/>
          <p:nvPr/>
        </p:nvSpPr>
        <p:spPr>
          <a:xfrm>
            <a:off x="4298200" y="2824600"/>
            <a:ext cx="4513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Both the Mental health and Physical health columns seem to have outliers but we have found it to be a pattern.</a:t>
            </a:r>
            <a:endParaRPr b="1"/>
          </a:p>
          <a:p>
            <a:pPr indent="0" lvl="0" marL="0" rtl="0" algn="l">
              <a:spcBef>
                <a:spcPts val="0"/>
              </a:spcBef>
              <a:spcAft>
                <a:spcPts val="0"/>
              </a:spcAft>
              <a:buNone/>
            </a:pPr>
            <a:r>
              <a:rPr b="1" lang="en"/>
              <a:t>In the BMI column there were few values which were scientifically impossible to happen. Hence they are treated.</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1564021a2ea_9_73"/>
          <p:cNvSpPr txBox="1"/>
          <p:nvPr>
            <p:ph idx="4294967295" type="subTitle"/>
          </p:nvPr>
        </p:nvSpPr>
        <p:spPr>
          <a:xfrm>
            <a:off x="393850" y="2433225"/>
            <a:ext cx="4532700" cy="2375100"/>
          </a:xfrm>
          <a:prstGeom prst="rect">
            <a:avLst/>
          </a:prstGeom>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None/>
            </a:pPr>
            <a:r>
              <a:t/>
            </a:r>
            <a:endParaRPr b="1">
              <a:solidFill>
                <a:schemeClr val="dk1"/>
              </a:solidFill>
              <a:latin typeface="Ubuntu"/>
              <a:ea typeface="Ubuntu"/>
              <a:cs typeface="Ubuntu"/>
              <a:sym typeface="Ubuntu"/>
            </a:endParaRPr>
          </a:p>
          <a:p>
            <a:pPr indent="-342900" lvl="0" marL="457200" marR="0" rtl="0" algn="l">
              <a:lnSpc>
                <a:spcPct val="100000"/>
              </a:lnSpc>
              <a:spcBef>
                <a:spcPts val="0"/>
              </a:spcBef>
              <a:spcAft>
                <a:spcPts val="0"/>
              </a:spcAft>
              <a:buClr>
                <a:schemeClr val="dk1"/>
              </a:buClr>
              <a:buSzPts val="1800"/>
              <a:buFont typeface="Ubuntu"/>
              <a:buAutoNum type="arabicPeriod"/>
            </a:pPr>
            <a:r>
              <a:rPr b="1" lang="en">
                <a:solidFill>
                  <a:schemeClr val="dk1"/>
                </a:solidFill>
                <a:latin typeface="Ubuntu"/>
                <a:ea typeface="Ubuntu"/>
                <a:cs typeface="Ubuntu"/>
                <a:sym typeface="Ubuntu"/>
              </a:rPr>
              <a:t>People who don’t do any physical activity, have the habit of drinking and smoking</a:t>
            </a:r>
            <a:endParaRPr b="1">
              <a:solidFill>
                <a:schemeClr val="dk1"/>
              </a:solidFill>
              <a:latin typeface="Ubuntu"/>
              <a:ea typeface="Ubuntu"/>
              <a:cs typeface="Ubuntu"/>
              <a:sym typeface="Ubuntu"/>
            </a:endParaRPr>
          </a:p>
          <a:p>
            <a:pPr indent="-342900" lvl="0" marL="457200" marR="0" rtl="0" algn="l">
              <a:lnSpc>
                <a:spcPct val="100000"/>
              </a:lnSpc>
              <a:spcBef>
                <a:spcPts val="0"/>
              </a:spcBef>
              <a:spcAft>
                <a:spcPts val="0"/>
              </a:spcAft>
              <a:buClr>
                <a:schemeClr val="dk1"/>
              </a:buClr>
              <a:buSzPts val="1800"/>
              <a:buFont typeface="Ubuntu"/>
              <a:buAutoNum type="arabicPeriod"/>
            </a:pPr>
            <a:r>
              <a:rPr b="1" lang="en">
                <a:solidFill>
                  <a:schemeClr val="dk1"/>
                </a:solidFill>
                <a:latin typeface="Ubuntu"/>
                <a:ea typeface="Ubuntu"/>
                <a:cs typeface="Ubuntu"/>
                <a:sym typeface="Ubuntu"/>
              </a:rPr>
              <a:t>Physical health ailments within 7 days who consumes fruits and vegetables</a:t>
            </a:r>
            <a:endParaRPr b="1">
              <a:solidFill>
                <a:schemeClr val="dk1"/>
              </a:solidFill>
              <a:latin typeface="Ubuntu"/>
              <a:ea typeface="Ubuntu"/>
              <a:cs typeface="Ubuntu"/>
              <a:sym typeface="Ubuntu"/>
            </a:endParaRPr>
          </a:p>
          <a:p>
            <a:pPr indent="0" lvl="0" marL="0" marR="0" rtl="0" algn="l">
              <a:lnSpc>
                <a:spcPct val="100000"/>
              </a:lnSpc>
              <a:spcBef>
                <a:spcPts val="0"/>
              </a:spcBef>
              <a:spcAft>
                <a:spcPts val="0"/>
              </a:spcAft>
              <a:buNone/>
            </a:pPr>
            <a:r>
              <a:rPr b="1" lang="en">
                <a:solidFill>
                  <a:schemeClr val="dk1"/>
                </a:solidFill>
                <a:latin typeface="Ubuntu"/>
                <a:ea typeface="Ubuntu"/>
                <a:cs typeface="Ubuntu"/>
                <a:sym typeface="Ubuntu"/>
              </a:rPr>
              <a:t>People who have high BP and high cholesterol</a:t>
            </a:r>
            <a:endParaRPr b="1">
              <a:solidFill>
                <a:schemeClr val="dk1"/>
              </a:solidFill>
              <a:latin typeface="Ubuntu"/>
              <a:ea typeface="Ubuntu"/>
              <a:cs typeface="Ubuntu"/>
              <a:sym typeface="Ubuntu"/>
            </a:endParaRPr>
          </a:p>
        </p:txBody>
      </p:sp>
      <p:pic>
        <p:nvPicPr>
          <p:cNvPr id="519" name="Google Shape;519;g1564021a2ea_9_73"/>
          <p:cNvPicPr preferRelativeResize="0"/>
          <p:nvPr/>
        </p:nvPicPr>
        <p:blipFill>
          <a:blip r:embed="rId3">
            <a:alphaModFix/>
          </a:blip>
          <a:stretch>
            <a:fillRect/>
          </a:stretch>
        </p:blipFill>
        <p:spPr>
          <a:xfrm>
            <a:off x="7213225" y="103325"/>
            <a:ext cx="1733800" cy="1753925"/>
          </a:xfrm>
          <a:prstGeom prst="rect">
            <a:avLst/>
          </a:prstGeom>
          <a:noFill/>
          <a:ln>
            <a:noFill/>
          </a:ln>
        </p:spPr>
      </p:pic>
      <p:pic>
        <p:nvPicPr>
          <p:cNvPr id="520" name="Google Shape;520;g1564021a2ea_9_73"/>
          <p:cNvPicPr preferRelativeResize="0"/>
          <p:nvPr/>
        </p:nvPicPr>
        <p:blipFill rotWithShape="1">
          <a:blip r:embed="rId4">
            <a:alphaModFix/>
          </a:blip>
          <a:srcRect b="0" l="1470" r="-1469" t="0"/>
          <a:stretch/>
        </p:blipFill>
        <p:spPr>
          <a:xfrm>
            <a:off x="5316038" y="103325"/>
            <a:ext cx="1852845" cy="1753925"/>
          </a:xfrm>
          <a:prstGeom prst="rect">
            <a:avLst/>
          </a:prstGeom>
          <a:noFill/>
          <a:ln>
            <a:noFill/>
          </a:ln>
        </p:spPr>
      </p:pic>
      <p:pic>
        <p:nvPicPr>
          <p:cNvPr id="521" name="Google Shape;521;g1564021a2ea_9_73"/>
          <p:cNvPicPr preferRelativeResize="0"/>
          <p:nvPr/>
        </p:nvPicPr>
        <p:blipFill>
          <a:blip r:embed="rId5">
            <a:alphaModFix/>
          </a:blip>
          <a:stretch>
            <a:fillRect/>
          </a:stretch>
        </p:blipFill>
        <p:spPr>
          <a:xfrm>
            <a:off x="5316025" y="2631219"/>
            <a:ext cx="1852850" cy="1691993"/>
          </a:xfrm>
          <a:prstGeom prst="rect">
            <a:avLst/>
          </a:prstGeom>
          <a:noFill/>
          <a:ln>
            <a:noFill/>
          </a:ln>
        </p:spPr>
      </p:pic>
      <p:pic>
        <p:nvPicPr>
          <p:cNvPr id="522" name="Google Shape;522;g1564021a2ea_9_73"/>
          <p:cNvPicPr preferRelativeResize="0"/>
          <p:nvPr/>
        </p:nvPicPr>
        <p:blipFill>
          <a:blip r:embed="rId6">
            <a:alphaModFix/>
          </a:blip>
          <a:stretch>
            <a:fillRect/>
          </a:stretch>
        </p:blipFill>
        <p:spPr>
          <a:xfrm>
            <a:off x="7213225" y="2631225"/>
            <a:ext cx="1733800" cy="1691975"/>
          </a:xfrm>
          <a:prstGeom prst="rect">
            <a:avLst/>
          </a:prstGeom>
          <a:noFill/>
          <a:ln>
            <a:noFill/>
          </a:ln>
        </p:spPr>
      </p:pic>
      <p:pic>
        <p:nvPicPr>
          <p:cNvPr id="523" name="Google Shape;523;g1564021a2ea_9_73"/>
          <p:cNvPicPr preferRelativeResize="0"/>
          <p:nvPr/>
        </p:nvPicPr>
        <p:blipFill>
          <a:blip r:embed="rId7">
            <a:alphaModFix/>
          </a:blip>
          <a:stretch>
            <a:fillRect/>
          </a:stretch>
        </p:blipFill>
        <p:spPr>
          <a:xfrm>
            <a:off x="2547299" y="134288"/>
            <a:ext cx="1733800" cy="1692000"/>
          </a:xfrm>
          <a:prstGeom prst="rect">
            <a:avLst/>
          </a:prstGeom>
          <a:noFill/>
          <a:ln>
            <a:noFill/>
          </a:ln>
        </p:spPr>
      </p:pic>
      <p:pic>
        <p:nvPicPr>
          <p:cNvPr id="524" name="Google Shape;524;g1564021a2ea_9_73"/>
          <p:cNvPicPr preferRelativeResize="0"/>
          <p:nvPr/>
        </p:nvPicPr>
        <p:blipFill>
          <a:blip r:embed="rId8">
            <a:alphaModFix/>
          </a:blip>
          <a:stretch>
            <a:fillRect/>
          </a:stretch>
        </p:blipFill>
        <p:spPr>
          <a:xfrm>
            <a:off x="628825" y="134275"/>
            <a:ext cx="1852825" cy="169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166704584d5_0_13"/>
          <p:cNvSpPr txBox="1"/>
          <p:nvPr>
            <p:ph type="title"/>
          </p:nvPr>
        </p:nvSpPr>
        <p:spPr>
          <a:xfrm>
            <a:off x="4690225" y="64025"/>
            <a:ext cx="3588000" cy="5727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lang="en" sz="2200">
                <a:solidFill>
                  <a:srgbClr val="9B2D1F"/>
                </a:solidFill>
                <a:latin typeface="Rockwell"/>
                <a:ea typeface="Rockwell"/>
                <a:cs typeface="Rockwell"/>
                <a:sym typeface="Rockwell"/>
              </a:rPr>
              <a:t>Statistical Tests</a:t>
            </a:r>
            <a:endParaRPr b="1" sz="2200">
              <a:solidFill>
                <a:srgbClr val="9B2D1F"/>
              </a:solidFill>
              <a:latin typeface="Rockwell"/>
              <a:ea typeface="Rockwell"/>
              <a:cs typeface="Rockwell"/>
              <a:sym typeface="Rockwell"/>
            </a:endParaRPr>
          </a:p>
        </p:txBody>
      </p:sp>
      <p:sp>
        <p:nvSpPr>
          <p:cNvPr id="530" name="Google Shape;530;g166704584d5_0_13"/>
          <p:cNvSpPr txBox="1"/>
          <p:nvPr>
            <p:ph idx="1" type="body"/>
          </p:nvPr>
        </p:nvSpPr>
        <p:spPr>
          <a:xfrm>
            <a:off x="4842625" y="577650"/>
            <a:ext cx="3588000" cy="49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solidFill>
                  <a:srgbClr val="9B2D1F"/>
                </a:solidFill>
              </a:rPr>
              <a:t>Anova Test &amp; Chi2 P_Value</a:t>
            </a:r>
            <a:endParaRPr b="1" sz="1500">
              <a:solidFill>
                <a:srgbClr val="9B2D1F"/>
              </a:solidFill>
            </a:endParaRPr>
          </a:p>
        </p:txBody>
      </p:sp>
      <p:pic>
        <p:nvPicPr>
          <p:cNvPr id="531" name="Google Shape;531;g166704584d5_0_13"/>
          <p:cNvPicPr preferRelativeResize="0"/>
          <p:nvPr/>
        </p:nvPicPr>
        <p:blipFill>
          <a:blip r:embed="rId3">
            <a:alphaModFix/>
          </a:blip>
          <a:stretch>
            <a:fillRect/>
          </a:stretch>
        </p:blipFill>
        <p:spPr>
          <a:xfrm>
            <a:off x="324425" y="128800"/>
            <a:ext cx="3887800" cy="4832750"/>
          </a:xfrm>
          <a:prstGeom prst="rect">
            <a:avLst/>
          </a:prstGeom>
          <a:noFill/>
          <a:ln>
            <a:noFill/>
          </a:ln>
        </p:spPr>
      </p:pic>
      <p:pic>
        <p:nvPicPr>
          <p:cNvPr id="532" name="Google Shape;532;g166704584d5_0_13"/>
          <p:cNvPicPr preferRelativeResize="0"/>
          <p:nvPr/>
        </p:nvPicPr>
        <p:blipFill>
          <a:blip r:embed="rId4">
            <a:alphaModFix/>
          </a:blip>
          <a:stretch>
            <a:fillRect/>
          </a:stretch>
        </p:blipFill>
        <p:spPr>
          <a:xfrm>
            <a:off x="4441450" y="1117525"/>
            <a:ext cx="4556101" cy="3959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1564021a2ea_0_258"/>
          <p:cNvSpPr txBox="1"/>
          <p:nvPr/>
        </p:nvSpPr>
        <p:spPr>
          <a:xfrm>
            <a:off x="5813525" y="666675"/>
            <a:ext cx="3199500" cy="892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lang="en" sz="2300">
                <a:solidFill>
                  <a:srgbClr val="9B2D1F"/>
                </a:solidFill>
                <a:latin typeface="Rockwell"/>
                <a:ea typeface="Rockwell"/>
                <a:cs typeface="Rockwell"/>
                <a:sym typeface="Rockwell"/>
              </a:rPr>
              <a:t>Cramer’s V Score of Categorical Features</a:t>
            </a:r>
            <a:endParaRPr b="1" sz="2300">
              <a:solidFill>
                <a:srgbClr val="9B2D1F"/>
              </a:solidFill>
              <a:latin typeface="Rockwell"/>
              <a:ea typeface="Rockwell"/>
              <a:cs typeface="Rockwell"/>
              <a:sym typeface="Rockwell"/>
            </a:endParaRPr>
          </a:p>
        </p:txBody>
      </p:sp>
      <p:pic>
        <p:nvPicPr>
          <p:cNvPr id="538" name="Google Shape;538;g1564021a2ea_0_258"/>
          <p:cNvPicPr preferRelativeResize="0"/>
          <p:nvPr/>
        </p:nvPicPr>
        <p:blipFill>
          <a:blip r:embed="rId3">
            <a:alphaModFix/>
          </a:blip>
          <a:stretch>
            <a:fillRect/>
          </a:stretch>
        </p:blipFill>
        <p:spPr>
          <a:xfrm>
            <a:off x="157300" y="419350"/>
            <a:ext cx="5686824" cy="4614651"/>
          </a:xfrm>
          <a:prstGeom prst="rect">
            <a:avLst/>
          </a:prstGeom>
          <a:noFill/>
          <a:ln>
            <a:noFill/>
          </a:ln>
        </p:spPr>
      </p:pic>
      <p:sp>
        <p:nvSpPr>
          <p:cNvPr id="539" name="Google Shape;539;g1564021a2ea_0_258"/>
          <p:cNvSpPr txBox="1"/>
          <p:nvPr/>
        </p:nvSpPr>
        <p:spPr>
          <a:xfrm>
            <a:off x="5920325" y="1789125"/>
            <a:ext cx="31995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500">
                <a:solidFill>
                  <a:schemeClr val="dk1"/>
                </a:solidFill>
                <a:latin typeface="Rubik"/>
                <a:ea typeface="Rubik"/>
                <a:cs typeface="Rubik"/>
                <a:sym typeface="Rubik"/>
              </a:rPr>
              <a:t>There is moderate Positive Association between Difficulty to Walk and General Health.</a:t>
            </a:r>
            <a:endParaRPr b="1" sz="1500">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t/>
            </a:r>
            <a:endParaRPr b="1" sz="1500">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t/>
            </a:r>
            <a:endParaRPr b="1" sz="1500">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rPr b="1" lang="en" sz="1500">
                <a:solidFill>
                  <a:schemeClr val="dk1"/>
                </a:solidFill>
                <a:latin typeface="Rubik"/>
                <a:ea typeface="Rubik"/>
                <a:cs typeface="Rubik"/>
                <a:sym typeface="Rubik"/>
              </a:rPr>
              <a:t>Target Variable have high Association with GenHlth, Blood Pressure, High Cholesterol using Cramer’s V score</a:t>
            </a:r>
            <a:endParaRPr b="1" sz="1500">
              <a:solidFill>
                <a:schemeClr val="dk1"/>
              </a:solidFill>
              <a:latin typeface="Rubik"/>
              <a:ea typeface="Rubik"/>
              <a:cs typeface="Rubik"/>
              <a:sym typeface="Rubi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1564021a2ea_0_287"/>
          <p:cNvSpPr txBox="1"/>
          <p:nvPr>
            <p:ph type="title"/>
          </p:nvPr>
        </p:nvSpPr>
        <p:spPr>
          <a:xfrm>
            <a:off x="6567475" y="707700"/>
            <a:ext cx="2199600" cy="1461300"/>
          </a:xfrm>
          <a:prstGeom prst="rect">
            <a:avLst/>
          </a:prstGeom>
        </p:spPr>
        <p:txBody>
          <a:bodyPr anchorCtr="0" anchor="t" bIns="91425" lIns="91425" spcFirstLastPara="1" rIns="91425" wrap="square" tIns="91425">
            <a:normAutofit/>
          </a:bodyPr>
          <a:lstStyle/>
          <a:p>
            <a:pPr indent="0" lvl="0" marL="0" marR="302260" rtl="0" algn="just">
              <a:spcBef>
                <a:spcPts val="0"/>
              </a:spcBef>
              <a:spcAft>
                <a:spcPts val="0"/>
              </a:spcAft>
              <a:buNone/>
            </a:pPr>
            <a:r>
              <a:rPr lang="en" sz="1200">
                <a:solidFill>
                  <a:srgbClr val="000000"/>
                </a:solidFill>
                <a:latin typeface="Rockwell"/>
                <a:ea typeface="Rockwell"/>
                <a:cs typeface="Rockwell"/>
                <a:sym typeface="Rockwell"/>
              </a:rPr>
              <a:t>From the model summary we can see that the Pseudo R</a:t>
            </a:r>
            <a:r>
              <a:rPr baseline="30000" lang="en" sz="1200">
                <a:solidFill>
                  <a:srgbClr val="000000"/>
                </a:solidFill>
                <a:latin typeface="Rockwell"/>
                <a:ea typeface="Rockwell"/>
                <a:cs typeface="Rockwell"/>
                <a:sym typeface="Rockwell"/>
              </a:rPr>
              <a:t>2 </a:t>
            </a:r>
            <a:r>
              <a:rPr lang="en" sz="1200">
                <a:solidFill>
                  <a:srgbClr val="000000"/>
                </a:solidFill>
                <a:latin typeface="Rockwell"/>
                <a:ea typeface="Rockwell"/>
                <a:cs typeface="Rockwell"/>
                <a:sym typeface="Rockwell"/>
              </a:rPr>
              <a:t>value is fairly low but the LLR- P Value is very low at 0.00 </a:t>
            </a:r>
            <a:endParaRPr sz="1200">
              <a:latin typeface="Rockwell"/>
              <a:ea typeface="Rockwell"/>
              <a:cs typeface="Rockwell"/>
              <a:sym typeface="Rockwell"/>
            </a:endParaRPr>
          </a:p>
        </p:txBody>
      </p:sp>
      <p:sp>
        <p:nvSpPr>
          <p:cNvPr id="545" name="Google Shape;545;g1564021a2ea_0_287"/>
          <p:cNvSpPr txBox="1"/>
          <p:nvPr>
            <p:ph idx="4294967295" type="title"/>
          </p:nvPr>
        </p:nvSpPr>
        <p:spPr>
          <a:xfrm>
            <a:off x="2549550" y="76200"/>
            <a:ext cx="4044900" cy="5058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lang="en" sz="1800">
                <a:solidFill>
                  <a:srgbClr val="9B2D1F"/>
                </a:solidFill>
                <a:latin typeface="Rockwell"/>
                <a:ea typeface="Rockwell"/>
                <a:cs typeface="Rockwell"/>
                <a:sym typeface="Rockwell"/>
              </a:rPr>
              <a:t>BASE MODEL</a:t>
            </a:r>
            <a:endParaRPr b="1" sz="1800">
              <a:solidFill>
                <a:srgbClr val="9B2D1F"/>
              </a:solidFill>
              <a:latin typeface="Rockwell"/>
              <a:ea typeface="Rockwell"/>
              <a:cs typeface="Rockwell"/>
              <a:sym typeface="Rockwell"/>
            </a:endParaRPr>
          </a:p>
        </p:txBody>
      </p:sp>
      <p:sp>
        <p:nvSpPr>
          <p:cNvPr id="546" name="Google Shape;546;g1564021a2ea_0_287"/>
          <p:cNvSpPr txBox="1"/>
          <p:nvPr/>
        </p:nvSpPr>
        <p:spPr>
          <a:xfrm>
            <a:off x="6480000" y="2069125"/>
            <a:ext cx="2287200" cy="314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200">
                <a:solidFill>
                  <a:schemeClr val="dk1"/>
                </a:solidFill>
                <a:latin typeface="Rockwell"/>
                <a:ea typeface="Rockwell"/>
                <a:cs typeface="Rockwell"/>
                <a:sym typeface="Rockwell"/>
              </a:rPr>
              <a:t>With the summary and odds ratio of the Logistic Classification Base Model we can see that the HighBP variable is highly contributing to the target variable, i.e if You have BP it increases the probability of having Diabetes by 1.98 times.</a:t>
            </a:r>
            <a:endParaRPr sz="1200">
              <a:solidFill>
                <a:schemeClr val="dk1"/>
              </a:solidFill>
              <a:latin typeface="Rockwell"/>
              <a:ea typeface="Rockwell"/>
              <a:cs typeface="Rockwell"/>
              <a:sym typeface="Rockwell"/>
            </a:endParaRPr>
          </a:p>
          <a:p>
            <a:pPr indent="0" lvl="0" marL="0" marR="0" rtl="0" algn="l">
              <a:lnSpc>
                <a:spcPct val="100000"/>
              </a:lnSpc>
              <a:spcBef>
                <a:spcPts val="0"/>
              </a:spcBef>
              <a:spcAft>
                <a:spcPts val="0"/>
              </a:spcAft>
              <a:buNone/>
            </a:pPr>
            <a:r>
              <a:t/>
            </a:r>
            <a:endParaRPr sz="1200">
              <a:solidFill>
                <a:schemeClr val="dk1"/>
              </a:solidFill>
              <a:latin typeface="Rockwell"/>
              <a:ea typeface="Rockwell"/>
              <a:cs typeface="Rockwell"/>
              <a:sym typeface="Rockwell"/>
            </a:endParaRPr>
          </a:p>
          <a:p>
            <a:pPr indent="0" lvl="0" marL="0" marR="0" rtl="0" algn="l">
              <a:lnSpc>
                <a:spcPct val="100000"/>
              </a:lnSpc>
              <a:spcBef>
                <a:spcPts val="0"/>
              </a:spcBef>
              <a:spcAft>
                <a:spcPts val="0"/>
              </a:spcAft>
              <a:buNone/>
            </a:pPr>
            <a:r>
              <a:rPr lang="en" sz="1200">
                <a:solidFill>
                  <a:schemeClr val="dk1"/>
                </a:solidFill>
                <a:latin typeface="Rockwell"/>
                <a:ea typeface="Rockwell"/>
                <a:cs typeface="Rockwell"/>
                <a:sym typeface="Rockwell"/>
              </a:rPr>
              <a:t>Followed by HighChol showing Probability of having Diabetes is 1.76 times high if an Individual have high cholesterol</a:t>
            </a:r>
            <a:endParaRPr sz="1200">
              <a:solidFill>
                <a:schemeClr val="dk1"/>
              </a:solidFill>
              <a:latin typeface="Rockwell"/>
              <a:ea typeface="Rockwell"/>
              <a:cs typeface="Rockwell"/>
              <a:sym typeface="Rockwell"/>
            </a:endParaRPr>
          </a:p>
        </p:txBody>
      </p:sp>
      <p:pic>
        <p:nvPicPr>
          <p:cNvPr id="547" name="Google Shape;547;g1564021a2ea_0_287"/>
          <p:cNvPicPr preferRelativeResize="0"/>
          <p:nvPr/>
        </p:nvPicPr>
        <p:blipFill>
          <a:blip r:embed="rId3">
            <a:alphaModFix/>
          </a:blip>
          <a:stretch>
            <a:fillRect/>
          </a:stretch>
        </p:blipFill>
        <p:spPr>
          <a:xfrm>
            <a:off x="4588675" y="707701"/>
            <a:ext cx="1642866" cy="4288125"/>
          </a:xfrm>
          <a:prstGeom prst="rect">
            <a:avLst/>
          </a:prstGeom>
          <a:noFill/>
          <a:ln>
            <a:noFill/>
          </a:ln>
        </p:spPr>
      </p:pic>
      <p:pic>
        <p:nvPicPr>
          <p:cNvPr id="548" name="Google Shape;548;g1564021a2ea_0_287"/>
          <p:cNvPicPr preferRelativeResize="0"/>
          <p:nvPr/>
        </p:nvPicPr>
        <p:blipFill>
          <a:blip r:embed="rId4">
            <a:alphaModFix/>
          </a:blip>
          <a:stretch>
            <a:fillRect/>
          </a:stretch>
        </p:blipFill>
        <p:spPr>
          <a:xfrm>
            <a:off x="152400" y="860100"/>
            <a:ext cx="4283874" cy="393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g1564021a2ea_0_302"/>
          <p:cNvSpPr txBox="1"/>
          <p:nvPr>
            <p:ph type="title"/>
          </p:nvPr>
        </p:nvSpPr>
        <p:spPr>
          <a:xfrm>
            <a:off x="2531950" y="183275"/>
            <a:ext cx="4496400" cy="502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9B2D1F"/>
                </a:solidFill>
                <a:latin typeface="Rockwell"/>
                <a:ea typeface="Rockwell"/>
                <a:cs typeface="Rockwell"/>
                <a:sym typeface="Rockwell"/>
              </a:rPr>
              <a:t>Logistic Regression Base Model</a:t>
            </a:r>
            <a:endParaRPr b="1" sz="1800">
              <a:solidFill>
                <a:srgbClr val="9B2D1F"/>
              </a:solidFill>
              <a:latin typeface="Rockwell"/>
              <a:ea typeface="Rockwell"/>
              <a:cs typeface="Rockwell"/>
              <a:sym typeface="Rockwell"/>
            </a:endParaRPr>
          </a:p>
        </p:txBody>
      </p:sp>
      <p:pic>
        <p:nvPicPr>
          <p:cNvPr id="554" name="Google Shape;554;g1564021a2ea_0_302"/>
          <p:cNvPicPr preferRelativeResize="0"/>
          <p:nvPr/>
        </p:nvPicPr>
        <p:blipFill>
          <a:blip r:embed="rId3">
            <a:alphaModFix/>
          </a:blip>
          <a:stretch>
            <a:fillRect/>
          </a:stretch>
        </p:blipFill>
        <p:spPr>
          <a:xfrm>
            <a:off x="155400" y="610700"/>
            <a:ext cx="2797200" cy="1784875"/>
          </a:xfrm>
          <a:prstGeom prst="rect">
            <a:avLst/>
          </a:prstGeom>
          <a:noFill/>
          <a:ln>
            <a:noFill/>
          </a:ln>
        </p:spPr>
      </p:pic>
      <p:pic>
        <p:nvPicPr>
          <p:cNvPr id="555" name="Google Shape;555;g1564021a2ea_0_302"/>
          <p:cNvPicPr preferRelativeResize="0"/>
          <p:nvPr/>
        </p:nvPicPr>
        <p:blipFill>
          <a:blip r:embed="rId4">
            <a:alphaModFix/>
          </a:blip>
          <a:stretch>
            <a:fillRect/>
          </a:stretch>
        </p:blipFill>
        <p:spPr>
          <a:xfrm>
            <a:off x="6201025" y="685775"/>
            <a:ext cx="2797200" cy="1768100"/>
          </a:xfrm>
          <a:prstGeom prst="rect">
            <a:avLst/>
          </a:prstGeom>
          <a:noFill/>
          <a:ln>
            <a:noFill/>
          </a:ln>
        </p:spPr>
      </p:pic>
      <p:pic>
        <p:nvPicPr>
          <p:cNvPr id="556" name="Google Shape;556;g1564021a2ea_0_302"/>
          <p:cNvPicPr preferRelativeResize="0"/>
          <p:nvPr/>
        </p:nvPicPr>
        <p:blipFill>
          <a:blip r:embed="rId5">
            <a:alphaModFix/>
          </a:blip>
          <a:stretch>
            <a:fillRect/>
          </a:stretch>
        </p:blipFill>
        <p:spPr>
          <a:xfrm>
            <a:off x="155400" y="2929600"/>
            <a:ext cx="2797200" cy="2040063"/>
          </a:xfrm>
          <a:prstGeom prst="rect">
            <a:avLst/>
          </a:prstGeom>
          <a:noFill/>
          <a:ln>
            <a:noFill/>
          </a:ln>
        </p:spPr>
      </p:pic>
      <p:pic>
        <p:nvPicPr>
          <p:cNvPr id="557" name="Google Shape;557;g1564021a2ea_0_302"/>
          <p:cNvPicPr preferRelativeResize="0"/>
          <p:nvPr/>
        </p:nvPicPr>
        <p:blipFill>
          <a:blip r:embed="rId6">
            <a:alphaModFix/>
          </a:blip>
          <a:stretch>
            <a:fillRect/>
          </a:stretch>
        </p:blipFill>
        <p:spPr>
          <a:xfrm>
            <a:off x="6201025" y="3158200"/>
            <a:ext cx="2797200" cy="1768100"/>
          </a:xfrm>
          <a:prstGeom prst="rect">
            <a:avLst/>
          </a:prstGeom>
          <a:noFill/>
          <a:ln>
            <a:noFill/>
          </a:ln>
        </p:spPr>
      </p:pic>
      <p:sp>
        <p:nvSpPr>
          <p:cNvPr id="558" name="Google Shape;558;g1564021a2ea_0_302"/>
          <p:cNvSpPr txBox="1"/>
          <p:nvPr>
            <p:ph type="title"/>
          </p:nvPr>
        </p:nvSpPr>
        <p:spPr>
          <a:xfrm>
            <a:off x="3039838" y="2472900"/>
            <a:ext cx="3397800" cy="502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9B2D1F"/>
                </a:solidFill>
                <a:latin typeface="Rockwell"/>
                <a:ea typeface="Rockwell"/>
                <a:cs typeface="Rockwell"/>
                <a:sym typeface="Rockwell"/>
              </a:rPr>
              <a:t>Decision Tree</a:t>
            </a:r>
            <a:r>
              <a:rPr b="1" lang="en" sz="1800">
                <a:solidFill>
                  <a:srgbClr val="9B2D1F"/>
                </a:solidFill>
                <a:latin typeface="Rockwell"/>
                <a:ea typeface="Rockwell"/>
                <a:cs typeface="Rockwell"/>
                <a:sym typeface="Rockwell"/>
              </a:rPr>
              <a:t> Base Model</a:t>
            </a:r>
            <a:endParaRPr b="1" sz="1800">
              <a:solidFill>
                <a:srgbClr val="9B2D1F"/>
              </a:solidFill>
              <a:latin typeface="Rockwell"/>
              <a:ea typeface="Rockwell"/>
              <a:cs typeface="Rockwell"/>
              <a:sym typeface="Rockwell"/>
            </a:endParaRPr>
          </a:p>
        </p:txBody>
      </p:sp>
      <p:pic>
        <p:nvPicPr>
          <p:cNvPr id="559" name="Google Shape;559;g1564021a2ea_0_302"/>
          <p:cNvPicPr preferRelativeResize="0"/>
          <p:nvPr/>
        </p:nvPicPr>
        <p:blipFill rotWithShape="1">
          <a:blip r:embed="rId7">
            <a:alphaModFix/>
          </a:blip>
          <a:srcRect b="3314" l="0" r="3530" t="3314"/>
          <a:stretch/>
        </p:blipFill>
        <p:spPr>
          <a:xfrm>
            <a:off x="2999275" y="3235025"/>
            <a:ext cx="3155075" cy="1429225"/>
          </a:xfrm>
          <a:prstGeom prst="rect">
            <a:avLst/>
          </a:prstGeom>
          <a:noFill/>
          <a:ln>
            <a:noFill/>
          </a:ln>
        </p:spPr>
      </p:pic>
      <p:pic>
        <p:nvPicPr>
          <p:cNvPr id="560" name="Google Shape;560;g1564021a2ea_0_302"/>
          <p:cNvPicPr preferRelativeResize="0"/>
          <p:nvPr/>
        </p:nvPicPr>
        <p:blipFill>
          <a:blip r:embed="rId8">
            <a:alphaModFix/>
          </a:blip>
          <a:stretch>
            <a:fillRect/>
          </a:stretch>
        </p:blipFill>
        <p:spPr>
          <a:xfrm>
            <a:off x="2999277" y="864725"/>
            <a:ext cx="3155075" cy="142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pic>
        <p:nvPicPr>
          <p:cNvPr id="565" name="Google Shape;565;g166704584d5_0_43"/>
          <p:cNvPicPr preferRelativeResize="0"/>
          <p:nvPr/>
        </p:nvPicPr>
        <p:blipFill>
          <a:blip r:embed="rId3">
            <a:alphaModFix/>
          </a:blip>
          <a:stretch>
            <a:fillRect/>
          </a:stretch>
        </p:blipFill>
        <p:spPr>
          <a:xfrm>
            <a:off x="121575" y="1065425"/>
            <a:ext cx="2726400" cy="1878881"/>
          </a:xfrm>
          <a:prstGeom prst="rect">
            <a:avLst/>
          </a:prstGeom>
          <a:noFill/>
          <a:ln>
            <a:noFill/>
          </a:ln>
        </p:spPr>
      </p:pic>
      <p:pic>
        <p:nvPicPr>
          <p:cNvPr id="566" name="Google Shape;566;g166704584d5_0_43"/>
          <p:cNvPicPr preferRelativeResize="0"/>
          <p:nvPr/>
        </p:nvPicPr>
        <p:blipFill>
          <a:blip r:embed="rId4">
            <a:alphaModFix/>
          </a:blip>
          <a:stretch>
            <a:fillRect/>
          </a:stretch>
        </p:blipFill>
        <p:spPr>
          <a:xfrm>
            <a:off x="81150" y="3309125"/>
            <a:ext cx="2794461" cy="1242000"/>
          </a:xfrm>
          <a:prstGeom prst="rect">
            <a:avLst/>
          </a:prstGeom>
          <a:noFill/>
          <a:ln>
            <a:noFill/>
          </a:ln>
        </p:spPr>
      </p:pic>
      <p:sp>
        <p:nvSpPr>
          <p:cNvPr id="567" name="Google Shape;567;g166704584d5_0_43"/>
          <p:cNvSpPr txBox="1"/>
          <p:nvPr>
            <p:ph type="title"/>
          </p:nvPr>
        </p:nvSpPr>
        <p:spPr>
          <a:xfrm>
            <a:off x="513670" y="409125"/>
            <a:ext cx="2160900" cy="502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9B2D1F"/>
                </a:solidFill>
                <a:latin typeface="Rockwell"/>
                <a:ea typeface="Rockwell"/>
                <a:cs typeface="Rockwell"/>
                <a:sym typeface="Rockwell"/>
              </a:rPr>
              <a:t>Random Forest</a:t>
            </a:r>
            <a:endParaRPr b="1" sz="1800">
              <a:solidFill>
                <a:srgbClr val="9B2D1F"/>
              </a:solidFill>
              <a:latin typeface="Rockwell"/>
              <a:ea typeface="Rockwell"/>
              <a:cs typeface="Rockwell"/>
              <a:sym typeface="Rockwell"/>
            </a:endParaRPr>
          </a:p>
        </p:txBody>
      </p:sp>
      <p:pic>
        <p:nvPicPr>
          <p:cNvPr id="568" name="Google Shape;568;g166704584d5_0_43"/>
          <p:cNvPicPr preferRelativeResize="0"/>
          <p:nvPr/>
        </p:nvPicPr>
        <p:blipFill>
          <a:blip r:embed="rId5">
            <a:alphaModFix/>
          </a:blip>
          <a:stretch>
            <a:fillRect/>
          </a:stretch>
        </p:blipFill>
        <p:spPr>
          <a:xfrm>
            <a:off x="3062675" y="3320025"/>
            <a:ext cx="3002991" cy="1242000"/>
          </a:xfrm>
          <a:prstGeom prst="rect">
            <a:avLst/>
          </a:prstGeom>
          <a:noFill/>
          <a:ln>
            <a:noFill/>
          </a:ln>
        </p:spPr>
      </p:pic>
      <p:pic>
        <p:nvPicPr>
          <p:cNvPr id="569" name="Google Shape;569;g166704584d5_0_43"/>
          <p:cNvPicPr preferRelativeResize="0"/>
          <p:nvPr/>
        </p:nvPicPr>
        <p:blipFill>
          <a:blip r:embed="rId6">
            <a:alphaModFix/>
          </a:blip>
          <a:stretch>
            <a:fillRect/>
          </a:stretch>
        </p:blipFill>
        <p:spPr>
          <a:xfrm>
            <a:off x="3222325" y="1108275"/>
            <a:ext cx="2482030" cy="1805125"/>
          </a:xfrm>
          <a:prstGeom prst="rect">
            <a:avLst/>
          </a:prstGeom>
          <a:noFill/>
          <a:ln>
            <a:noFill/>
          </a:ln>
        </p:spPr>
      </p:pic>
      <p:sp>
        <p:nvSpPr>
          <p:cNvPr id="570" name="Google Shape;570;g166704584d5_0_43"/>
          <p:cNvSpPr txBox="1"/>
          <p:nvPr>
            <p:ph type="title"/>
          </p:nvPr>
        </p:nvSpPr>
        <p:spPr>
          <a:xfrm>
            <a:off x="3076251" y="409125"/>
            <a:ext cx="2726400" cy="502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9B2D1F"/>
                </a:solidFill>
                <a:latin typeface="Rockwell"/>
                <a:ea typeface="Rockwell"/>
                <a:cs typeface="Rockwell"/>
                <a:sym typeface="Rockwell"/>
              </a:rPr>
              <a:t>Random Forest (Tuned)</a:t>
            </a:r>
            <a:endParaRPr b="1" sz="1800">
              <a:solidFill>
                <a:srgbClr val="9B2D1F"/>
              </a:solidFill>
              <a:latin typeface="Rockwell"/>
              <a:ea typeface="Rockwell"/>
              <a:cs typeface="Rockwell"/>
              <a:sym typeface="Rockwell"/>
            </a:endParaRPr>
          </a:p>
        </p:txBody>
      </p:sp>
      <p:sp>
        <p:nvSpPr>
          <p:cNvPr id="571" name="Google Shape;571;g166704584d5_0_43"/>
          <p:cNvSpPr txBox="1"/>
          <p:nvPr>
            <p:ph type="title"/>
          </p:nvPr>
        </p:nvSpPr>
        <p:spPr>
          <a:xfrm>
            <a:off x="6251701" y="409125"/>
            <a:ext cx="2726400" cy="502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9B2D1F"/>
                </a:solidFill>
                <a:latin typeface="Rockwell"/>
                <a:ea typeface="Rockwell"/>
                <a:cs typeface="Rockwell"/>
                <a:sym typeface="Rockwell"/>
              </a:rPr>
              <a:t>Bernoulli Naive Bayes</a:t>
            </a:r>
            <a:endParaRPr b="1" sz="1800">
              <a:solidFill>
                <a:srgbClr val="9B2D1F"/>
              </a:solidFill>
              <a:latin typeface="Rockwell"/>
              <a:ea typeface="Rockwell"/>
              <a:cs typeface="Rockwell"/>
              <a:sym typeface="Rockwell"/>
            </a:endParaRPr>
          </a:p>
        </p:txBody>
      </p:sp>
      <p:pic>
        <p:nvPicPr>
          <p:cNvPr id="572" name="Google Shape;572;g166704584d5_0_43"/>
          <p:cNvPicPr preferRelativeResize="0"/>
          <p:nvPr/>
        </p:nvPicPr>
        <p:blipFill>
          <a:blip r:embed="rId7">
            <a:alphaModFix/>
          </a:blip>
          <a:stretch>
            <a:fillRect/>
          </a:stretch>
        </p:blipFill>
        <p:spPr>
          <a:xfrm>
            <a:off x="6294250" y="1048846"/>
            <a:ext cx="2619375" cy="1920179"/>
          </a:xfrm>
          <a:prstGeom prst="rect">
            <a:avLst/>
          </a:prstGeom>
          <a:noFill/>
          <a:ln>
            <a:noFill/>
          </a:ln>
        </p:spPr>
      </p:pic>
      <p:pic>
        <p:nvPicPr>
          <p:cNvPr id="573" name="Google Shape;573;g166704584d5_0_43"/>
          <p:cNvPicPr preferRelativeResize="0"/>
          <p:nvPr/>
        </p:nvPicPr>
        <p:blipFill>
          <a:blip r:embed="rId8">
            <a:alphaModFix/>
          </a:blip>
          <a:stretch>
            <a:fillRect/>
          </a:stretch>
        </p:blipFill>
        <p:spPr>
          <a:xfrm>
            <a:off x="6227175" y="3282475"/>
            <a:ext cx="2903325" cy="1326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pic>
        <p:nvPicPr>
          <p:cNvPr id="578" name="Google Shape;578;g166704584d5_0_69"/>
          <p:cNvPicPr preferRelativeResize="0"/>
          <p:nvPr/>
        </p:nvPicPr>
        <p:blipFill>
          <a:blip r:embed="rId3">
            <a:alphaModFix/>
          </a:blip>
          <a:stretch>
            <a:fillRect/>
          </a:stretch>
        </p:blipFill>
        <p:spPr>
          <a:xfrm>
            <a:off x="457200" y="3505213"/>
            <a:ext cx="3886200" cy="1314450"/>
          </a:xfrm>
          <a:prstGeom prst="rect">
            <a:avLst/>
          </a:prstGeom>
          <a:noFill/>
          <a:ln>
            <a:noFill/>
          </a:ln>
        </p:spPr>
      </p:pic>
      <p:pic>
        <p:nvPicPr>
          <p:cNvPr id="579" name="Google Shape;579;g166704584d5_0_69"/>
          <p:cNvPicPr preferRelativeResize="0"/>
          <p:nvPr/>
        </p:nvPicPr>
        <p:blipFill>
          <a:blip r:embed="rId4">
            <a:alphaModFix/>
          </a:blip>
          <a:stretch>
            <a:fillRect/>
          </a:stretch>
        </p:blipFill>
        <p:spPr>
          <a:xfrm>
            <a:off x="977700" y="1285638"/>
            <a:ext cx="2845200" cy="2074175"/>
          </a:xfrm>
          <a:prstGeom prst="rect">
            <a:avLst/>
          </a:prstGeom>
          <a:noFill/>
          <a:ln>
            <a:noFill/>
          </a:ln>
        </p:spPr>
      </p:pic>
      <p:sp>
        <p:nvSpPr>
          <p:cNvPr id="580" name="Google Shape;580;g166704584d5_0_69"/>
          <p:cNvSpPr txBox="1"/>
          <p:nvPr>
            <p:ph idx="4294967295" type="title"/>
          </p:nvPr>
        </p:nvSpPr>
        <p:spPr>
          <a:xfrm>
            <a:off x="654450" y="670950"/>
            <a:ext cx="3491700" cy="5025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1700"/>
              <a:t>Random Forest on SMOTE Data</a:t>
            </a:r>
            <a:endParaRPr sz="1700"/>
          </a:p>
        </p:txBody>
      </p:sp>
      <p:sp>
        <p:nvSpPr>
          <p:cNvPr id="581" name="Google Shape;581;g166704584d5_0_69"/>
          <p:cNvSpPr txBox="1"/>
          <p:nvPr>
            <p:ph idx="4294967295" type="title"/>
          </p:nvPr>
        </p:nvSpPr>
        <p:spPr>
          <a:xfrm>
            <a:off x="2657549" y="56250"/>
            <a:ext cx="4448700" cy="5025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lang="en" sz="1800">
                <a:solidFill>
                  <a:srgbClr val="9B2D1F"/>
                </a:solidFill>
                <a:latin typeface="Rockwell"/>
                <a:ea typeface="Rockwell"/>
                <a:cs typeface="Rockwell"/>
                <a:sym typeface="Rockwell"/>
              </a:rPr>
              <a:t>Sampling of Data using SMOTEN</a:t>
            </a:r>
            <a:endParaRPr b="1" sz="1800">
              <a:solidFill>
                <a:srgbClr val="9B2D1F"/>
              </a:solidFill>
              <a:latin typeface="Rockwell"/>
              <a:ea typeface="Rockwell"/>
              <a:cs typeface="Rockwell"/>
              <a:sym typeface="Rockwell"/>
            </a:endParaRPr>
          </a:p>
        </p:txBody>
      </p:sp>
      <p:pic>
        <p:nvPicPr>
          <p:cNvPr id="582" name="Google Shape;582;g166704584d5_0_69"/>
          <p:cNvPicPr preferRelativeResize="0"/>
          <p:nvPr/>
        </p:nvPicPr>
        <p:blipFill>
          <a:blip r:embed="rId5">
            <a:alphaModFix/>
          </a:blip>
          <a:stretch>
            <a:fillRect/>
          </a:stretch>
        </p:blipFill>
        <p:spPr>
          <a:xfrm>
            <a:off x="5078625" y="1216425"/>
            <a:ext cx="2845200" cy="2070250"/>
          </a:xfrm>
          <a:prstGeom prst="rect">
            <a:avLst/>
          </a:prstGeom>
          <a:noFill/>
          <a:ln>
            <a:noFill/>
          </a:ln>
        </p:spPr>
      </p:pic>
      <p:pic>
        <p:nvPicPr>
          <p:cNvPr id="583" name="Google Shape;583;g166704584d5_0_69"/>
          <p:cNvPicPr preferRelativeResize="0"/>
          <p:nvPr/>
        </p:nvPicPr>
        <p:blipFill>
          <a:blip r:embed="rId6">
            <a:alphaModFix/>
          </a:blip>
          <a:stretch>
            <a:fillRect/>
          </a:stretch>
        </p:blipFill>
        <p:spPr>
          <a:xfrm>
            <a:off x="4525500" y="3541063"/>
            <a:ext cx="3951450" cy="1242725"/>
          </a:xfrm>
          <a:prstGeom prst="rect">
            <a:avLst/>
          </a:prstGeom>
          <a:noFill/>
          <a:ln>
            <a:noFill/>
          </a:ln>
        </p:spPr>
      </p:pic>
      <p:sp>
        <p:nvSpPr>
          <p:cNvPr id="584" name="Google Shape;584;g166704584d5_0_69"/>
          <p:cNvSpPr txBox="1"/>
          <p:nvPr>
            <p:ph idx="4294967295" type="title"/>
          </p:nvPr>
        </p:nvSpPr>
        <p:spPr>
          <a:xfrm>
            <a:off x="4952777" y="636325"/>
            <a:ext cx="3096900" cy="5025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1700"/>
              <a:t>XGBoost</a:t>
            </a:r>
            <a:r>
              <a:rPr lang="en" sz="1700"/>
              <a:t> on SMOTE Data</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g166704584d5_0_83"/>
          <p:cNvSpPr txBox="1"/>
          <p:nvPr>
            <p:ph type="title"/>
          </p:nvPr>
        </p:nvSpPr>
        <p:spPr>
          <a:xfrm>
            <a:off x="637025" y="292625"/>
            <a:ext cx="2725200" cy="36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9B2D1F"/>
                </a:solidFill>
                <a:latin typeface="Rockwell"/>
                <a:ea typeface="Rockwell"/>
                <a:cs typeface="Rockwell"/>
                <a:sym typeface="Rockwell"/>
              </a:rPr>
              <a:t>Boosting Models</a:t>
            </a:r>
            <a:endParaRPr b="1" sz="1800">
              <a:solidFill>
                <a:srgbClr val="9B2D1F"/>
              </a:solidFill>
              <a:latin typeface="Rockwell"/>
              <a:ea typeface="Rockwell"/>
              <a:cs typeface="Rockwell"/>
              <a:sym typeface="Rockwell"/>
            </a:endParaRPr>
          </a:p>
        </p:txBody>
      </p:sp>
      <p:pic>
        <p:nvPicPr>
          <p:cNvPr id="590" name="Google Shape;590;g166704584d5_0_83"/>
          <p:cNvPicPr preferRelativeResize="0"/>
          <p:nvPr/>
        </p:nvPicPr>
        <p:blipFill>
          <a:blip r:embed="rId3">
            <a:alphaModFix/>
          </a:blip>
          <a:stretch>
            <a:fillRect/>
          </a:stretch>
        </p:blipFill>
        <p:spPr>
          <a:xfrm>
            <a:off x="637025" y="1206625"/>
            <a:ext cx="2725200" cy="2071075"/>
          </a:xfrm>
          <a:prstGeom prst="rect">
            <a:avLst/>
          </a:prstGeom>
          <a:noFill/>
          <a:ln>
            <a:noFill/>
          </a:ln>
        </p:spPr>
      </p:pic>
      <p:pic>
        <p:nvPicPr>
          <p:cNvPr id="591" name="Google Shape;591;g166704584d5_0_83"/>
          <p:cNvPicPr preferRelativeResize="0"/>
          <p:nvPr/>
        </p:nvPicPr>
        <p:blipFill>
          <a:blip r:embed="rId4">
            <a:alphaModFix/>
          </a:blip>
          <a:stretch>
            <a:fillRect/>
          </a:stretch>
        </p:blipFill>
        <p:spPr>
          <a:xfrm>
            <a:off x="637025" y="3546575"/>
            <a:ext cx="2845200" cy="1326350"/>
          </a:xfrm>
          <a:prstGeom prst="rect">
            <a:avLst/>
          </a:prstGeom>
          <a:noFill/>
          <a:ln>
            <a:noFill/>
          </a:ln>
        </p:spPr>
      </p:pic>
      <p:sp>
        <p:nvSpPr>
          <p:cNvPr id="592" name="Google Shape;592;g166704584d5_0_83"/>
          <p:cNvSpPr txBox="1"/>
          <p:nvPr>
            <p:ph type="title"/>
          </p:nvPr>
        </p:nvSpPr>
        <p:spPr>
          <a:xfrm>
            <a:off x="1015775" y="749613"/>
            <a:ext cx="1967700" cy="3672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700"/>
              <a:t>XG</a:t>
            </a:r>
            <a:r>
              <a:rPr lang="en" sz="1700"/>
              <a:t>Boost</a:t>
            </a:r>
            <a:endParaRPr sz="1700"/>
          </a:p>
        </p:txBody>
      </p:sp>
      <p:pic>
        <p:nvPicPr>
          <p:cNvPr id="593" name="Google Shape;593;g166704584d5_0_83"/>
          <p:cNvPicPr preferRelativeResize="0"/>
          <p:nvPr/>
        </p:nvPicPr>
        <p:blipFill>
          <a:blip r:embed="rId5">
            <a:alphaModFix/>
          </a:blip>
          <a:stretch>
            <a:fillRect/>
          </a:stretch>
        </p:blipFill>
        <p:spPr>
          <a:xfrm>
            <a:off x="3699500" y="1206625"/>
            <a:ext cx="2725175" cy="2071075"/>
          </a:xfrm>
          <a:prstGeom prst="rect">
            <a:avLst/>
          </a:prstGeom>
          <a:noFill/>
          <a:ln>
            <a:noFill/>
          </a:ln>
        </p:spPr>
      </p:pic>
      <p:pic>
        <p:nvPicPr>
          <p:cNvPr id="594" name="Google Shape;594;g166704584d5_0_83"/>
          <p:cNvPicPr preferRelativeResize="0"/>
          <p:nvPr/>
        </p:nvPicPr>
        <p:blipFill>
          <a:blip r:embed="rId6">
            <a:alphaModFix/>
          </a:blip>
          <a:stretch>
            <a:fillRect/>
          </a:stretch>
        </p:blipFill>
        <p:spPr>
          <a:xfrm>
            <a:off x="3699500" y="3488300"/>
            <a:ext cx="3003000" cy="1523100"/>
          </a:xfrm>
          <a:prstGeom prst="rect">
            <a:avLst/>
          </a:prstGeom>
          <a:noFill/>
          <a:ln>
            <a:noFill/>
          </a:ln>
        </p:spPr>
      </p:pic>
      <p:sp>
        <p:nvSpPr>
          <p:cNvPr id="595" name="Google Shape;595;g166704584d5_0_83"/>
          <p:cNvSpPr txBox="1"/>
          <p:nvPr>
            <p:ph type="title"/>
          </p:nvPr>
        </p:nvSpPr>
        <p:spPr>
          <a:xfrm>
            <a:off x="4078225" y="749613"/>
            <a:ext cx="1967700" cy="3672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700"/>
              <a:t>Tuned </a:t>
            </a:r>
            <a:r>
              <a:rPr lang="en" sz="1700"/>
              <a:t>XGBoost</a:t>
            </a:r>
            <a:endParaRPr sz="1700"/>
          </a:p>
        </p:txBody>
      </p:sp>
      <p:pic>
        <p:nvPicPr>
          <p:cNvPr id="596" name="Google Shape;596;g166704584d5_0_83"/>
          <p:cNvPicPr preferRelativeResize="0"/>
          <p:nvPr/>
        </p:nvPicPr>
        <p:blipFill>
          <a:blip r:embed="rId7">
            <a:alphaModFix/>
          </a:blip>
          <a:stretch>
            <a:fillRect/>
          </a:stretch>
        </p:blipFill>
        <p:spPr>
          <a:xfrm>
            <a:off x="6527125" y="1372825"/>
            <a:ext cx="2414525" cy="17386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g166704584d5_0_553"/>
          <p:cNvSpPr txBox="1"/>
          <p:nvPr>
            <p:ph idx="4294967295" type="title"/>
          </p:nvPr>
        </p:nvSpPr>
        <p:spPr>
          <a:xfrm>
            <a:off x="654450" y="1072050"/>
            <a:ext cx="3491700" cy="5025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1700"/>
              <a:t>Stacked Model</a:t>
            </a:r>
            <a:endParaRPr sz="1700"/>
          </a:p>
        </p:txBody>
      </p:sp>
      <p:sp>
        <p:nvSpPr>
          <p:cNvPr id="602" name="Google Shape;602;g166704584d5_0_553"/>
          <p:cNvSpPr txBox="1"/>
          <p:nvPr>
            <p:ph idx="4294967295" type="title"/>
          </p:nvPr>
        </p:nvSpPr>
        <p:spPr>
          <a:xfrm>
            <a:off x="2657549" y="56250"/>
            <a:ext cx="4448700" cy="5025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lang="en" sz="1800">
                <a:solidFill>
                  <a:srgbClr val="9B2D1F"/>
                </a:solidFill>
                <a:latin typeface="Rockwell"/>
                <a:ea typeface="Rockwell"/>
                <a:cs typeface="Rockwell"/>
                <a:sym typeface="Rockwell"/>
              </a:rPr>
              <a:t>Stacked Models</a:t>
            </a:r>
            <a:endParaRPr b="1" sz="1800">
              <a:solidFill>
                <a:srgbClr val="9B2D1F"/>
              </a:solidFill>
              <a:latin typeface="Rockwell"/>
              <a:ea typeface="Rockwell"/>
              <a:cs typeface="Rockwell"/>
              <a:sym typeface="Rockwell"/>
            </a:endParaRPr>
          </a:p>
        </p:txBody>
      </p:sp>
      <p:sp>
        <p:nvSpPr>
          <p:cNvPr id="603" name="Google Shape;603;g166704584d5_0_553"/>
          <p:cNvSpPr txBox="1"/>
          <p:nvPr>
            <p:ph idx="4294967295" type="title"/>
          </p:nvPr>
        </p:nvSpPr>
        <p:spPr>
          <a:xfrm>
            <a:off x="4952777" y="1072050"/>
            <a:ext cx="3096900" cy="5025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sz="1700"/>
              <a:t>Stacked Model in SMOTE Data</a:t>
            </a:r>
            <a:endParaRPr sz="1700"/>
          </a:p>
        </p:txBody>
      </p:sp>
      <p:pic>
        <p:nvPicPr>
          <p:cNvPr id="604" name="Google Shape;604;g166704584d5_0_553"/>
          <p:cNvPicPr preferRelativeResize="0"/>
          <p:nvPr/>
        </p:nvPicPr>
        <p:blipFill>
          <a:blip r:embed="rId3">
            <a:alphaModFix/>
          </a:blip>
          <a:stretch>
            <a:fillRect/>
          </a:stretch>
        </p:blipFill>
        <p:spPr>
          <a:xfrm>
            <a:off x="152400" y="3793500"/>
            <a:ext cx="3951450" cy="1242725"/>
          </a:xfrm>
          <a:prstGeom prst="rect">
            <a:avLst/>
          </a:prstGeom>
          <a:noFill/>
          <a:ln>
            <a:noFill/>
          </a:ln>
        </p:spPr>
      </p:pic>
      <p:pic>
        <p:nvPicPr>
          <p:cNvPr id="605" name="Google Shape;605;g166704584d5_0_553"/>
          <p:cNvPicPr preferRelativeResize="0"/>
          <p:nvPr/>
        </p:nvPicPr>
        <p:blipFill>
          <a:blip r:embed="rId4">
            <a:alphaModFix/>
          </a:blip>
          <a:stretch>
            <a:fillRect/>
          </a:stretch>
        </p:blipFill>
        <p:spPr>
          <a:xfrm>
            <a:off x="962825" y="1630650"/>
            <a:ext cx="2874940" cy="2086650"/>
          </a:xfrm>
          <a:prstGeom prst="rect">
            <a:avLst/>
          </a:prstGeom>
          <a:noFill/>
          <a:ln>
            <a:noFill/>
          </a:ln>
        </p:spPr>
      </p:pic>
      <p:sp>
        <p:nvSpPr>
          <p:cNvPr id="606" name="Google Shape;606;g166704584d5_0_553"/>
          <p:cNvSpPr txBox="1"/>
          <p:nvPr>
            <p:ph idx="4294967295" type="title"/>
          </p:nvPr>
        </p:nvSpPr>
        <p:spPr>
          <a:xfrm>
            <a:off x="807050" y="513450"/>
            <a:ext cx="7865700" cy="558600"/>
          </a:xfrm>
          <a:prstGeom prst="rect">
            <a:avLst/>
          </a:prstGeom>
        </p:spPr>
        <p:txBody>
          <a:bodyPr anchorCtr="0" anchor="t" bIns="91425" lIns="91425" spcFirstLastPara="1" rIns="91425" wrap="square" tIns="91425">
            <a:noAutofit/>
          </a:bodyPr>
          <a:lstStyle/>
          <a:p>
            <a:pPr indent="-309245" lvl="0" marL="685800" rtl="0" algn="l">
              <a:spcBef>
                <a:spcPts val="0"/>
              </a:spcBef>
              <a:spcAft>
                <a:spcPts val="0"/>
              </a:spcAft>
              <a:buSzPts val="1270"/>
              <a:buFont typeface="Rockwell"/>
              <a:buChar char="●"/>
            </a:pPr>
            <a:r>
              <a:rPr lang="en" sz="1270">
                <a:latin typeface="Rockwell"/>
                <a:ea typeface="Rockwell"/>
                <a:cs typeface="Rockwell"/>
                <a:sym typeface="Rockwell"/>
              </a:rPr>
              <a:t>Base Estimators : DecisionTreeClassifier, RandomForestClassifier, BernoulliNB, XGBClassifier</a:t>
            </a:r>
            <a:endParaRPr sz="1270">
              <a:latin typeface="Rockwell"/>
              <a:ea typeface="Rockwell"/>
              <a:cs typeface="Rockwell"/>
              <a:sym typeface="Rockwell"/>
            </a:endParaRPr>
          </a:p>
          <a:p>
            <a:pPr indent="-309245" lvl="0" marL="685800" rtl="0" algn="l">
              <a:spcBef>
                <a:spcPts val="0"/>
              </a:spcBef>
              <a:spcAft>
                <a:spcPts val="0"/>
              </a:spcAft>
              <a:buSzPts val="1270"/>
              <a:buFont typeface="Rockwell"/>
              <a:buChar char="●"/>
            </a:pPr>
            <a:r>
              <a:rPr lang="en" sz="1270">
                <a:latin typeface="Rockwell"/>
                <a:ea typeface="Rockwell"/>
                <a:cs typeface="Rockwell"/>
                <a:sym typeface="Rockwell"/>
              </a:rPr>
              <a:t>Final Estimators : DecisionTreeClassifier</a:t>
            </a:r>
            <a:endParaRPr sz="2080">
              <a:latin typeface="Rockwell"/>
              <a:ea typeface="Rockwell"/>
              <a:cs typeface="Rockwell"/>
              <a:sym typeface="Rockwell"/>
            </a:endParaRPr>
          </a:p>
        </p:txBody>
      </p:sp>
      <p:pic>
        <p:nvPicPr>
          <p:cNvPr id="607" name="Google Shape;607;g166704584d5_0_553"/>
          <p:cNvPicPr preferRelativeResize="0"/>
          <p:nvPr/>
        </p:nvPicPr>
        <p:blipFill>
          <a:blip r:embed="rId5">
            <a:alphaModFix/>
          </a:blip>
          <a:stretch>
            <a:fillRect/>
          </a:stretch>
        </p:blipFill>
        <p:spPr>
          <a:xfrm>
            <a:off x="4525500" y="3828125"/>
            <a:ext cx="3951450" cy="1242725"/>
          </a:xfrm>
          <a:prstGeom prst="rect">
            <a:avLst/>
          </a:prstGeom>
          <a:noFill/>
          <a:ln>
            <a:noFill/>
          </a:ln>
        </p:spPr>
      </p:pic>
      <p:pic>
        <p:nvPicPr>
          <p:cNvPr id="608" name="Google Shape;608;g166704584d5_0_553"/>
          <p:cNvPicPr preferRelativeResize="0"/>
          <p:nvPr/>
        </p:nvPicPr>
        <p:blipFill>
          <a:blip r:embed="rId6">
            <a:alphaModFix/>
          </a:blip>
          <a:stretch>
            <a:fillRect/>
          </a:stretch>
        </p:blipFill>
        <p:spPr>
          <a:xfrm>
            <a:off x="5063750" y="1528425"/>
            <a:ext cx="2874950" cy="2086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
          <p:cNvSpPr txBox="1"/>
          <p:nvPr/>
        </p:nvSpPr>
        <p:spPr>
          <a:xfrm>
            <a:off x="213575" y="848350"/>
            <a:ext cx="86736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latin typeface="Rockwell"/>
                <a:ea typeface="Rockwell"/>
                <a:cs typeface="Rockwell"/>
                <a:sym typeface="Rockwell"/>
              </a:rPr>
              <a:t>The Goal is to predict the diabetes risk of a person from the data collected via simple survey questions will result in early diagnosis which can lead to lifestyle changes and more effective treatment, making predictive models for diabetes risk an important tools for public and public health officials. Medical Insurance and Fitness company can make a targeted sale on the population.</a:t>
            </a:r>
            <a:endParaRPr sz="1800">
              <a:latin typeface="Rockwell"/>
              <a:ea typeface="Rockwell"/>
              <a:cs typeface="Rockwell"/>
              <a:sym typeface="Rockwell"/>
            </a:endParaRPr>
          </a:p>
        </p:txBody>
      </p:sp>
      <p:sp>
        <p:nvSpPr>
          <p:cNvPr id="434" name="Google Shape;434;p5"/>
          <p:cNvSpPr txBox="1"/>
          <p:nvPr/>
        </p:nvSpPr>
        <p:spPr>
          <a:xfrm>
            <a:off x="213575" y="228600"/>
            <a:ext cx="768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9B2D1F"/>
                </a:solidFill>
                <a:latin typeface="Rockwell"/>
                <a:ea typeface="Rockwell"/>
                <a:cs typeface="Rockwell"/>
                <a:sym typeface="Rockwell"/>
              </a:rPr>
              <a:t>BUSINESS PROBLEM UNDERSTANDING</a:t>
            </a:r>
            <a:endParaRPr>
              <a:solidFill>
                <a:srgbClr val="9B2D1F"/>
              </a:solidFill>
              <a:latin typeface="Rubik"/>
              <a:ea typeface="Rubik"/>
              <a:cs typeface="Rubik"/>
              <a:sym typeface="Rubik"/>
            </a:endParaRPr>
          </a:p>
        </p:txBody>
      </p:sp>
      <p:sp>
        <p:nvSpPr>
          <p:cNvPr id="435" name="Google Shape;435;p5"/>
          <p:cNvSpPr txBox="1"/>
          <p:nvPr/>
        </p:nvSpPr>
        <p:spPr>
          <a:xfrm>
            <a:off x="295400" y="2986200"/>
            <a:ext cx="8129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chemeClr val="dk1"/>
              </a:solidFill>
              <a:latin typeface="Rockwell"/>
              <a:ea typeface="Rockwell"/>
              <a:cs typeface="Rockwell"/>
              <a:sym typeface="Rockwell"/>
            </a:endParaRPr>
          </a:p>
          <a:p>
            <a:pPr indent="0" lvl="0" marL="0" rtl="0" algn="just">
              <a:spcBef>
                <a:spcPts val="0"/>
              </a:spcBef>
              <a:spcAft>
                <a:spcPts val="0"/>
              </a:spcAft>
              <a:buNone/>
            </a:pPr>
            <a:r>
              <a:rPr lang="en" sz="1800">
                <a:latin typeface="Rockwell"/>
                <a:ea typeface="Rockwell"/>
                <a:cs typeface="Rockwell"/>
                <a:sym typeface="Rockwell"/>
              </a:rPr>
              <a:t>The CDC estimates that 1 in 5 diabetics, and roughly 8 in 10 pre diabetics are unaware of their risk. While there are different types of diabetes, type II diabetes is the most common form and its prevalence varies by age, education, income, Blood Pressure, Cholesterol and other social determinants of health. </a:t>
            </a:r>
            <a:endParaRPr sz="1800">
              <a:latin typeface="Rockwell"/>
              <a:ea typeface="Rockwell"/>
              <a:cs typeface="Rockwell"/>
              <a:sym typeface="Rockwell"/>
            </a:endParaRPr>
          </a:p>
        </p:txBody>
      </p:sp>
      <p:sp>
        <p:nvSpPr>
          <p:cNvPr id="436" name="Google Shape;436;p5"/>
          <p:cNvSpPr txBox="1"/>
          <p:nvPr/>
        </p:nvSpPr>
        <p:spPr>
          <a:xfrm>
            <a:off x="370725" y="2641875"/>
            <a:ext cx="619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9B2D1F"/>
                </a:solidFill>
                <a:latin typeface="Rockwell"/>
                <a:ea typeface="Rockwell"/>
                <a:cs typeface="Rockwell"/>
                <a:sym typeface="Rockwell"/>
              </a:rPr>
              <a:t>Problem Statement  </a:t>
            </a:r>
            <a:endParaRPr b="1" sz="2400">
              <a:solidFill>
                <a:srgbClr val="9B2D1F"/>
              </a:solidFill>
              <a:latin typeface="Rockwell"/>
              <a:ea typeface="Rockwell"/>
              <a:cs typeface="Rockwell"/>
              <a:sym typeface="Rockwe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g16674578f0c_0_24"/>
          <p:cNvSpPr txBox="1"/>
          <p:nvPr>
            <p:ph type="title"/>
          </p:nvPr>
        </p:nvSpPr>
        <p:spPr>
          <a:xfrm>
            <a:off x="713225" y="346450"/>
            <a:ext cx="4971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9B2D1F"/>
                </a:solidFill>
                <a:latin typeface="Rockwell"/>
                <a:ea typeface="Rockwell"/>
                <a:cs typeface="Rockwell"/>
                <a:sym typeface="Rockwell"/>
              </a:rPr>
              <a:t>ML model Result Comparison</a:t>
            </a:r>
            <a:endParaRPr b="1" sz="2400">
              <a:solidFill>
                <a:srgbClr val="9B2D1F"/>
              </a:solidFill>
              <a:latin typeface="Rockwell"/>
              <a:ea typeface="Rockwell"/>
              <a:cs typeface="Rockwell"/>
              <a:sym typeface="Rockwell"/>
            </a:endParaRPr>
          </a:p>
        </p:txBody>
      </p:sp>
      <p:pic>
        <p:nvPicPr>
          <p:cNvPr id="614" name="Google Shape;614;g16674578f0c_0_24"/>
          <p:cNvPicPr preferRelativeResize="0"/>
          <p:nvPr/>
        </p:nvPicPr>
        <p:blipFill>
          <a:blip r:embed="rId3">
            <a:alphaModFix/>
          </a:blip>
          <a:stretch>
            <a:fillRect/>
          </a:stretch>
        </p:blipFill>
        <p:spPr>
          <a:xfrm>
            <a:off x="713225" y="1093925"/>
            <a:ext cx="4565274" cy="3344575"/>
          </a:xfrm>
          <a:prstGeom prst="rect">
            <a:avLst/>
          </a:prstGeom>
          <a:noFill/>
          <a:ln>
            <a:noFill/>
          </a:ln>
        </p:spPr>
      </p:pic>
      <p:sp>
        <p:nvSpPr>
          <p:cNvPr id="615" name="Google Shape;615;g16674578f0c_0_24"/>
          <p:cNvSpPr/>
          <p:nvPr/>
        </p:nvSpPr>
        <p:spPr>
          <a:xfrm>
            <a:off x="713225" y="3920050"/>
            <a:ext cx="4565400" cy="572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g16674578f0c_0_24"/>
          <p:cNvSpPr/>
          <p:nvPr/>
        </p:nvSpPr>
        <p:spPr>
          <a:xfrm>
            <a:off x="749050" y="1315000"/>
            <a:ext cx="4529400" cy="400200"/>
          </a:xfrm>
          <a:prstGeom prst="rect">
            <a:avLst/>
          </a:prstGeom>
          <a:noFill/>
          <a:ln cap="flat" cmpd="sng" w="38100">
            <a:solidFill>
              <a:srgbClr val="50EB0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16674578f0c_0_24"/>
          <p:cNvSpPr/>
          <p:nvPr/>
        </p:nvSpPr>
        <p:spPr>
          <a:xfrm>
            <a:off x="6327975" y="570075"/>
            <a:ext cx="2573700" cy="43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9B2D1F"/>
              </a:buClr>
              <a:buSzPts val="1800"/>
              <a:buFont typeface="Rockwell"/>
              <a:buNone/>
            </a:pPr>
            <a:r>
              <a:rPr b="1" lang="en" sz="1800">
                <a:solidFill>
                  <a:srgbClr val="9B2D1F"/>
                </a:solidFill>
                <a:latin typeface="Rockwell"/>
                <a:ea typeface="Rockwell"/>
                <a:cs typeface="Rockwell"/>
                <a:sym typeface="Rockwell"/>
              </a:rPr>
              <a:t>Inference</a:t>
            </a:r>
            <a:endParaRPr b="1" sz="1600">
              <a:solidFill>
                <a:srgbClr val="9B2D1F"/>
              </a:solidFill>
              <a:latin typeface="Rockwell"/>
              <a:ea typeface="Rockwell"/>
              <a:cs typeface="Rockwell"/>
              <a:sym typeface="Rockwell"/>
            </a:endParaRPr>
          </a:p>
          <a:p>
            <a:pPr indent="-285750" lvl="0" marL="285750" marR="0" rtl="0" algn="l">
              <a:spcBef>
                <a:spcPts val="0"/>
              </a:spcBef>
              <a:spcAft>
                <a:spcPts val="0"/>
              </a:spcAft>
              <a:buClr>
                <a:srgbClr val="000000"/>
              </a:buClr>
              <a:buSzPts val="1600"/>
              <a:buFont typeface="Arial"/>
              <a:buChar char="•"/>
            </a:pPr>
            <a:r>
              <a:rPr lang="en" sz="1600">
                <a:solidFill>
                  <a:srgbClr val="000000"/>
                </a:solidFill>
                <a:latin typeface="Rockwell"/>
                <a:ea typeface="Rockwell"/>
                <a:cs typeface="Rockwell"/>
                <a:sym typeface="Rockwell"/>
              </a:rPr>
              <a:t>The Logistic Regression model is our base model.</a:t>
            </a:r>
            <a:endParaRPr sz="1800">
              <a:solidFill>
                <a:srgbClr val="000000"/>
              </a:solidFill>
              <a:latin typeface="Rockwell"/>
              <a:ea typeface="Rockwell"/>
              <a:cs typeface="Rockwell"/>
              <a:sym typeface="Rockwell"/>
            </a:endParaRPr>
          </a:p>
          <a:p>
            <a:pPr indent="-285750" lvl="0" marL="285750" marR="0" rtl="0" algn="l">
              <a:spcBef>
                <a:spcPts val="0"/>
              </a:spcBef>
              <a:spcAft>
                <a:spcPts val="0"/>
              </a:spcAft>
              <a:buClr>
                <a:srgbClr val="000000"/>
              </a:buClr>
              <a:buSzPts val="1600"/>
              <a:buFont typeface="Arial"/>
              <a:buChar char="•"/>
            </a:pPr>
            <a:r>
              <a:rPr lang="en" sz="1600">
                <a:solidFill>
                  <a:srgbClr val="000000"/>
                </a:solidFill>
                <a:latin typeface="Rockwell"/>
                <a:ea typeface="Rockwell"/>
                <a:cs typeface="Rockwell"/>
                <a:sym typeface="Rockwell"/>
              </a:rPr>
              <a:t>The </a:t>
            </a:r>
            <a:r>
              <a:rPr lang="en" sz="1600">
                <a:solidFill>
                  <a:srgbClr val="FF0000"/>
                </a:solidFill>
                <a:latin typeface="Rockwell"/>
                <a:ea typeface="Rockwell"/>
                <a:cs typeface="Rockwell"/>
                <a:sym typeface="Rockwell"/>
              </a:rPr>
              <a:t>LR model and the DT model </a:t>
            </a:r>
            <a:r>
              <a:rPr lang="en" sz="1600">
                <a:solidFill>
                  <a:srgbClr val="000000"/>
                </a:solidFill>
                <a:latin typeface="Rockwell"/>
                <a:ea typeface="Rockwell"/>
                <a:cs typeface="Rockwell"/>
                <a:sym typeface="Rockwell"/>
              </a:rPr>
              <a:t>yields the least scores compared to all the other models.</a:t>
            </a:r>
            <a:endParaRPr sz="1800">
              <a:solidFill>
                <a:srgbClr val="000000"/>
              </a:solidFill>
              <a:latin typeface="Rockwell"/>
              <a:ea typeface="Rockwell"/>
              <a:cs typeface="Rockwell"/>
              <a:sym typeface="Rockwell"/>
            </a:endParaRPr>
          </a:p>
          <a:p>
            <a:pPr indent="-285750" lvl="0" marL="285750" marR="0" rtl="0" algn="l">
              <a:spcBef>
                <a:spcPts val="0"/>
              </a:spcBef>
              <a:spcAft>
                <a:spcPts val="0"/>
              </a:spcAft>
              <a:buClr>
                <a:srgbClr val="000000"/>
              </a:buClr>
              <a:buSzPts val="1600"/>
              <a:buFont typeface="Arial"/>
              <a:buChar char="•"/>
            </a:pPr>
            <a:r>
              <a:rPr lang="en" sz="1600">
                <a:solidFill>
                  <a:srgbClr val="000000"/>
                </a:solidFill>
                <a:latin typeface="Rockwell"/>
                <a:ea typeface="Rockwell"/>
                <a:cs typeface="Rockwell"/>
                <a:sym typeface="Rockwell"/>
              </a:rPr>
              <a:t>The </a:t>
            </a:r>
            <a:r>
              <a:rPr lang="en" sz="1600">
                <a:solidFill>
                  <a:srgbClr val="00B050"/>
                </a:solidFill>
                <a:latin typeface="Rockwell"/>
                <a:ea typeface="Rockwell"/>
                <a:cs typeface="Rockwell"/>
                <a:sym typeface="Rockwell"/>
              </a:rPr>
              <a:t>XGBoost</a:t>
            </a:r>
            <a:r>
              <a:rPr lang="en" sz="1600">
                <a:solidFill>
                  <a:srgbClr val="000000"/>
                </a:solidFill>
                <a:latin typeface="Rockwell"/>
                <a:ea typeface="Rockwell"/>
                <a:cs typeface="Rockwell"/>
                <a:sym typeface="Rockwell"/>
              </a:rPr>
              <a:t> &amp; </a:t>
            </a:r>
            <a:r>
              <a:rPr lang="en" sz="1600">
                <a:solidFill>
                  <a:srgbClr val="00B050"/>
                </a:solidFill>
                <a:latin typeface="Rockwell"/>
                <a:ea typeface="Rockwell"/>
                <a:cs typeface="Rockwell"/>
                <a:sym typeface="Rockwell"/>
              </a:rPr>
              <a:t>Random forest model (Tunned)</a:t>
            </a:r>
            <a:r>
              <a:rPr lang="en" sz="1600">
                <a:solidFill>
                  <a:srgbClr val="000000"/>
                </a:solidFill>
                <a:latin typeface="Rockwell"/>
                <a:ea typeface="Rockwell"/>
                <a:cs typeface="Rockwell"/>
                <a:sym typeface="Rockwell"/>
              </a:rPr>
              <a:t> have the maximum Accuracy, Precision, Recall, Kappa, F1 scores.</a:t>
            </a:r>
            <a:endParaRPr sz="1600">
              <a:solidFill>
                <a:srgbClr val="000000"/>
              </a:solidFill>
              <a:latin typeface="Rockwell"/>
              <a:ea typeface="Rockwell"/>
              <a:cs typeface="Rockwell"/>
              <a:sym typeface="Rockwe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166704584d5_0_606"/>
          <p:cNvSpPr txBox="1"/>
          <p:nvPr>
            <p:ph type="title"/>
          </p:nvPr>
        </p:nvSpPr>
        <p:spPr>
          <a:xfrm>
            <a:off x="713225" y="2164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Business Interpretations</a:t>
            </a:r>
            <a:endParaRPr/>
          </a:p>
        </p:txBody>
      </p:sp>
      <p:pic>
        <p:nvPicPr>
          <p:cNvPr id="623" name="Google Shape;623;g166704584d5_0_606"/>
          <p:cNvPicPr preferRelativeResize="0"/>
          <p:nvPr/>
        </p:nvPicPr>
        <p:blipFill>
          <a:blip r:embed="rId3">
            <a:alphaModFix/>
          </a:blip>
          <a:stretch>
            <a:fillRect/>
          </a:stretch>
        </p:blipFill>
        <p:spPr>
          <a:xfrm>
            <a:off x="898875" y="1246325"/>
            <a:ext cx="4765225" cy="3126250"/>
          </a:xfrm>
          <a:prstGeom prst="rect">
            <a:avLst/>
          </a:prstGeom>
          <a:noFill/>
          <a:ln>
            <a:noFill/>
          </a:ln>
        </p:spPr>
      </p:pic>
      <p:sp>
        <p:nvSpPr>
          <p:cNvPr id="624" name="Google Shape;624;g166704584d5_0_606"/>
          <p:cNvSpPr txBox="1"/>
          <p:nvPr/>
        </p:nvSpPr>
        <p:spPr>
          <a:xfrm>
            <a:off x="5784350" y="1246325"/>
            <a:ext cx="29715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ckwell"/>
                <a:ea typeface="Rockwell"/>
                <a:cs typeface="Rockwell"/>
                <a:sym typeface="Rockwell"/>
              </a:rPr>
              <a:t>1.people with high BP and </a:t>
            </a:r>
            <a:r>
              <a:rPr lang="en" sz="1800">
                <a:latin typeface="Rockwell"/>
                <a:ea typeface="Rockwell"/>
                <a:cs typeface="Rockwell"/>
                <a:sym typeface="Rockwell"/>
              </a:rPr>
              <a:t>high</a:t>
            </a:r>
            <a:r>
              <a:rPr lang="en" sz="1800">
                <a:latin typeface="Rockwell"/>
                <a:ea typeface="Rockwell"/>
                <a:cs typeface="Rockwell"/>
                <a:sym typeface="Rockwell"/>
              </a:rPr>
              <a:t> </a:t>
            </a:r>
            <a:r>
              <a:rPr lang="en" sz="1800">
                <a:latin typeface="Rockwell"/>
                <a:ea typeface="Rockwell"/>
                <a:cs typeface="Rockwell"/>
                <a:sym typeface="Rockwell"/>
              </a:rPr>
              <a:t>cholesterol</a:t>
            </a:r>
            <a:r>
              <a:rPr lang="en" sz="1800">
                <a:latin typeface="Rockwell"/>
                <a:ea typeface="Rockwell"/>
                <a:cs typeface="Rockwell"/>
                <a:sym typeface="Rockwell"/>
              </a:rPr>
              <a:t> are at high risk of </a:t>
            </a:r>
            <a:r>
              <a:rPr lang="en" sz="1800">
                <a:solidFill>
                  <a:schemeClr val="accent2"/>
                </a:solidFill>
                <a:latin typeface="Rockwell"/>
                <a:ea typeface="Rockwell"/>
                <a:cs typeface="Rockwell"/>
                <a:sym typeface="Rockwell"/>
              </a:rPr>
              <a:t>diabetes</a:t>
            </a:r>
            <a:endParaRPr sz="1800">
              <a:solidFill>
                <a:schemeClr val="accent2"/>
              </a:solidFill>
              <a:latin typeface="Rockwell"/>
              <a:ea typeface="Rockwell"/>
              <a:cs typeface="Rockwell"/>
              <a:sym typeface="Rockwell"/>
            </a:endParaRPr>
          </a:p>
          <a:p>
            <a:pPr indent="0" lvl="0" marL="0" rtl="0" algn="l">
              <a:spcBef>
                <a:spcPts val="0"/>
              </a:spcBef>
              <a:spcAft>
                <a:spcPts val="0"/>
              </a:spcAft>
              <a:buNone/>
            </a:pPr>
            <a:r>
              <a:rPr lang="en" sz="1800">
                <a:solidFill>
                  <a:schemeClr val="accent2"/>
                </a:solidFill>
                <a:latin typeface="Rockwell"/>
                <a:ea typeface="Rockwell"/>
                <a:cs typeface="Rockwell"/>
                <a:sym typeface="Rockwell"/>
              </a:rPr>
              <a:t>2. Self </a:t>
            </a:r>
            <a:r>
              <a:rPr lang="en" sz="1800">
                <a:solidFill>
                  <a:schemeClr val="accent2"/>
                </a:solidFill>
                <a:latin typeface="Rockwell"/>
                <a:ea typeface="Rockwell"/>
                <a:cs typeface="Rockwell"/>
                <a:sym typeface="Rockwell"/>
              </a:rPr>
              <a:t>awareness</a:t>
            </a:r>
            <a:r>
              <a:rPr lang="en" sz="1800">
                <a:solidFill>
                  <a:schemeClr val="accent2"/>
                </a:solidFill>
                <a:latin typeface="Rockwell"/>
                <a:ea typeface="Rockwell"/>
                <a:cs typeface="Rockwell"/>
                <a:sym typeface="Rockwell"/>
              </a:rPr>
              <a:t> of general health plays important role </a:t>
            </a:r>
            <a:endParaRPr sz="1800">
              <a:solidFill>
                <a:schemeClr val="accent2"/>
              </a:solidFill>
              <a:latin typeface="Rockwell"/>
              <a:ea typeface="Rockwell"/>
              <a:cs typeface="Rockwell"/>
              <a:sym typeface="Rockwell"/>
            </a:endParaRPr>
          </a:p>
          <a:p>
            <a:pPr indent="0" lvl="0" marL="0" rtl="0" algn="l">
              <a:spcBef>
                <a:spcPts val="0"/>
              </a:spcBef>
              <a:spcAft>
                <a:spcPts val="0"/>
              </a:spcAft>
              <a:buNone/>
            </a:pPr>
            <a:r>
              <a:rPr lang="en" sz="1800">
                <a:solidFill>
                  <a:schemeClr val="accent2"/>
                </a:solidFill>
                <a:latin typeface="Rockwell"/>
                <a:ea typeface="Rockwell"/>
                <a:cs typeface="Rockwell"/>
                <a:sym typeface="Rockwell"/>
              </a:rPr>
              <a:t>3.BMI and Age </a:t>
            </a:r>
            <a:endParaRPr sz="1800">
              <a:solidFill>
                <a:schemeClr val="accent2"/>
              </a:solidFill>
              <a:latin typeface="Rockwell"/>
              <a:ea typeface="Rockwell"/>
              <a:cs typeface="Rockwell"/>
              <a:sym typeface="Rockwell"/>
            </a:endParaRPr>
          </a:p>
          <a:p>
            <a:pPr indent="0" lvl="0" marL="0" rtl="0" algn="l">
              <a:spcBef>
                <a:spcPts val="0"/>
              </a:spcBef>
              <a:spcAft>
                <a:spcPts val="0"/>
              </a:spcAft>
              <a:buNone/>
            </a:pPr>
            <a:r>
              <a:rPr lang="en" sz="1800">
                <a:solidFill>
                  <a:schemeClr val="accent2"/>
                </a:solidFill>
                <a:latin typeface="Rockwell"/>
                <a:ea typeface="Rockwell"/>
                <a:cs typeface="Rockwell"/>
                <a:sym typeface="Rockwell"/>
              </a:rPr>
              <a:t>After reaching a certain age, people must be physically active to tap in their blood glucose which will also help in maintaining the BMI</a:t>
            </a:r>
            <a:endParaRPr sz="1800">
              <a:solidFill>
                <a:schemeClr val="accent2"/>
              </a:solidFill>
              <a:latin typeface="Rockwell"/>
              <a:ea typeface="Rockwell"/>
              <a:cs typeface="Rockwell"/>
              <a:sym typeface="Rockwell"/>
            </a:endParaRPr>
          </a:p>
        </p:txBody>
      </p:sp>
      <p:pic>
        <p:nvPicPr>
          <p:cNvPr id="625" name="Google Shape;625;g166704584d5_0_606"/>
          <p:cNvPicPr preferRelativeResize="0"/>
          <p:nvPr/>
        </p:nvPicPr>
        <p:blipFill>
          <a:blip r:embed="rId4">
            <a:alphaModFix/>
          </a:blip>
          <a:stretch>
            <a:fillRect/>
          </a:stretch>
        </p:blipFill>
        <p:spPr>
          <a:xfrm>
            <a:off x="898875" y="1246325"/>
            <a:ext cx="4885476" cy="3126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
          <p:cNvSpPr txBox="1"/>
          <p:nvPr>
            <p:ph idx="1" type="subTitle"/>
          </p:nvPr>
        </p:nvSpPr>
        <p:spPr>
          <a:xfrm>
            <a:off x="631000" y="2069700"/>
            <a:ext cx="3911700" cy="30738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SzPts val="1500"/>
              <a:buFont typeface="Rockwell"/>
              <a:buChar char="●"/>
            </a:pPr>
            <a:r>
              <a:rPr lang="en" sz="1500">
                <a:latin typeface="Rockwell"/>
                <a:ea typeface="Rockwell"/>
                <a:cs typeface="Rockwell"/>
                <a:sym typeface="Rockwell"/>
              </a:rPr>
              <a:t>High BP</a:t>
            </a:r>
            <a:endParaRPr sz="1500">
              <a:latin typeface="Rockwell"/>
              <a:ea typeface="Rockwell"/>
              <a:cs typeface="Rockwell"/>
              <a:sym typeface="Rockwell"/>
            </a:endParaRPr>
          </a:p>
          <a:p>
            <a:pPr indent="-323850" lvl="0" marL="457200" rtl="0" algn="l">
              <a:lnSpc>
                <a:spcPct val="115000"/>
              </a:lnSpc>
              <a:spcBef>
                <a:spcPts val="0"/>
              </a:spcBef>
              <a:spcAft>
                <a:spcPts val="0"/>
              </a:spcAft>
              <a:buSzPts val="1500"/>
              <a:buFont typeface="Rockwell"/>
              <a:buChar char="●"/>
            </a:pPr>
            <a:r>
              <a:rPr lang="en" sz="1500">
                <a:latin typeface="Rockwell"/>
                <a:ea typeface="Rockwell"/>
                <a:cs typeface="Rockwell"/>
                <a:sym typeface="Rockwell"/>
              </a:rPr>
              <a:t>HighChol</a:t>
            </a:r>
            <a:endParaRPr sz="1500">
              <a:latin typeface="Rockwell"/>
              <a:ea typeface="Rockwell"/>
              <a:cs typeface="Rockwell"/>
              <a:sym typeface="Rockwell"/>
            </a:endParaRPr>
          </a:p>
          <a:p>
            <a:pPr indent="-323850" lvl="0" marL="457200" rtl="0" algn="l">
              <a:lnSpc>
                <a:spcPct val="115000"/>
              </a:lnSpc>
              <a:spcBef>
                <a:spcPts val="0"/>
              </a:spcBef>
              <a:spcAft>
                <a:spcPts val="0"/>
              </a:spcAft>
              <a:buSzPts val="1500"/>
              <a:buFont typeface="Rockwell"/>
              <a:buChar char="●"/>
            </a:pPr>
            <a:r>
              <a:rPr lang="en" sz="1500">
                <a:latin typeface="Rockwell"/>
                <a:ea typeface="Rockwell"/>
                <a:cs typeface="Rockwell"/>
                <a:sym typeface="Rockwell"/>
              </a:rPr>
              <a:t>CholCheck</a:t>
            </a:r>
            <a:endParaRPr sz="1500">
              <a:latin typeface="Rockwell"/>
              <a:ea typeface="Rockwell"/>
              <a:cs typeface="Rockwell"/>
              <a:sym typeface="Rockwell"/>
            </a:endParaRPr>
          </a:p>
          <a:p>
            <a:pPr indent="-323850" lvl="0" marL="457200" rtl="0" algn="l">
              <a:lnSpc>
                <a:spcPct val="115000"/>
              </a:lnSpc>
              <a:spcBef>
                <a:spcPts val="0"/>
              </a:spcBef>
              <a:spcAft>
                <a:spcPts val="0"/>
              </a:spcAft>
              <a:buSzPts val="1500"/>
              <a:buFont typeface="Rockwell"/>
              <a:buChar char="●"/>
            </a:pPr>
            <a:r>
              <a:rPr lang="en" sz="1500">
                <a:latin typeface="Rockwell"/>
                <a:ea typeface="Rockwell"/>
                <a:cs typeface="Rockwell"/>
                <a:sym typeface="Rockwell"/>
              </a:rPr>
              <a:t>BMI</a:t>
            </a:r>
            <a:endParaRPr sz="1500">
              <a:latin typeface="Rockwell"/>
              <a:ea typeface="Rockwell"/>
              <a:cs typeface="Rockwell"/>
              <a:sym typeface="Rockwell"/>
            </a:endParaRPr>
          </a:p>
          <a:p>
            <a:pPr indent="-323850" lvl="0" marL="457200" rtl="0" algn="l">
              <a:lnSpc>
                <a:spcPct val="115000"/>
              </a:lnSpc>
              <a:spcBef>
                <a:spcPts val="0"/>
              </a:spcBef>
              <a:spcAft>
                <a:spcPts val="0"/>
              </a:spcAft>
              <a:buSzPts val="1500"/>
              <a:buFont typeface="Rockwell"/>
              <a:buChar char="●"/>
            </a:pPr>
            <a:r>
              <a:rPr lang="en" sz="1500">
                <a:latin typeface="Rockwell"/>
                <a:ea typeface="Rockwell"/>
                <a:cs typeface="Rockwell"/>
                <a:sym typeface="Rockwell"/>
              </a:rPr>
              <a:t>Smoker</a:t>
            </a:r>
            <a:endParaRPr sz="1500">
              <a:latin typeface="Rockwell"/>
              <a:ea typeface="Rockwell"/>
              <a:cs typeface="Rockwell"/>
              <a:sym typeface="Rockwell"/>
            </a:endParaRPr>
          </a:p>
          <a:p>
            <a:pPr indent="-323850" lvl="0" marL="457200" rtl="0" algn="l">
              <a:lnSpc>
                <a:spcPct val="115000"/>
              </a:lnSpc>
              <a:spcBef>
                <a:spcPts val="0"/>
              </a:spcBef>
              <a:spcAft>
                <a:spcPts val="0"/>
              </a:spcAft>
              <a:buSzPts val="1500"/>
              <a:buFont typeface="Rockwell"/>
              <a:buChar char="●"/>
            </a:pPr>
            <a:r>
              <a:rPr lang="en" sz="1500">
                <a:latin typeface="Rockwell"/>
                <a:ea typeface="Rockwell"/>
                <a:cs typeface="Rockwell"/>
                <a:sym typeface="Rockwell"/>
              </a:rPr>
              <a:t>Stroke</a:t>
            </a:r>
            <a:endParaRPr sz="1500">
              <a:latin typeface="Rockwell"/>
              <a:ea typeface="Rockwell"/>
              <a:cs typeface="Rockwell"/>
              <a:sym typeface="Rockwell"/>
            </a:endParaRPr>
          </a:p>
          <a:p>
            <a:pPr indent="-323850" lvl="0" marL="457200" rtl="0" algn="l">
              <a:lnSpc>
                <a:spcPct val="115000"/>
              </a:lnSpc>
              <a:spcBef>
                <a:spcPts val="0"/>
              </a:spcBef>
              <a:spcAft>
                <a:spcPts val="0"/>
              </a:spcAft>
              <a:buSzPts val="1500"/>
              <a:buFont typeface="Rockwell"/>
              <a:buChar char="●"/>
            </a:pPr>
            <a:r>
              <a:rPr lang="en" sz="1500">
                <a:latin typeface="Rockwell"/>
                <a:ea typeface="Rockwell"/>
                <a:cs typeface="Rockwell"/>
                <a:sym typeface="Rockwell"/>
              </a:rPr>
              <a:t>HeartDiseaseAttack</a:t>
            </a:r>
            <a:endParaRPr sz="1500">
              <a:latin typeface="Rockwell"/>
              <a:ea typeface="Rockwell"/>
              <a:cs typeface="Rockwell"/>
              <a:sym typeface="Rockwell"/>
            </a:endParaRPr>
          </a:p>
          <a:p>
            <a:pPr indent="0" lvl="0" marL="457200" rtl="0" algn="l">
              <a:lnSpc>
                <a:spcPct val="115000"/>
              </a:lnSpc>
              <a:spcBef>
                <a:spcPts val="0"/>
              </a:spcBef>
              <a:spcAft>
                <a:spcPts val="0"/>
              </a:spcAft>
              <a:buSzPts val="1600"/>
              <a:buNone/>
            </a:pPr>
            <a:r>
              <a:t/>
            </a:r>
            <a:endParaRPr sz="1500">
              <a:latin typeface="Rockwell"/>
              <a:ea typeface="Rockwell"/>
              <a:cs typeface="Rockwell"/>
              <a:sym typeface="Rockwell"/>
            </a:endParaRPr>
          </a:p>
        </p:txBody>
      </p:sp>
      <p:sp>
        <p:nvSpPr>
          <p:cNvPr id="442" name="Google Shape;442;p7"/>
          <p:cNvSpPr txBox="1"/>
          <p:nvPr>
            <p:ph type="title"/>
          </p:nvPr>
        </p:nvSpPr>
        <p:spPr>
          <a:xfrm>
            <a:off x="436300" y="1853125"/>
            <a:ext cx="3120300" cy="516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 sz="2400">
                <a:solidFill>
                  <a:srgbClr val="9B2D1F"/>
                </a:solidFill>
                <a:latin typeface="Rockwell"/>
                <a:ea typeface="Rockwell"/>
                <a:cs typeface="Rockwell"/>
                <a:sym typeface="Rockwell"/>
              </a:rPr>
              <a:t>Attributes Used</a:t>
            </a:r>
            <a:endParaRPr b="1" sz="2400">
              <a:solidFill>
                <a:srgbClr val="9B2D1F"/>
              </a:solidFill>
              <a:latin typeface="Rockwell"/>
              <a:ea typeface="Rockwell"/>
              <a:cs typeface="Rockwell"/>
              <a:sym typeface="Rockwell"/>
            </a:endParaRPr>
          </a:p>
        </p:txBody>
      </p:sp>
      <p:sp>
        <p:nvSpPr>
          <p:cNvPr id="443" name="Google Shape;443;p7"/>
          <p:cNvSpPr txBox="1"/>
          <p:nvPr>
            <p:ph idx="1" type="subTitle"/>
          </p:nvPr>
        </p:nvSpPr>
        <p:spPr>
          <a:xfrm flipH="1">
            <a:off x="3145525" y="2398350"/>
            <a:ext cx="2812500" cy="2130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Rockwell"/>
              <a:buChar char="●"/>
            </a:pPr>
            <a:r>
              <a:rPr lang="en" sz="1500">
                <a:latin typeface="Rockwell"/>
                <a:ea typeface="Rockwell"/>
                <a:cs typeface="Rockwell"/>
                <a:sym typeface="Rockwell"/>
              </a:rPr>
              <a:t>PhysActivity</a:t>
            </a:r>
            <a:endParaRPr sz="1500">
              <a:latin typeface="Rockwell"/>
              <a:ea typeface="Rockwell"/>
              <a:cs typeface="Rockwell"/>
              <a:sym typeface="Rockwell"/>
            </a:endParaRPr>
          </a:p>
          <a:p>
            <a:pPr indent="-323850" lvl="0" marL="457200" rtl="0" algn="l">
              <a:lnSpc>
                <a:spcPct val="115000"/>
              </a:lnSpc>
              <a:spcBef>
                <a:spcPts val="0"/>
              </a:spcBef>
              <a:spcAft>
                <a:spcPts val="0"/>
              </a:spcAft>
              <a:buSzPts val="1500"/>
              <a:buFont typeface="Rockwell"/>
              <a:buChar char="●"/>
            </a:pPr>
            <a:r>
              <a:rPr lang="en" sz="1500">
                <a:latin typeface="Rockwell"/>
                <a:ea typeface="Rockwell"/>
                <a:cs typeface="Rockwell"/>
                <a:sym typeface="Rockwell"/>
              </a:rPr>
              <a:t>Fruits</a:t>
            </a:r>
            <a:endParaRPr sz="1500">
              <a:latin typeface="Rockwell"/>
              <a:ea typeface="Rockwell"/>
              <a:cs typeface="Rockwell"/>
              <a:sym typeface="Rockwell"/>
            </a:endParaRPr>
          </a:p>
          <a:p>
            <a:pPr indent="-323850" lvl="0" marL="457200" rtl="0" algn="l">
              <a:lnSpc>
                <a:spcPct val="115000"/>
              </a:lnSpc>
              <a:spcBef>
                <a:spcPts val="0"/>
              </a:spcBef>
              <a:spcAft>
                <a:spcPts val="0"/>
              </a:spcAft>
              <a:buSzPts val="1500"/>
              <a:buFont typeface="Rockwell"/>
              <a:buChar char="●"/>
            </a:pPr>
            <a:r>
              <a:rPr lang="en" sz="1500">
                <a:latin typeface="Rockwell"/>
                <a:ea typeface="Rockwell"/>
                <a:cs typeface="Rockwell"/>
                <a:sym typeface="Rockwell"/>
              </a:rPr>
              <a:t>Veggies</a:t>
            </a:r>
            <a:endParaRPr sz="1500">
              <a:latin typeface="Rockwell"/>
              <a:ea typeface="Rockwell"/>
              <a:cs typeface="Rockwell"/>
              <a:sym typeface="Rockwell"/>
            </a:endParaRPr>
          </a:p>
          <a:p>
            <a:pPr indent="-323850" lvl="0" marL="457200" rtl="0" algn="l">
              <a:lnSpc>
                <a:spcPct val="115000"/>
              </a:lnSpc>
              <a:spcBef>
                <a:spcPts val="0"/>
              </a:spcBef>
              <a:spcAft>
                <a:spcPts val="0"/>
              </a:spcAft>
              <a:buSzPts val="1500"/>
              <a:buFont typeface="Rockwell"/>
              <a:buChar char="●"/>
            </a:pPr>
            <a:r>
              <a:rPr lang="en" sz="1500">
                <a:latin typeface="Rockwell"/>
                <a:ea typeface="Rockwell"/>
                <a:cs typeface="Rockwell"/>
                <a:sym typeface="Rockwell"/>
              </a:rPr>
              <a:t>HvyAlcoholConsump</a:t>
            </a:r>
            <a:endParaRPr sz="1500">
              <a:latin typeface="Rockwell"/>
              <a:ea typeface="Rockwell"/>
              <a:cs typeface="Rockwell"/>
              <a:sym typeface="Rockwell"/>
            </a:endParaRPr>
          </a:p>
          <a:p>
            <a:pPr indent="-323850" lvl="0" marL="457200" rtl="0" algn="l">
              <a:lnSpc>
                <a:spcPct val="115000"/>
              </a:lnSpc>
              <a:spcBef>
                <a:spcPts val="0"/>
              </a:spcBef>
              <a:spcAft>
                <a:spcPts val="0"/>
              </a:spcAft>
              <a:buSzPts val="1500"/>
              <a:buFont typeface="Rockwell"/>
              <a:buChar char="●"/>
            </a:pPr>
            <a:r>
              <a:rPr lang="en" sz="1500">
                <a:latin typeface="Rockwell"/>
                <a:ea typeface="Rockwell"/>
                <a:cs typeface="Rockwell"/>
                <a:sym typeface="Rockwell"/>
              </a:rPr>
              <a:t>AnyHealthcare</a:t>
            </a:r>
            <a:endParaRPr sz="1500">
              <a:latin typeface="Rockwell"/>
              <a:ea typeface="Rockwell"/>
              <a:cs typeface="Rockwell"/>
              <a:sym typeface="Rockwell"/>
            </a:endParaRPr>
          </a:p>
          <a:p>
            <a:pPr indent="-323850" lvl="0" marL="457200" rtl="0" algn="l">
              <a:lnSpc>
                <a:spcPct val="115000"/>
              </a:lnSpc>
              <a:spcBef>
                <a:spcPts val="0"/>
              </a:spcBef>
              <a:spcAft>
                <a:spcPts val="0"/>
              </a:spcAft>
              <a:buSzPts val="1500"/>
              <a:buFont typeface="Rockwell"/>
              <a:buChar char="●"/>
            </a:pPr>
            <a:r>
              <a:rPr lang="en" sz="1500">
                <a:latin typeface="Rockwell"/>
                <a:ea typeface="Rockwell"/>
                <a:cs typeface="Rockwell"/>
                <a:sym typeface="Rockwell"/>
              </a:rPr>
              <a:t>NoDocbcCost</a:t>
            </a:r>
            <a:endParaRPr sz="1500">
              <a:latin typeface="Rockwell"/>
              <a:ea typeface="Rockwell"/>
              <a:cs typeface="Rockwell"/>
              <a:sym typeface="Rockwell"/>
            </a:endParaRPr>
          </a:p>
          <a:p>
            <a:pPr indent="-323850" lvl="0" marL="457200" rtl="0" algn="l">
              <a:lnSpc>
                <a:spcPct val="115000"/>
              </a:lnSpc>
              <a:spcBef>
                <a:spcPts val="0"/>
              </a:spcBef>
              <a:spcAft>
                <a:spcPts val="0"/>
              </a:spcAft>
              <a:buSzPts val="1500"/>
              <a:buFont typeface="Rockwell"/>
              <a:buChar char="●"/>
            </a:pPr>
            <a:r>
              <a:rPr lang="en" sz="1500">
                <a:latin typeface="Rockwell"/>
                <a:ea typeface="Rockwell"/>
                <a:cs typeface="Rockwell"/>
                <a:sym typeface="Rockwell"/>
              </a:rPr>
              <a:t>GenHlth</a:t>
            </a:r>
            <a:endParaRPr sz="1500">
              <a:latin typeface="Rockwell"/>
              <a:ea typeface="Rockwell"/>
              <a:cs typeface="Rockwell"/>
              <a:sym typeface="Rockwell"/>
            </a:endParaRPr>
          </a:p>
        </p:txBody>
      </p:sp>
      <p:sp>
        <p:nvSpPr>
          <p:cNvPr id="444" name="Google Shape;444;p7"/>
          <p:cNvSpPr txBox="1"/>
          <p:nvPr/>
        </p:nvSpPr>
        <p:spPr>
          <a:xfrm>
            <a:off x="5925250" y="2398350"/>
            <a:ext cx="2812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Rockwell"/>
              <a:buChar char="●"/>
            </a:pPr>
            <a:r>
              <a:rPr lang="en" sz="1500">
                <a:solidFill>
                  <a:schemeClr val="dk2"/>
                </a:solidFill>
                <a:latin typeface="Rockwell"/>
                <a:ea typeface="Rockwell"/>
                <a:cs typeface="Rockwell"/>
                <a:sym typeface="Rockwell"/>
              </a:rPr>
              <a:t> </a:t>
            </a:r>
            <a:r>
              <a:rPr lang="en" sz="1500">
                <a:solidFill>
                  <a:schemeClr val="dk2"/>
                </a:solidFill>
                <a:latin typeface="Rockwell"/>
                <a:ea typeface="Rockwell"/>
                <a:cs typeface="Rockwell"/>
                <a:sym typeface="Rockwell"/>
              </a:rPr>
              <a:t>MentHlth</a:t>
            </a:r>
            <a:endParaRPr sz="1500">
              <a:solidFill>
                <a:schemeClr val="dk2"/>
              </a:solidFill>
              <a:latin typeface="Rockwell"/>
              <a:ea typeface="Rockwell"/>
              <a:cs typeface="Rockwell"/>
              <a:sym typeface="Rockwell"/>
            </a:endParaRPr>
          </a:p>
          <a:p>
            <a:pPr indent="-323850" lvl="0" marL="457200" rtl="0" algn="l">
              <a:lnSpc>
                <a:spcPct val="115000"/>
              </a:lnSpc>
              <a:spcBef>
                <a:spcPts val="0"/>
              </a:spcBef>
              <a:spcAft>
                <a:spcPts val="0"/>
              </a:spcAft>
              <a:buClr>
                <a:schemeClr val="dk2"/>
              </a:buClr>
              <a:buSzPts val="1500"/>
              <a:buFont typeface="Rockwell"/>
              <a:buChar char="●"/>
            </a:pPr>
            <a:r>
              <a:rPr lang="en" sz="1500">
                <a:solidFill>
                  <a:schemeClr val="dk2"/>
                </a:solidFill>
                <a:latin typeface="Rockwell"/>
                <a:ea typeface="Rockwell"/>
                <a:cs typeface="Rockwell"/>
                <a:sym typeface="Rockwell"/>
              </a:rPr>
              <a:t>PhysHlth</a:t>
            </a:r>
            <a:endParaRPr sz="1500">
              <a:solidFill>
                <a:schemeClr val="dk2"/>
              </a:solidFill>
              <a:latin typeface="Rockwell"/>
              <a:ea typeface="Rockwell"/>
              <a:cs typeface="Rockwell"/>
              <a:sym typeface="Rockwell"/>
            </a:endParaRPr>
          </a:p>
          <a:p>
            <a:pPr indent="-323850" lvl="0" marL="457200" rtl="0" algn="l">
              <a:lnSpc>
                <a:spcPct val="115000"/>
              </a:lnSpc>
              <a:spcBef>
                <a:spcPts val="0"/>
              </a:spcBef>
              <a:spcAft>
                <a:spcPts val="0"/>
              </a:spcAft>
              <a:buClr>
                <a:schemeClr val="dk2"/>
              </a:buClr>
              <a:buSzPts val="1500"/>
              <a:buFont typeface="Rockwell"/>
              <a:buChar char="●"/>
            </a:pPr>
            <a:r>
              <a:rPr lang="en" sz="1500">
                <a:solidFill>
                  <a:schemeClr val="dk2"/>
                </a:solidFill>
                <a:latin typeface="Rockwell"/>
                <a:ea typeface="Rockwell"/>
                <a:cs typeface="Rockwell"/>
                <a:sym typeface="Rockwell"/>
              </a:rPr>
              <a:t>DiffWalk</a:t>
            </a:r>
            <a:endParaRPr sz="1500">
              <a:solidFill>
                <a:schemeClr val="dk2"/>
              </a:solidFill>
              <a:latin typeface="Rockwell"/>
              <a:ea typeface="Rockwell"/>
              <a:cs typeface="Rockwell"/>
              <a:sym typeface="Rockwell"/>
            </a:endParaRPr>
          </a:p>
          <a:p>
            <a:pPr indent="-323850" lvl="0" marL="457200" rtl="0" algn="l">
              <a:lnSpc>
                <a:spcPct val="115000"/>
              </a:lnSpc>
              <a:spcBef>
                <a:spcPts val="0"/>
              </a:spcBef>
              <a:spcAft>
                <a:spcPts val="0"/>
              </a:spcAft>
              <a:buClr>
                <a:schemeClr val="dk2"/>
              </a:buClr>
              <a:buSzPts val="1500"/>
              <a:buFont typeface="Rockwell"/>
              <a:buChar char="●"/>
            </a:pPr>
            <a:r>
              <a:rPr lang="en" sz="1500">
                <a:solidFill>
                  <a:schemeClr val="dk2"/>
                </a:solidFill>
                <a:latin typeface="Rockwell"/>
                <a:ea typeface="Rockwell"/>
                <a:cs typeface="Rockwell"/>
                <a:sym typeface="Rockwell"/>
              </a:rPr>
              <a:t>Sex</a:t>
            </a:r>
            <a:endParaRPr sz="1500">
              <a:solidFill>
                <a:schemeClr val="dk2"/>
              </a:solidFill>
              <a:latin typeface="Rockwell"/>
              <a:ea typeface="Rockwell"/>
              <a:cs typeface="Rockwell"/>
              <a:sym typeface="Rockwell"/>
            </a:endParaRPr>
          </a:p>
          <a:p>
            <a:pPr indent="-323850" lvl="0" marL="457200" rtl="0" algn="l">
              <a:lnSpc>
                <a:spcPct val="115000"/>
              </a:lnSpc>
              <a:spcBef>
                <a:spcPts val="0"/>
              </a:spcBef>
              <a:spcAft>
                <a:spcPts val="0"/>
              </a:spcAft>
              <a:buClr>
                <a:schemeClr val="dk2"/>
              </a:buClr>
              <a:buSzPts val="1500"/>
              <a:buFont typeface="Rockwell"/>
              <a:buChar char="●"/>
            </a:pPr>
            <a:r>
              <a:rPr lang="en" sz="1500">
                <a:solidFill>
                  <a:schemeClr val="dk2"/>
                </a:solidFill>
                <a:latin typeface="Rockwell"/>
                <a:ea typeface="Rockwell"/>
                <a:cs typeface="Rockwell"/>
                <a:sym typeface="Rockwell"/>
              </a:rPr>
              <a:t>Age</a:t>
            </a:r>
            <a:endParaRPr sz="1500">
              <a:solidFill>
                <a:schemeClr val="dk2"/>
              </a:solidFill>
              <a:latin typeface="Rockwell"/>
              <a:ea typeface="Rockwell"/>
              <a:cs typeface="Rockwell"/>
              <a:sym typeface="Rockwell"/>
            </a:endParaRPr>
          </a:p>
          <a:p>
            <a:pPr indent="-323850" lvl="0" marL="457200" rtl="0" algn="l">
              <a:lnSpc>
                <a:spcPct val="115000"/>
              </a:lnSpc>
              <a:spcBef>
                <a:spcPts val="0"/>
              </a:spcBef>
              <a:spcAft>
                <a:spcPts val="0"/>
              </a:spcAft>
              <a:buClr>
                <a:schemeClr val="dk2"/>
              </a:buClr>
              <a:buSzPts val="1500"/>
              <a:buFont typeface="Rockwell"/>
              <a:buChar char="●"/>
            </a:pPr>
            <a:r>
              <a:rPr lang="en" sz="1500">
                <a:solidFill>
                  <a:schemeClr val="dk2"/>
                </a:solidFill>
                <a:latin typeface="Rockwell"/>
                <a:ea typeface="Rockwell"/>
                <a:cs typeface="Rockwell"/>
                <a:sym typeface="Rockwell"/>
              </a:rPr>
              <a:t>Income</a:t>
            </a:r>
            <a:endParaRPr sz="1500">
              <a:solidFill>
                <a:schemeClr val="dk2"/>
              </a:solidFill>
              <a:latin typeface="Rockwell"/>
              <a:ea typeface="Rockwell"/>
              <a:cs typeface="Rockwell"/>
              <a:sym typeface="Rockwell"/>
            </a:endParaRPr>
          </a:p>
          <a:p>
            <a:pPr indent="-323850" lvl="0" marL="457200" rtl="0" algn="l">
              <a:lnSpc>
                <a:spcPct val="115000"/>
              </a:lnSpc>
              <a:spcBef>
                <a:spcPts val="0"/>
              </a:spcBef>
              <a:spcAft>
                <a:spcPts val="0"/>
              </a:spcAft>
              <a:buClr>
                <a:schemeClr val="dk2"/>
              </a:buClr>
              <a:buSzPts val="1500"/>
              <a:buFont typeface="Rockwell"/>
              <a:buChar char="●"/>
            </a:pPr>
            <a:r>
              <a:rPr lang="en" sz="1500">
                <a:solidFill>
                  <a:schemeClr val="dk2"/>
                </a:solidFill>
                <a:latin typeface="Rockwell"/>
                <a:ea typeface="Rockwell"/>
                <a:cs typeface="Rockwell"/>
                <a:sym typeface="Rockwell"/>
              </a:rPr>
              <a:t>Education</a:t>
            </a:r>
            <a:endParaRPr sz="1500">
              <a:solidFill>
                <a:schemeClr val="dk2"/>
              </a:solidFill>
              <a:latin typeface="Rockwell"/>
              <a:ea typeface="Rockwell"/>
              <a:cs typeface="Rockwell"/>
              <a:sym typeface="Rockwell"/>
            </a:endParaRPr>
          </a:p>
        </p:txBody>
      </p:sp>
      <p:sp>
        <p:nvSpPr>
          <p:cNvPr id="445" name="Google Shape;445;p7"/>
          <p:cNvSpPr txBox="1"/>
          <p:nvPr/>
        </p:nvSpPr>
        <p:spPr>
          <a:xfrm>
            <a:off x="205150" y="271500"/>
            <a:ext cx="5203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 sz="2400">
                <a:solidFill>
                  <a:srgbClr val="9B2D1F"/>
                </a:solidFill>
                <a:latin typeface="Rockwell"/>
                <a:ea typeface="Rockwell"/>
                <a:cs typeface="Rockwell"/>
                <a:sym typeface="Rockwell"/>
              </a:rPr>
              <a:t>DATA SET INFORMATION</a:t>
            </a:r>
            <a:endParaRPr b="1" sz="2400">
              <a:solidFill>
                <a:srgbClr val="9B2D1F"/>
              </a:solidFill>
              <a:latin typeface="Rockwell"/>
              <a:ea typeface="Rockwell"/>
              <a:cs typeface="Rockwell"/>
              <a:sym typeface="Rockwell"/>
            </a:endParaRPr>
          </a:p>
        </p:txBody>
      </p:sp>
      <p:sp>
        <p:nvSpPr>
          <p:cNvPr id="446" name="Google Shape;446;p7"/>
          <p:cNvSpPr txBox="1"/>
          <p:nvPr>
            <p:ph idx="1" type="subTitle"/>
          </p:nvPr>
        </p:nvSpPr>
        <p:spPr>
          <a:xfrm>
            <a:off x="205150" y="1005450"/>
            <a:ext cx="2428500" cy="89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SzPts val="1800"/>
              <a:buNone/>
            </a:pPr>
            <a:r>
              <a:rPr b="1" lang="en" sz="1800">
                <a:latin typeface="Rockwell"/>
                <a:ea typeface="Rockwell"/>
                <a:cs typeface="Rockwell"/>
                <a:sym typeface="Rockwell"/>
              </a:rPr>
              <a:t>Data Size</a:t>
            </a:r>
            <a:endParaRPr b="1" sz="1800">
              <a:latin typeface="Rockwell"/>
              <a:ea typeface="Rockwell"/>
              <a:cs typeface="Rockwell"/>
              <a:sym typeface="Rockwell"/>
            </a:endParaRPr>
          </a:p>
        </p:txBody>
      </p:sp>
      <p:sp>
        <p:nvSpPr>
          <p:cNvPr id="447" name="Google Shape;447;p7"/>
          <p:cNvSpPr txBox="1"/>
          <p:nvPr>
            <p:ph idx="4294967295" type="subTitle"/>
          </p:nvPr>
        </p:nvSpPr>
        <p:spPr>
          <a:xfrm>
            <a:off x="175750" y="1391550"/>
            <a:ext cx="2487300" cy="32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500">
                <a:latin typeface="Rockwell"/>
                <a:ea typeface="Rockwell"/>
                <a:cs typeface="Rockwell"/>
                <a:sym typeface="Rockwell"/>
              </a:rPr>
              <a:t>253680 -22</a:t>
            </a:r>
            <a:endParaRPr sz="1500">
              <a:latin typeface="Rockwell"/>
              <a:ea typeface="Rockwell"/>
              <a:cs typeface="Rockwell"/>
              <a:sym typeface="Rockwell"/>
            </a:endParaRPr>
          </a:p>
        </p:txBody>
      </p:sp>
      <p:sp>
        <p:nvSpPr>
          <p:cNvPr id="448" name="Google Shape;448;p7"/>
          <p:cNvSpPr txBox="1"/>
          <p:nvPr>
            <p:ph idx="4294967295" type="subTitle"/>
          </p:nvPr>
        </p:nvSpPr>
        <p:spPr>
          <a:xfrm>
            <a:off x="3174937" y="991650"/>
            <a:ext cx="2428500" cy="39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SzPts val="1800"/>
              <a:buNone/>
            </a:pPr>
            <a:r>
              <a:rPr b="1" lang="en">
                <a:latin typeface="Rockwell"/>
                <a:ea typeface="Rockwell"/>
                <a:cs typeface="Rockwell"/>
                <a:sym typeface="Rockwell"/>
              </a:rPr>
              <a:t>Target Variable</a:t>
            </a:r>
            <a:endParaRPr b="1">
              <a:latin typeface="Rockwell"/>
              <a:ea typeface="Rockwell"/>
              <a:cs typeface="Rockwell"/>
              <a:sym typeface="Rockwell"/>
            </a:endParaRPr>
          </a:p>
        </p:txBody>
      </p:sp>
      <p:sp>
        <p:nvSpPr>
          <p:cNvPr id="449" name="Google Shape;449;p7"/>
          <p:cNvSpPr txBox="1"/>
          <p:nvPr>
            <p:ph idx="4294967295" type="subTitle"/>
          </p:nvPr>
        </p:nvSpPr>
        <p:spPr>
          <a:xfrm>
            <a:off x="3145525" y="1424325"/>
            <a:ext cx="2487300" cy="39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sz="1500">
                <a:latin typeface="Rockwell"/>
                <a:ea typeface="Rockwell"/>
                <a:cs typeface="Rockwell"/>
                <a:sym typeface="Rockwell"/>
              </a:rPr>
              <a:t>Healthy - 0</a:t>
            </a:r>
            <a:endParaRPr sz="1500">
              <a:latin typeface="Rockwell"/>
              <a:ea typeface="Rockwell"/>
              <a:cs typeface="Rockwell"/>
              <a:sym typeface="Rockwell"/>
            </a:endParaRPr>
          </a:p>
          <a:p>
            <a:pPr indent="0" lvl="0" marL="0" rtl="0" algn="ctr">
              <a:lnSpc>
                <a:spcPct val="100000"/>
              </a:lnSpc>
              <a:spcBef>
                <a:spcPts val="0"/>
              </a:spcBef>
              <a:spcAft>
                <a:spcPts val="0"/>
              </a:spcAft>
              <a:buSzPts val="1600"/>
              <a:buNone/>
            </a:pPr>
            <a:r>
              <a:rPr lang="en" sz="1500">
                <a:latin typeface="Rockwell"/>
                <a:ea typeface="Rockwell"/>
                <a:cs typeface="Rockwell"/>
                <a:sym typeface="Rockwell"/>
              </a:rPr>
              <a:t>Diabetic -1</a:t>
            </a:r>
            <a:endParaRPr sz="1500">
              <a:latin typeface="Rockwell"/>
              <a:ea typeface="Rockwell"/>
              <a:cs typeface="Rockwell"/>
              <a:sym typeface="Rockwell"/>
            </a:endParaRPr>
          </a:p>
        </p:txBody>
      </p:sp>
      <p:sp>
        <p:nvSpPr>
          <p:cNvPr id="450" name="Google Shape;450;p7"/>
          <p:cNvSpPr txBox="1"/>
          <p:nvPr>
            <p:ph idx="4294967295" type="subTitle"/>
          </p:nvPr>
        </p:nvSpPr>
        <p:spPr>
          <a:xfrm>
            <a:off x="6144693" y="991650"/>
            <a:ext cx="2428500" cy="399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b="1" lang="en" sz="1800">
                <a:latin typeface="Rockwell"/>
                <a:ea typeface="Rockwell"/>
                <a:cs typeface="Rockwell"/>
                <a:sym typeface="Rockwell"/>
              </a:rPr>
              <a:t>Data Collection</a:t>
            </a:r>
            <a:endParaRPr b="1" sz="1800">
              <a:latin typeface="Rockwell"/>
              <a:ea typeface="Rockwell"/>
              <a:cs typeface="Rockwell"/>
              <a:sym typeface="Rockwell"/>
            </a:endParaRPr>
          </a:p>
        </p:txBody>
      </p:sp>
      <p:sp>
        <p:nvSpPr>
          <p:cNvPr id="451" name="Google Shape;451;p7"/>
          <p:cNvSpPr txBox="1"/>
          <p:nvPr>
            <p:ph idx="4294967295" type="subTitle"/>
          </p:nvPr>
        </p:nvSpPr>
        <p:spPr>
          <a:xfrm>
            <a:off x="6115294" y="1381350"/>
            <a:ext cx="2487300" cy="52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sz="1500">
                <a:latin typeface="Rockwell"/>
                <a:ea typeface="Rockwell"/>
                <a:cs typeface="Rockwell"/>
                <a:sym typeface="Rockwell"/>
              </a:rPr>
              <a:t>kaggle.com</a:t>
            </a:r>
            <a:endParaRPr sz="1500">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g166842f83e6_1_4"/>
          <p:cNvPicPr preferRelativeResize="0"/>
          <p:nvPr/>
        </p:nvPicPr>
        <p:blipFill rotWithShape="1">
          <a:blip r:embed="rId3">
            <a:alphaModFix/>
          </a:blip>
          <a:srcRect b="0" l="0" r="0" t="0"/>
          <a:stretch/>
        </p:blipFill>
        <p:spPr>
          <a:xfrm>
            <a:off x="1516325" y="414425"/>
            <a:ext cx="6208800" cy="4620650"/>
          </a:xfrm>
          <a:prstGeom prst="rect">
            <a:avLst/>
          </a:prstGeom>
          <a:noFill/>
          <a:ln>
            <a:noFill/>
          </a:ln>
        </p:spPr>
      </p:pic>
      <p:sp>
        <p:nvSpPr>
          <p:cNvPr id="457" name="Google Shape;457;g166842f83e6_1_4"/>
          <p:cNvSpPr txBox="1"/>
          <p:nvPr/>
        </p:nvSpPr>
        <p:spPr>
          <a:xfrm>
            <a:off x="3259525" y="0"/>
            <a:ext cx="2862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400">
                <a:solidFill>
                  <a:srgbClr val="9B2D1F"/>
                </a:solidFill>
                <a:latin typeface="Rockwell"/>
                <a:ea typeface="Rockwell"/>
                <a:cs typeface="Rockwell"/>
                <a:sym typeface="Rockwell"/>
              </a:rPr>
              <a:t>Data Dictionary</a:t>
            </a:r>
            <a:endParaRPr b="1" sz="2400">
              <a:solidFill>
                <a:srgbClr val="9B2D1F"/>
              </a:solidFill>
              <a:latin typeface="Rockwell"/>
              <a:ea typeface="Rockwell"/>
              <a:cs typeface="Rockwell"/>
              <a:sym typeface="Rockwe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3"/>
          <p:cNvSpPr txBox="1"/>
          <p:nvPr>
            <p:ph type="title"/>
          </p:nvPr>
        </p:nvSpPr>
        <p:spPr>
          <a:xfrm>
            <a:off x="2722325" y="779475"/>
            <a:ext cx="57087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2400">
                <a:solidFill>
                  <a:srgbClr val="9B2D1F"/>
                </a:solidFill>
                <a:latin typeface="Rockwell"/>
                <a:ea typeface="Rockwell"/>
                <a:cs typeface="Rockwell"/>
                <a:sym typeface="Rockwell"/>
              </a:rPr>
              <a:t>Univariate Feature Selection</a:t>
            </a:r>
            <a:endParaRPr b="1" sz="2400">
              <a:solidFill>
                <a:srgbClr val="9B2D1F"/>
              </a:solidFill>
              <a:latin typeface="Rockwell"/>
              <a:ea typeface="Rockwell"/>
              <a:cs typeface="Rockwell"/>
              <a:sym typeface="Rockwell"/>
            </a:endParaRPr>
          </a:p>
        </p:txBody>
      </p:sp>
      <p:pic>
        <p:nvPicPr>
          <p:cNvPr id="463" name="Google Shape;463;p13"/>
          <p:cNvPicPr preferRelativeResize="0"/>
          <p:nvPr/>
        </p:nvPicPr>
        <p:blipFill>
          <a:blip r:embed="rId3">
            <a:alphaModFix/>
          </a:blip>
          <a:stretch>
            <a:fillRect/>
          </a:stretch>
        </p:blipFill>
        <p:spPr>
          <a:xfrm>
            <a:off x="843425" y="1272725"/>
            <a:ext cx="3774775" cy="3339375"/>
          </a:xfrm>
          <a:prstGeom prst="rect">
            <a:avLst/>
          </a:prstGeom>
          <a:noFill/>
          <a:ln>
            <a:noFill/>
          </a:ln>
        </p:spPr>
      </p:pic>
      <p:sp>
        <p:nvSpPr>
          <p:cNvPr id="464" name="Google Shape;464;p13"/>
          <p:cNvSpPr txBox="1"/>
          <p:nvPr/>
        </p:nvSpPr>
        <p:spPr>
          <a:xfrm>
            <a:off x="5043200" y="1346775"/>
            <a:ext cx="3152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9B2D1F"/>
                </a:solidFill>
                <a:latin typeface="Rockwell"/>
                <a:ea typeface="Rockwell"/>
                <a:cs typeface="Rockwell"/>
                <a:sym typeface="Rockwell"/>
              </a:rPr>
              <a:t>Proportion of Target Variable </a:t>
            </a:r>
            <a:endParaRPr b="1" sz="2200">
              <a:solidFill>
                <a:schemeClr val="dk1"/>
              </a:solidFill>
              <a:latin typeface="Rockwell"/>
              <a:ea typeface="Rockwell"/>
              <a:cs typeface="Rockwell"/>
              <a:sym typeface="Rockwell"/>
            </a:endParaRPr>
          </a:p>
        </p:txBody>
      </p:sp>
      <p:sp>
        <p:nvSpPr>
          <p:cNvPr id="465" name="Google Shape;465;p13"/>
          <p:cNvSpPr txBox="1"/>
          <p:nvPr/>
        </p:nvSpPr>
        <p:spPr>
          <a:xfrm>
            <a:off x="4817850" y="2511425"/>
            <a:ext cx="35619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ckwell"/>
                <a:ea typeface="Rockwell"/>
                <a:cs typeface="Rockwell"/>
                <a:sym typeface="Rockwell"/>
              </a:rPr>
              <a:t>Out of the total population, 84.71% of data points are of the Healthy class whereas only 15.29% of data points belong to the class of interest Diabetic.</a:t>
            </a:r>
            <a:endParaRPr sz="1800">
              <a:solidFill>
                <a:schemeClr val="dk1"/>
              </a:solidFill>
              <a:latin typeface="Rockwell"/>
              <a:ea typeface="Rockwell"/>
              <a:cs typeface="Rockwell"/>
              <a:sym typeface="Rockwell"/>
            </a:endParaRPr>
          </a:p>
          <a:p>
            <a:pPr indent="0" lvl="0" marL="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466" name="Google Shape;466;p13"/>
          <p:cNvSpPr txBox="1"/>
          <p:nvPr/>
        </p:nvSpPr>
        <p:spPr>
          <a:xfrm>
            <a:off x="248625" y="0"/>
            <a:ext cx="83799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700">
                <a:solidFill>
                  <a:srgbClr val="9B2D1F"/>
                </a:solidFill>
                <a:latin typeface="Rockwell"/>
                <a:ea typeface="Rockwell"/>
                <a:cs typeface="Rockwell"/>
                <a:sym typeface="Rockwell"/>
              </a:rPr>
              <a:t>Exploratory Data Analysis</a:t>
            </a:r>
            <a:endParaRPr b="1" sz="2700">
              <a:solidFill>
                <a:srgbClr val="9B2D1F"/>
              </a:solidFill>
              <a:latin typeface="Rockwell"/>
              <a:ea typeface="Rockwell"/>
              <a:cs typeface="Rockwell"/>
              <a:sym typeface="Rockwe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4"/>
          <p:cNvSpPr txBox="1"/>
          <p:nvPr/>
        </p:nvSpPr>
        <p:spPr>
          <a:xfrm>
            <a:off x="6552850" y="1272100"/>
            <a:ext cx="24027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800">
                <a:solidFill>
                  <a:schemeClr val="dk1"/>
                </a:solidFill>
                <a:latin typeface="Rockwell"/>
                <a:ea typeface="Rockwell"/>
                <a:cs typeface="Rockwell"/>
                <a:sym typeface="Rockwell"/>
              </a:rPr>
              <a:t>Individuals with High Cholesterol, High Blood Pressure, Heart Attack &amp; Stroke are at a high risk of Diabetes compared to the individuals with low respective values.</a:t>
            </a:r>
            <a:endParaRPr sz="1800">
              <a:solidFill>
                <a:schemeClr val="dk1"/>
              </a:solidFill>
              <a:latin typeface="Rockwell"/>
              <a:ea typeface="Rockwell"/>
              <a:cs typeface="Rockwell"/>
              <a:sym typeface="Rockwell"/>
            </a:endParaRPr>
          </a:p>
        </p:txBody>
      </p:sp>
      <p:pic>
        <p:nvPicPr>
          <p:cNvPr id="472" name="Google Shape;472;p14"/>
          <p:cNvPicPr preferRelativeResize="0"/>
          <p:nvPr/>
        </p:nvPicPr>
        <p:blipFill rotWithShape="1">
          <a:blip r:embed="rId3">
            <a:alphaModFix/>
          </a:blip>
          <a:srcRect b="0" l="48493" r="0" t="0"/>
          <a:stretch/>
        </p:blipFill>
        <p:spPr>
          <a:xfrm>
            <a:off x="636475" y="236300"/>
            <a:ext cx="2651250" cy="1919400"/>
          </a:xfrm>
          <a:prstGeom prst="rect">
            <a:avLst/>
          </a:prstGeom>
          <a:noFill/>
          <a:ln>
            <a:noFill/>
          </a:ln>
        </p:spPr>
      </p:pic>
      <p:pic>
        <p:nvPicPr>
          <p:cNvPr id="473" name="Google Shape;473;p14"/>
          <p:cNvPicPr preferRelativeResize="0"/>
          <p:nvPr/>
        </p:nvPicPr>
        <p:blipFill rotWithShape="1">
          <a:blip r:embed="rId3">
            <a:alphaModFix/>
          </a:blip>
          <a:srcRect b="0" l="0" r="49308" t="0"/>
          <a:stretch/>
        </p:blipFill>
        <p:spPr>
          <a:xfrm>
            <a:off x="3669125" y="236300"/>
            <a:ext cx="2609335" cy="1919400"/>
          </a:xfrm>
          <a:prstGeom prst="rect">
            <a:avLst/>
          </a:prstGeom>
          <a:noFill/>
          <a:ln>
            <a:noFill/>
          </a:ln>
        </p:spPr>
      </p:pic>
      <p:pic>
        <p:nvPicPr>
          <p:cNvPr id="474" name="Google Shape;474;p14"/>
          <p:cNvPicPr preferRelativeResize="0"/>
          <p:nvPr/>
        </p:nvPicPr>
        <p:blipFill rotWithShape="1">
          <a:blip r:embed="rId4">
            <a:alphaModFix/>
          </a:blip>
          <a:srcRect b="0" l="0" r="49117" t="0"/>
          <a:stretch/>
        </p:blipFill>
        <p:spPr>
          <a:xfrm>
            <a:off x="3669125" y="2484650"/>
            <a:ext cx="2609325" cy="1919400"/>
          </a:xfrm>
          <a:prstGeom prst="rect">
            <a:avLst/>
          </a:prstGeom>
          <a:noFill/>
          <a:ln>
            <a:noFill/>
          </a:ln>
        </p:spPr>
      </p:pic>
      <p:pic>
        <p:nvPicPr>
          <p:cNvPr id="475" name="Google Shape;475;p14"/>
          <p:cNvPicPr preferRelativeResize="0"/>
          <p:nvPr/>
        </p:nvPicPr>
        <p:blipFill rotWithShape="1">
          <a:blip r:embed="rId4">
            <a:alphaModFix/>
          </a:blip>
          <a:srcRect b="0" l="49088" r="0" t="0"/>
          <a:stretch/>
        </p:blipFill>
        <p:spPr>
          <a:xfrm>
            <a:off x="678400" y="2496696"/>
            <a:ext cx="2609325" cy="191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1564021a2ea_5_19"/>
          <p:cNvSpPr txBox="1"/>
          <p:nvPr>
            <p:ph idx="4294967295" type="title"/>
          </p:nvPr>
        </p:nvSpPr>
        <p:spPr>
          <a:xfrm>
            <a:off x="6044625" y="931200"/>
            <a:ext cx="2661300" cy="3281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SzPts val="990"/>
              <a:buNone/>
            </a:pPr>
            <a:r>
              <a:rPr lang="en" sz="1820">
                <a:latin typeface="Rockwell"/>
                <a:ea typeface="Rockwell"/>
                <a:cs typeface="Rockwell"/>
                <a:sym typeface="Rockwell"/>
              </a:rPr>
              <a:t>Diabetes has less attentiveness to the individuals who are consuming Fruits, vegetables &amp; </a:t>
            </a:r>
            <a:r>
              <a:rPr lang="en" sz="1820">
                <a:latin typeface="Rockwell"/>
                <a:ea typeface="Rockwell"/>
                <a:cs typeface="Rockwell"/>
                <a:sym typeface="Rockwell"/>
              </a:rPr>
              <a:t>being</a:t>
            </a:r>
            <a:r>
              <a:rPr lang="en" sz="1820">
                <a:latin typeface="Rockwell"/>
                <a:ea typeface="Rockwell"/>
                <a:cs typeface="Rockwell"/>
                <a:sym typeface="Rockwell"/>
              </a:rPr>
              <a:t> Heavy Alcohol consumer,  Physically active than the individuals which are not belongs to this group</a:t>
            </a:r>
            <a:endParaRPr sz="1820">
              <a:latin typeface="Rockwell"/>
              <a:ea typeface="Rockwell"/>
              <a:cs typeface="Rockwell"/>
              <a:sym typeface="Rockwell"/>
            </a:endParaRPr>
          </a:p>
        </p:txBody>
      </p:sp>
      <p:pic>
        <p:nvPicPr>
          <p:cNvPr id="481" name="Google Shape;481;g1564021a2ea_5_19"/>
          <p:cNvPicPr preferRelativeResize="0"/>
          <p:nvPr/>
        </p:nvPicPr>
        <p:blipFill rotWithShape="1">
          <a:blip r:embed="rId3">
            <a:alphaModFix/>
          </a:blip>
          <a:srcRect b="0" l="0" r="48715" t="0"/>
          <a:stretch/>
        </p:blipFill>
        <p:spPr>
          <a:xfrm>
            <a:off x="528625" y="188000"/>
            <a:ext cx="2402701" cy="1979750"/>
          </a:xfrm>
          <a:prstGeom prst="rect">
            <a:avLst/>
          </a:prstGeom>
          <a:noFill/>
          <a:ln>
            <a:noFill/>
          </a:ln>
        </p:spPr>
      </p:pic>
      <p:pic>
        <p:nvPicPr>
          <p:cNvPr id="482" name="Google Shape;482;g1564021a2ea_5_19"/>
          <p:cNvPicPr preferRelativeResize="0"/>
          <p:nvPr/>
        </p:nvPicPr>
        <p:blipFill rotWithShape="1">
          <a:blip r:embed="rId3">
            <a:alphaModFix/>
          </a:blip>
          <a:srcRect b="0" l="49428" r="0" t="0"/>
          <a:stretch/>
        </p:blipFill>
        <p:spPr>
          <a:xfrm>
            <a:off x="3193725" y="188000"/>
            <a:ext cx="2402701" cy="1979750"/>
          </a:xfrm>
          <a:prstGeom prst="rect">
            <a:avLst/>
          </a:prstGeom>
          <a:noFill/>
          <a:ln>
            <a:noFill/>
          </a:ln>
        </p:spPr>
      </p:pic>
      <p:pic>
        <p:nvPicPr>
          <p:cNvPr id="483" name="Google Shape;483;g1564021a2ea_5_19"/>
          <p:cNvPicPr preferRelativeResize="0"/>
          <p:nvPr/>
        </p:nvPicPr>
        <p:blipFill rotWithShape="1">
          <a:blip r:embed="rId4">
            <a:alphaModFix/>
          </a:blip>
          <a:srcRect b="0" l="0" r="49545" t="0"/>
          <a:stretch/>
        </p:blipFill>
        <p:spPr>
          <a:xfrm>
            <a:off x="476725" y="2416050"/>
            <a:ext cx="2506500" cy="1979750"/>
          </a:xfrm>
          <a:prstGeom prst="rect">
            <a:avLst/>
          </a:prstGeom>
          <a:noFill/>
          <a:ln>
            <a:noFill/>
          </a:ln>
        </p:spPr>
      </p:pic>
      <p:pic>
        <p:nvPicPr>
          <p:cNvPr id="484" name="Google Shape;484;g1564021a2ea_5_19"/>
          <p:cNvPicPr preferRelativeResize="0"/>
          <p:nvPr/>
        </p:nvPicPr>
        <p:blipFill rotWithShape="1">
          <a:blip r:embed="rId4">
            <a:alphaModFix/>
          </a:blip>
          <a:srcRect b="0" l="49642" r="0" t="0"/>
          <a:stretch/>
        </p:blipFill>
        <p:spPr>
          <a:xfrm>
            <a:off x="3193725" y="2383524"/>
            <a:ext cx="2402699" cy="1979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1564021a2ea_0_196"/>
          <p:cNvSpPr txBox="1"/>
          <p:nvPr>
            <p:ph idx="4294967295" type="subTitle"/>
          </p:nvPr>
        </p:nvSpPr>
        <p:spPr>
          <a:xfrm>
            <a:off x="6456475" y="782975"/>
            <a:ext cx="2527500" cy="42195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1800">
                <a:solidFill>
                  <a:schemeClr val="dk1"/>
                </a:solidFill>
                <a:latin typeface="Rockwell"/>
                <a:ea typeface="Rockwell"/>
                <a:cs typeface="Rockwell"/>
                <a:sym typeface="Rockwell"/>
              </a:rPr>
              <a:t>Data represents individuals with Healthcare and medical insurance aware to the diabetes in contrast to an individual not having the same</a:t>
            </a:r>
            <a:endParaRPr sz="1800">
              <a:solidFill>
                <a:schemeClr val="dk1"/>
              </a:solidFill>
              <a:latin typeface="Rockwell"/>
              <a:ea typeface="Rockwell"/>
              <a:cs typeface="Rockwell"/>
              <a:sym typeface="Rockwell"/>
            </a:endParaRPr>
          </a:p>
        </p:txBody>
      </p:sp>
      <p:pic>
        <p:nvPicPr>
          <p:cNvPr id="490" name="Google Shape;490;g1564021a2ea_0_196"/>
          <p:cNvPicPr preferRelativeResize="0"/>
          <p:nvPr/>
        </p:nvPicPr>
        <p:blipFill rotWithShape="1">
          <a:blip r:embed="rId3">
            <a:alphaModFix/>
          </a:blip>
          <a:srcRect b="0" l="0" r="49000" t="0"/>
          <a:stretch/>
        </p:blipFill>
        <p:spPr>
          <a:xfrm>
            <a:off x="662525" y="368850"/>
            <a:ext cx="2402700" cy="1847100"/>
          </a:xfrm>
          <a:prstGeom prst="rect">
            <a:avLst/>
          </a:prstGeom>
          <a:noFill/>
          <a:ln>
            <a:noFill/>
          </a:ln>
        </p:spPr>
      </p:pic>
      <p:pic>
        <p:nvPicPr>
          <p:cNvPr id="491" name="Google Shape;491;g1564021a2ea_0_196"/>
          <p:cNvPicPr preferRelativeResize="0"/>
          <p:nvPr/>
        </p:nvPicPr>
        <p:blipFill rotWithShape="1">
          <a:blip r:embed="rId3">
            <a:alphaModFix/>
          </a:blip>
          <a:srcRect b="0" l="48686" r="0" t="0"/>
          <a:stretch/>
        </p:blipFill>
        <p:spPr>
          <a:xfrm>
            <a:off x="3481200" y="368850"/>
            <a:ext cx="2336850" cy="1847100"/>
          </a:xfrm>
          <a:prstGeom prst="rect">
            <a:avLst/>
          </a:prstGeom>
          <a:noFill/>
          <a:ln>
            <a:noFill/>
          </a:ln>
        </p:spPr>
      </p:pic>
      <p:pic>
        <p:nvPicPr>
          <p:cNvPr id="492" name="Google Shape;492;g1564021a2ea_0_196"/>
          <p:cNvPicPr preferRelativeResize="0"/>
          <p:nvPr/>
        </p:nvPicPr>
        <p:blipFill rotWithShape="1">
          <a:blip r:embed="rId4">
            <a:alphaModFix/>
          </a:blip>
          <a:srcRect b="0" l="0" r="49065" t="0"/>
          <a:stretch/>
        </p:blipFill>
        <p:spPr>
          <a:xfrm>
            <a:off x="662525" y="2705900"/>
            <a:ext cx="2402700" cy="1847100"/>
          </a:xfrm>
          <a:prstGeom prst="rect">
            <a:avLst/>
          </a:prstGeom>
          <a:noFill/>
          <a:ln>
            <a:noFill/>
          </a:ln>
        </p:spPr>
      </p:pic>
      <p:pic>
        <p:nvPicPr>
          <p:cNvPr id="493" name="Google Shape;493;g1564021a2ea_0_196"/>
          <p:cNvPicPr preferRelativeResize="0"/>
          <p:nvPr/>
        </p:nvPicPr>
        <p:blipFill rotWithShape="1">
          <a:blip r:embed="rId5">
            <a:alphaModFix/>
          </a:blip>
          <a:srcRect b="0" l="0" r="49052" t="0"/>
          <a:stretch/>
        </p:blipFill>
        <p:spPr>
          <a:xfrm>
            <a:off x="3481200" y="2705900"/>
            <a:ext cx="2336850" cy="184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1564021a2ea_5_49"/>
          <p:cNvSpPr txBox="1"/>
          <p:nvPr>
            <p:ph idx="4294967295" type="subTitle"/>
          </p:nvPr>
        </p:nvSpPr>
        <p:spPr>
          <a:xfrm>
            <a:off x="5992425" y="843200"/>
            <a:ext cx="2278200" cy="27690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a:solidFill>
                  <a:schemeClr val="dk1"/>
                </a:solidFill>
                <a:latin typeface="Rockwell"/>
                <a:ea typeface="Rockwell"/>
                <a:cs typeface="Rockwell"/>
                <a:sym typeface="Rockwell"/>
              </a:rPr>
              <a:t>Though there is no disparity in people of different gender, diabetes is more in people of lower income groups, elderly people and people who </a:t>
            </a:r>
            <a:endParaRPr sz="1800">
              <a:solidFill>
                <a:schemeClr val="dk1"/>
              </a:solidFill>
              <a:latin typeface="Rockwell"/>
              <a:ea typeface="Rockwell"/>
              <a:cs typeface="Rockwell"/>
              <a:sym typeface="Rockwell"/>
            </a:endParaRPr>
          </a:p>
        </p:txBody>
      </p:sp>
      <p:pic>
        <p:nvPicPr>
          <p:cNvPr id="499" name="Google Shape;499;g1564021a2ea_5_49"/>
          <p:cNvPicPr preferRelativeResize="0"/>
          <p:nvPr/>
        </p:nvPicPr>
        <p:blipFill rotWithShape="1">
          <a:blip r:embed="rId3">
            <a:alphaModFix/>
          </a:blip>
          <a:srcRect b="0" l="49225" r="0" t="0"/>
          <a:stretch/>
        </p:blipFill>
        <p:spPr>
          <a:xfrm>
            <a:off x="607550" y="235001"/>
            <a:ext cx="2402700" cy="1968025"/>
          </a:xfrm>
          <a:prstGeom prst="rect">
            <a:avLst/>
          </a:prstGeom>
          <a:noFill/>
          <a:ln>
            <a:noFill/>
          </a:ln>
        </p:spPr>
      </p:pic>
      <p:pic>
        <p:nvPicPr>
          <p:cNvPr id="500" name="Google Shape;500;g1564021a2ea_5_49"/>
          <p:cNvPicPr preferRelativeResize="0"/>
          <p:nvPr/>
        </p:nvPicPr>
        <p:blipFill rotWithShape="1">
          <a:blip r:embed="rId4">
            <a:alphaModFix/>
          </a:blip>
          <a:srcRect b="0" l="50102" r="0" t="0"/>
          <a:stretch/>
        </p:blipFill>
        <p:spPr>
          <a:xfrm>
            <a:off x="3370650" y="235000"/>
            <a:ext cx="2402700" cy="1968025"/>
          </a:xfrm>
          <a:prstGeom prst="rect">
            <a:avLst/>
          </a:prstGeom>
          <a:noFill/>
          <a:ln>
            <a:noFill/>
          </a:ln>
        </p:spPr>
      </p:pic>
      <p:pic>
        <p:nvPicPr>
          <p:cNvPr id="501" name="Google Shape;501;g1564021a2ea_5_49"/>
          <p:cNvPicPr preferRelativeResize="0"/>
          <p:nvPr/>
        </p:nvPicPr>
        <p:blipFill rotWithShape="1">
          <a:blip r:embed="rId5">
            <a:alphaModFix/>
          </a:blip>
          <a:srcRect b="0" l="49243" r="0" t="0"/>
          <a:stretch/>
        </p:blipFill>
        <p:spPr>
          <a:xfrm>
            <a:off x="607550" y="2492326"/>
            <a:ext cx="2402700" cy="1968025"/>
          </a:xfrm>
          <a:prstGeom prst="rect">
            <a:avLst/>
          </a:prstGeom>
          <a:noFill/>
          <a:ln>
            <a:noFill/>
          </a:ln>
        </p:spPr>
      </p:pic>
      <p:pic>
        <p:nvPicPr>
          <p:cNvPr id="502" name="Google Shape;502;g1564021a2ea_5_49"/>
          <p:cNvPicPr preferRelativeResize="0"/>
          <p:nvPr/>
        </p:nvPicPr>
        <p:blipFill rotWithShape="1">
          <a:blip r:embed="rId5">
            <a:alphaModFix/>
          </a:blip>
          <a:srcRect b="0" l="2386" r="46831" t="0"/>
          <a:stretch/>
        </p:blipFill>
        <p:spPr>
          <a:xfrm>
            <a:off x="3370650" y="2422825"/>
            <a:ext cx="2402700" cy="196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