
<file path=[Content_Types].xml><?xml version="1.0" encoding="utf-8"?>
<Types xmlns="http://schemas.openxmlformats.org/package/2006/content-types">
  <Default Extension="webp" ContentType="image/gi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6957D9-A75B-4DAA-8D6C-0C33505042D1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019C6954-D0FA-477B-B8E6-0E7E74ECE379}">
      <dgm:prSet phldrT="[Text]"/>
      <dgm:spPr/>
      <dgm:t>
        <a:bodyPr/>
        <a:lstStyle/>
        <a:p>
          <a:r>
            <a:rPr lang="en-US" dirty="0"/>
            <a:t>Music</a:t>
          </a:r>
        </a:p>
      </dgm:t>
    </dgm:pt>
    <dgm:pt modelId="{F3DE83D0-F684-4A20-80C5-4504794715C4}" type="parTrans" cxnId="{26AA09C2-0300-4FE8-8C67-EC09D78BDC7B}">
      <dgm:prSet/>
      <dgm:spPr/>
      <dgm:t>
        <a:bodyPr/>
        <a:lstStyle/>
        <a:p>
          <a:endParaRPr lang="en-US"/>
        </a:p>
      </dgm:t>
    </dgm:pt>
    <dgm:pt modelId="{1EE51FF3-4058-46F8-B014-69FDA52CCD83}" type="sibTrans" cxnId="{26AA09C2-0300-4FE8-8C67-EC09D78BDC7B}">
      <dgm:prSet/>
      <dgm:spPr/>
      <dgm:t>
        <a:bodyPr/>
        <a:lstStyle/>
        <a:p>
          <a:endParaRPr lang="en-US"/>
        </a:p>
      </dgm:t>
    </dgm:pt>
    <dgm:pt modelId="{A4402149-33E8-4F3E-A6F1-EB29B825A5B8}">
      <dgm:prSet phldrT="[Text]"/>
      <dgm:spPr/>
      <dgm:t>
        <a:bodyPr/>
        <a:lstStyle/>
        <a:p>
          <a:r>
            <a:rPr lang="en-US" dirty="0"/>
            <a:t>Dance</a:t>
          </a:r>
        </a:p>
      </dgm:t>
    </dgm:pt>
    <dgm:pt modelId="{1277F1B6-66F1-49EB-923F-A6548B08546A}" type="parTrans" cxnId="{D52C7DC0-9AAC-4E68-ADEA-21E5CCCA3129}">
      <dgm:prSet/>
      <dgm:spPr/>
      <dgm:t>
        <a:bodyPr/>
        <a:lstStyle/>
        <a:p>
          <a:endParaRPr lang="en-US"/>
        </a:p>
      </dgm:t>
    </dgm:pt>
    <dgm:pt modelId="{21C70E3A-7D2F-4909-883A-9E07A9D0F69E}" type="sibTrans" cxnId="{D52C7DC0-9AAC-4E68-ADEA-21E5CCCA3129}">
      <dgm:prSet/>
      <dgm:spPr/>
      <dgm:t>
        <a:bodyPr/>
        <a:lstStyle/>
        <a:p>
          <a:endParaRPr lang="en-US"/>
        </a:p>
      </dgm:t>
    </dgm:pt>
    <dgm:pt modelId="{6DA4D044-C94F-47CE-B708-2265AD8EDC9C}">
      <dgm:prSet phldrT="[Text]"/>
      <dgm:spPr/>
      <dgm:t>
        <a:bodyPr/>
        <a:lstStyle/>
        <a:p>
          <a:r>
            <a:rPr lang="en-US" dirty="0"/>
            <a:t>Acting</a:t>
          </a:r>
        </a:p>
      </dgm:t>
    </dgm:pt>
    <dgm:pt modelId="{67201815-5481-4A3D-8BD6-7B0D5751BEAD}" type="parTrans" cxnId="{A25C731F-6DAE-423A-A6FF-FFAD797B2AA0}">
      <dgm:prSet/>
      <dgm:spPr/>
      <dgm:t>
        <a:bodyPr/>
        <a:lstStyle/>
        <a:p>
          <a:endParaRPr lang="en-US"/>
        </a:p>
      </dgm:t>
    </dgm:pt>
    <dgm:pt modelId="{90AAC801-3B83-43AE-85DE-4A42E3CC87A7}" type="sibTrans" cxnId="{A25C731F-6DAE-423A-A6FF-FFAD797B2AA0}">
      <dgm:prSet/>
      <dgm:spPr/>
      <dgm:t>
        <a:bodyPr/>
        <a:lstStyle/>
        <a:p>
          <a:endParaRPr lang="en-US"/>
        </a:p>
      </dgm:t>
    </dgm:pt>
    <dgm:pt modelId="{FD988958-21BC-4025-B211-5D10917F147B}" type="pres">
      <dgm:prSet presAssocID="{DF6957D9-A75B-4DAA-8D6C-0C33505042D1}" presName="Name0" presStyleCnt="0">
        <dgm:presLayoutVars>
          <dgm:resizeHandles/>
        </dgm:presLayoutVars>
      </dgm:prSet>
      <dgm:spPr/>
    </dgm:pt>
    <dgm:pt modelId="{0C21A2A8-6870-495A-B033-CF52F0C9A851}" type="pres">
      <dgm:prSet presAssocID="{019C6954-D0FA-477B-B8E6-0E7E74ECE379}" presName="text" presStyleLbl="node1" presStyleIdx="0" presStyleCnt="3" custLinFactNeighborY="-16101">
        <dgm:presLayoutVars>
          <dgm:bulletEnabled val="1"/>
        </dgm:presLayoutVars>
      </dgm:prSet>
      <dgm:spPr/>
    </dgm:pt>
    <dgm:pt modelId="{0F0D7768-A629-40EE-B2DA-901354E683DA}" type="pres">
      <dgm:prSet presAssocID="{1EE51FF3-4058-46F8-B014-69FDA52CCD83}" presName="space" presStyleCnt="0"/>
      <dgm:spPr/>
    </dgm:pt>
    <dgm:pt modelId="{E821B4F7-C604-44EA-97AB-D8E29152A43C}" type="pres">
      <dgm:prSet presAssocID="{A4402149-33E8-4F3E-A6F1-EB29B825A5B8}" presName="text" presStyleLbl="node1" presStyleIdx="1" presStyleCnt="3">
        <dgm:presLayoutVars>
          <dgm:bulletEnabled val="1"/>
        </dgm:presLayoutVars>
      </dgm:prSet>
      <dgm:spPr/>
    </dgm:pt>
    <dgm:pt modelId="{BDEE1D40-4916-4396-87C5-927897715050}" type="pres">
      <dgm:prSet presAssocID="{21C70E3A-7D2F-4909-883A-9E07A9D0F69E}" presName="space" presStyleCnt="0"/>
      <dgm:spPr/>
    </dgm:pt>
    <dgm:pt modelId="{A0C33DB1-D9C3-486A-B036-5905C0D48A5A}" type="pres">
      <dgm:prSet presAssocID="{6DA4D044-C94F-47CE-B708-2265AD8EDC9C}" presName="text" presStyleLbl="node1" presStyleIdx="2" presStyleCnt="3">
        <dgm:presLayoutVars>
          <dgm:bulletEnabled val="1"/>
        </dgm:presLayoutVars>
      </dgm:prSet>
      <dgm:spPr/>
    </dgm:pt>
  </dgm:ptLst>
  <dgm:cxnLst>
    <dgm:cxn modelId="{2DEB8300-98BD-4851-8C73-546655990240}" type="presOf" srcId="{A4402149-33E8-4F3E-A6F1-EB29B825A5B8}" destId="{E821B4F7-C604-44EA-97AB-D8E29152A43C}" srcOrd="0" destOrd="0" presId="urn:diagrams.loki3.com/VaryingWidthList"/>
    <dgm:cxn modelId="{A25C731F-6DAE-423A-A6FF-FFAD797B2AA0}" srcId="{DF6957D9-A75B-4DAA-8D6C-0C33505042D1}" destId="{6DA4D044-C94F-47CE-B708-2265AD8EDC9C}" srcOrd="2" destOrd="0" parTransId="{67201815-5481-4A3D-8BD6-7B0D5751BEAD}" sibTransId="{90AAC801-3B83-43AE-85DE-4A42E3CC87A7}"/>
    <dgm:cxn modelId="{F8AD4B3F-B69A-49A6-954F-1D31BE24C355}" type="presOf" srcId="{DF6957D9-A75B-4DAA-8D6C-0C33505042D1}" destId="{FD988958-21BC-4025-B211-5D10917F147B}" srcOrd="0" destOrd="0" presId="urn:diagrams.loki3.com/VaryingWidthList"/>
    <dgm:cxn modelId="{E6F5C362-E1F3-475B-AD09-2129C970A91A}" type="presOf" srcId="{019C6954-D0FA-477B-B8E6-0E7E74ECE379}" destId="{0C21A2A8-6870-495A-B033-CF52F0C9A851}" srcOrd="0" destOrd="0" presId="urn:diagrams.loki3.com/VaryingWidthList"/>
    <dgm:cxn modelId="{3A88B6AB-5DDB-470D-B354-ECC839265566}" type="presOf" srcId="{6DA4D044-C94F-47CE-B708-2265AD8EDC9C}" destId="{A0C33DB1-D9C3-486A-B036-5905C0D48A5A}" srcOrd="0" destOrd="0" presId="urn:diagrams.loki3.com/VaryingWidthList"/>
    <dgm:cxn modelId="{D52C7DC0-9AAC-4E68-ADEA-21E5CCCA3129}" srcId="{DF6957D9-A75B-4DAA-8D6C-0C33505042D1}" destId="{A4402149-33E8-4F3E-A6F1-EB29B825A5B8}" srcOrd="1" destOrd="0" parTransId="{1277F1B6-66F1-49EB-923F-A6548B08546A}" sibTransId="{21C70E3A-7D2F-4909-883A-9E07A9D0F69E}"/>
    <dgm:cxn modelId="{26AA09C2-0300-4FE8-8C67-EC09D78BDC7B}" srcId="{DF6957D9-A75B-4DAA-8D6C-0C33505042D1}" destId="{019C6954-D0FA-477B-B8E6-0E7E74ECE379}" srcOrd="0" destOrd="0" parTransId="{F3DE83D0-F684-4A20-80C5-4504794715C4}" sibTransId="{1EE51FF3-4058-46F8-B014-69FDA52CCD83}"/>
    <dgm:cxn modelId="{782B48E4-3F95-4257-A889-42591DF7996F}" type="presParOf" srcId="{FD988958-21BC-4025-B211-5D10917F147B}" destId="{0C21A2A8-6870-495A-B033-CF52F0C9A851}" srcOrd="0" destOrd="0" presId="urn:diagrams.loki3.com/VaryingWidthList"/>
    <dgm:cxn modelId="{4E6359F9-4529-41AA-902F-B719AD2051D3}" type="presParOf" srcId="{FD988958-21BC-4025-B211-5D10917F147B}" destId="{0F0D7768-A629-40EE-B2DA-901354E683DA}" srcOrd="1" destOrd="0" presId="urn:diagrams.loki3.com/VaryingWidthList"/>
    <dgm:cxn modelId="{2A21149A-B124-455E-88A1-5E316634B053}" type="presParOf" srcId="{FD988958-21BC-4025-B211-5D10917F147B}" destId="{E821B4F7-C604-44EA-97AB-D8E29152A43C}" srcOrd="2" destOrd="0" presId="urn:diagrams.loki3.com/VaryingWidthList"/>
    <dgm:cxn modelId="{1F74CFFF-F550-4A52-987A-12E36D1DCABC}" type="presParOf" srcId="{FD988958-21BC-4025-B211-5D10917F147B}" destId="{BDEE1D40-4916-4396-87C5-927897715050}" srcOrd="3" destOrd="0" presId="urn:diagrams.loki3.com/VaryingWidthList"/>
    <dgm:cxn modelId="{7F6CAA71-2840-4914-A2B5-C5CEBF186E69}" type="presParOf" srcId="{FD988958-21BC-4025-B211-5D10917F147B}" destId="{A0C33DB1-D9C3-486A-B036-5905C0D48A5A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1A2A8-6870-495A-B033-CF52F0C9A851}">
      <dsp:nvSpPr>
        <dsp:cNvPr id="0" name=""/>
        <dsp:cNvSpPr/>
      </dsp:nvSpPr>
      <dsp:spPr>
        <a:xfrm>
          <a:off x="3794766" y="0"/>
          <a:ext cx="1800000" cy="968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80" tIns="132080" rIns="132080" bIns="13208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Music</a:t>
          </a:r>
        </a:p>
      </dsp:txBody>
      <dsp:txXfrm>
        <a:off x="3794766" y="0"/>
        <a:ext cx="1800000" cy="968736"/>
      </dsp:txXfrm>
    </dsp:sp>
    <dsp:sp modelId="{E821B4F7-C604-44EA-97AB-D8E29152A43C}">
      <dsp:nvSpPr>
        <dsp:cNvPr id="0" name=""/>
        <dsp:cNvSpPr/>
      </dsp:nvSpPr>
      <dsp:spPr>
        <a:xfrm>
          <a:off x="3704766" y="1018641"/>
          <a:ext cx="1980000" cy="968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80" tIns="132080" rIns="132080" bIns="13208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Dance</a:t>
          </a:r>
        </a:p>
      </dsp:txBody>
      <dsp:txXfrm>
        <a:off x="3704766" y="1018641"/>
        <a:ext cx="1980000" cy="968736"/>
      </dsp:txXfrm>
    </dsp:sp>
    <dsp:sp modelId="{A0C33DB1-D9C3-486A-B036-5905C0D48A5A}">
      <dsp:nvSpPr>
        <dsp:cNvPr id="0" name=""/>
        <dsp:cNvSpPr/>
      </dsp:nvSpPr>
      <dsp:spPr>
        <a:xfrm>
          <a:off x="3704766" y="2035814"/>
          <a:ext cx="1980000" cy="968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80" tIns="132080" rIns="132080" bIns="13208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Acting</a:t>
          </a:r>
        </a:p>
      </dsp:txBody>
      <dsp:txXfrm>
        <a:off x="3704766" y="2035814"/>
        <a:ext cx="1980000" cy="968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79C15F-E7E2-451F-A62A-DA823E6A52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EDGE-65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2D94B-F398-4899-B14F-544CBDDCFB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BB2F5-5B8D-43B4-804B-52A4FB96249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2B61B-24B2-419A-B61C-C65FA7A814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Annual Day of Our College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033B6-AB2C-450A-88D2-3BDF94FD0D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93A7B-FC5F-4861-9DA5-E066781D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2322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EDGE-65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CFBAD-B63C-423B-8FB4-58996A1781E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Annual Day of Our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CFBEC-1943-4B4D-A197-4DC6C40EB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07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5DEF-DD6D-4586-9F4D-CD44BBE84E63}" type="datetime5">
              <a:rPr lang="en-US" smtClean="0"/>
              <a:t>30-Jan-25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Annual Day of Our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7693F8A-740D-4FBA-A1DC-1106041FE1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27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4B46-1068-4AAE-ADD0-CE3E43CD6DD6}" type="datetime5">
              <a:rPr lang="en-US" smtClean="0"/>
              <a:t>30-Jan-25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of Our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3F8A-740D-4FBA-A1DC-1106041FE12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75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7D17-BB4A-4EF3-983B-9C74813F7EA4}" type="datetime5">
              <a:rPr lang="en-US" smtClean="0"/>
              <a:t>30-Jan-25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of Our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3F8A-740D-4FBA-A1DC-1106041FE1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63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2DA1-C4F9-4E9B-9534-A261B283A9AE}" type="datetime5">
              <a:rPr lang="en-US" smtClean="0"/>
              <a:t>30-Jan-25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of Our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3F8A-740D-4FBA-A1DC-1106041FE12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67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7C19-96F1-4877-ABF9-0EC696B73026}" type="datetime5">
              <a:rPr lang="en-US" smtClean="0"/>
              <a:t>30-Jan-25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of Our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3F8A-740D-4FBA-A1DC-1106041FE1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00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D5C9-38C3-4FD0-96B3-8B96D63CC2CF}" type="datetime5">
              <a:rPr lang="en-US" smtClean="0"/>
              <a:t>30-Jan-25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of Our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3F8A-740D-4FBA-A1DC-1106041FE12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0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ED41-411E-4D31-A009-DC123AF64CCE}" type="datetime5">
              <a:rPr lang="en-US" smtClean="0"/>
              <a:t>30-Jan-25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of Our College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3F8A-740D-4FBA-A1DC-1106041FE12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46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DAA1-B9F6-49C9-87FD-FD1A23227BAB}" type="datetime5">
              <a:rPr lang="en-US" smtClean="0"/>
              <a:t>30-Jan-25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of Our College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3F8A-740D-4FBA-A1DC-1106041FE12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25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2291-0CD7-4C9D-857B-0DF9FFD9A8EE}" type="datetime5">
              <a:rPr lang="en-US" smtClean="0"/>
              <a:t>30-Jan-25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of Our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3F8A-740D-4FBA-A1DC-1106041FE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EFD0-9474-44F8-A85A-4652C4ACBF2B}" type="datetime5">
              <a:rPr lang="en-US" smtClean="0"/>
              <a:t>30-Jan-25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of Our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3F8A-740D-4FBA-A1DC-1106041FE12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62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D38C020-2631-4360-ABC5-EA0947B78E9D}" type="datetime5">
              <a:rPr lang="en-US" smtClean="0"/>
              <a:t>30-Jan-25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Annual Day of Our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3F8A-740D-4FBA-A1DC-1106041FE12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5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C3E2-9BA6-4803-8491-C360F7C91BC6}" type="datetime5">
              <a:rPr lang="en-US" smtClean="0"/>
              <a:t>30-Jan-25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Annual Day of Our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7693F8A-740D-4FBA-A1DC-1106041FE1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41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1D79-38C1-41E5-A537-A6C0C53DF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Annual Day of Our College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E3FB7-E146-4BD4-AD77-27DE9F88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EBB2-470A-4B5E-93CD-E62F6B96EF35}" type="datetime5">
              <a:rPr lang="en-US" smtClean="0"/>
              <a:t>30-Jan-25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1D6D-4290-4C51-9324-CFF89E7E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Annual Day of Our College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CD0A9-543B-40B6-871C-FDCACF82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3F8A-740D-4FBA-A1DC-1106041FE122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84278-CC4B-4E50-9EB7-BFC51563DD02}"/>
              </a:ext>
            </a:extLst>
          </p:cNvPr>
          <p:cNvSpPr txBox="1"/>
          <p:nvPr/>
        </p:nvSpPr>
        <p:spPr>
          <a:xfrm>
            <a:off x="5339645" y="5596060"/>
            <a:ext cx="1761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EDGE-65</a:t>
            </a:r>
          </a:p>
        </p:txBody>
      </p:sp>
    </p:spTree>
    <p:extLst>
      <p:ext uri="{BB962C8B-B14F-4D97-AF65-F5344CB8AC3E}">
        <p14:creationId xmlns:p14="http://schemas.microsoft.com/office/powerpoint/2010/main" val="58563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60000"/>
                <a:lumOff val="4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0647-75DC-467A-803F-C7DF379C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289" y="4360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Welcome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3E25-C2D2-434D-9FD6-708C9C31D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6" y="1825625"/>
            <a:ext cx="10608733" cy="2125486"/>
          </a:xfrm>
        </p:spPr>
        <p:txBody>
          <a:bodyPr>
            <a:normAutofit/>
          </a:bodyPr>
          <a:lstStyle/>
          <a:p>
            <a:r>
              <a:rPr lang="en-US" sz="2000" dirty="0"/>
              <a:t>It is my pleasure to welcome you all to this special occasion. On behalf of [</a:t>
            </a:r>
            <a:r>
              <a:rPr lang="en-US" sz="2000" dirty="0" err="1"/>
              <a:t>organisation</a:t>
            </a:r>
            <a:r>
              <a:rPr lang="en-US" sz="2000" dirty="0"/>
              <a:t>/school/committee name], I extend a warm welcome to each one of you. We are </a:t>
            </a:r>
            <a:r>
              <a:rPr lang="en-US" sz="2000" dirty="0" err="1"/>
              <a:t>honoured</a:t>
            </a:r>
            <a:r>
              <a:rPr lang="en-US" sz="2000" dirty="0"/>
              <a:t> to have [mention the name of the chief guest or dignitaries] with us, whose presence adds great value to this event.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62CEC-8548-4171-A395-E2323024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2A5E-E9A4-4A6D-802E-82B139F155A4}" type="datetime5">
              <a:rPr lang="en-US" smtClean="0"/>
              <a:t>30-Jan-25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72FB4-D2E3-45CC-BD34-B0F49EDE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of Our College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1689D-0583-45F4-BFFD-73E31F13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3F8A-740D-4FBA-A1DC-1106041FE122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7C464D-17E2-4A4D-A2A4-B77CA399A040}"/>
              </a:ext>
            </a:extLst>
          </p:cNvPr>
          <p:cNvSpPr txBox="1"/>
          <p:nvPr/>
        </p:nvSpPr>
        <p:spPr>
          <a:xfrm>
            <a:off x="5339645" y="5596060"/>
            <a:ext cx="1761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EDGE-65</a:t>
            </a:r>
          </a:p>
        </p:txBody>
      </p:sp>
    </p:spTree>
    <p:extLst>
      <p:ext uri="{BB962C8B-B14F-4D97-AF65-F5344CB8AC3E}">
        <p14:creationId xmlns:p14="http://schemas.microsoft.com/office/powerpoint/2010/main" val="247266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F2C8-D996-4FF5-9AD6-E9A47F02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Activity on Annual Day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E0AFB2-39CE-443B-9EF4-9F4706145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760499"/>
              </p:ext>
            </p:extLst>
          </p:nvPr>
        </p:nvGraphicFramePr>
        <p:xfrm>
          <a:off x="838200" y="1825625"/>
          <a:ext cx="9389533" cy="3006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6935D-5773-46FC-9C8B-A8DF3ED3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7E41-D1E1-456B-813A-5F5733A3710B}" type="datetime5">
              <a:rPr lang="en-US" smtClean="0"/>
              <a:t>30-Jan-25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910DB-1437-4954-B3A7-DADAA578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of Our College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7BC1E-66F1-4E6A-810F-1962CE7F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3F8A-740D-4FBA-A1DC-1106041FE122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6B16E-A8F3-469E-8594-6A156B50CA27}"/>
              </a:ext>
            </a:extLst>
          </p:cNvPr>
          <p:cNvSpPr txBox="1"/>
          <p:nvPr/>
        </p:nvSpPr>
        <p:spPr>
          <a:xfrm>
            <a:off x="5339645" y="5596060"/>
            <a:ext cx="1761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EDGE-65</a:t>
            </a:r>
          </a:p>
        </p:txBody>
      </p:sp>
    </p:spTree>
    <p:extLst>
      <p:ext uri="{BB962C8B-B14F-4D97-AF65-F5344CB8AC3E}">
        <p14:creationId xmlns:p14="http://schemas.microsoft.com/office/powerpoint/2010/main" val="306449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278F-CAD2-4CC5-8DEC-0D5BE82E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33" y="624769"/>
            <a:ext cx="10515600" cy="1325563"/>
          </a:xfrm>
        </p:spPr>
        <p:txBody>
          <a:bodyPr/>
          <a:lstStyle/>
          <a:p>
            <a:pPr algn="ctr"/>
            <a:r>
              <a:rPr lang="en-US" sz="2800" dirty="0"/>
              <a:t>Picture of Annual Day of our College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A3E4C9-71A1-4A7D-876B-E64FAE486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62" y="2469356"/>
            <a:ext cx="3810000" cy="2543175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2B8826-3139-428E-80F6-DB9CFA26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52D9-7260-4B8B-B07D-6FA806FE53F1}" type="datetime5">
              <a:rPr lang="en-US" smtClean="0"/>
              <a:t>30-Jan-25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F2D0D5-4D52-4F65-9341-895F0B28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Day of Our College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F5B1F2-E06E-4E38-8B61-916413F9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3F8A-740D-4FBA-A1DC-1106041FE122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92181-7B7C-4EF2-83F8-8616477FB4E2}"/>
              </a:ext>
            </a:extLst>
          </p:cNvPr>
          <p:cNvSpPr txBox="1"/>
          <p:nvPr/>
        </p:nvSpPr>
        <p:spPr>
          <a:xfrm>
            <a:off x="5339645" y="5596060"/>
            <a:ext cx="1761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EDGE-65</a:t>
            </a:r>
          </a:p>
        </p:txBody>
      </p:sp>
    </p:spTree>
    <p:extLst>
      <p:ext uri="{BB962C8B-B14F-4D97-AF65-F5344CB8AC3E}">
        <p14:creationId xmlns:p14="http://schemas.microsoft.com/office/powerpoint/2010/main" val="35334887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118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Annual Day of Our College</vt:lpstr>
      <vt:lpstr>Welcome Speech</vt:lpstr>
      <vt:lpstr>Activity on Annual Day:</vt:lpstr>
      <vt:lpstr>Picture of Annual Day of our College: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Day of Our College</dc:title>
  <dc:creator>Networking-Lab</dc:creator>
  <cp:lastModifiedBy>Networking-Lab</cp:lastModifiedBy>
  <cp:revision>4</cp:revision>
  <dcterms:created xsi:type="dcterms:W3CDTF">2025-01-30T12:07:02Z</dcterms:created>
  <dcterms:modified xsi:type="dcterms:W3CDTF">2025-01-30T12:20:57Z</dcterms:modified>
</cp:coreProperties>
</file>