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3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BDE099-5E1E-4E8D-8A7E-16B071A1CD0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4518A8-5273-4BF3-BE84-7AE28AA88B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28B1-452C-D176-5D93-FAB55252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83566"/>
            <a:ext cx="10058400" cy="253792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Bird Strikes in Aviation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27D62-5B1C-71BE-1CD1-0AA0A872B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5" y="4443286"/>
            <a:ext cx="9144000" cy="11364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Hridhthik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Jaya Pandey</a:t>
            </a:r>
          </a:p>
        </p:txBody>
      </p:sp>
    </p:spTree>
    <p:extLst>
      <p:ext uri="{BB962C8B-B14F-4D97-AF65-F5344CB8AC3E}">
        <p14:creationId xmlns:p14="http://schemas.microsoft.com/office/powerpoint/2010/main" val="410333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92DF9-1861-252F-CD91-8434828D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4" y="270587"/>
            <a:ext cx="11700589" cy="58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CE28B-E8F6-D974-04B0-F7228245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58620"/>
            <a:ext cx="11700588" cy="60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8229"/>
            <a:ext cx="5157787" cy="652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Strike effect on Flight Schedules and Operations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A78A1-AE8E-7A3D-CDDA-1B8E8CBC6A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809750"/>
            <a:ext cx="5157787" cy="31727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30" y="490066"/>
            <a:ext cx="5183188" cy="750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Routes or Locations along with the Bird Strikes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6D76529-258C-1E17-DAB7-4C08950CF5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7474" y="1809750"/>
            <a:ext cx="5183188" cy="31727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836612" y="5346441"/>
            <a:ext cx="515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ird strikes affect flight schedules and operations mostly in Precautionary Landing followed by aborted Take -off 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09330" y="5327780"/>
            <a:ext cx="49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state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alifornia state has chance of high risk routes for bird strikes.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1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8229"/>
            <a:ext cx="5157787" cy="652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Flight Schedules to Reduce Bird Strike Risks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681CCF-E8F8-617C-02FC-130751F75B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1809749"/>
            <a:ext cx="5157787" cy="31727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30" y="490066"/>
            <a:ext cx="5183188" cy="750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associated with wildlife strikes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BE4443F-C51C-AE25-3F0C-9F02C02B60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8725" y="1809749"/>
            <a:ext cx="5183188" cy="317279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836611" y="5346441"/>
            <a:ext cx="515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pproach phase has highest  bird strikes. we need to reduce bird strikes in the approach phase of flight by constructing a fence near that region.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08725" y="5327780"/>
            <a:ext cx="494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there is a positive correlation between the number of wildlife strikes and the total cost associated with them.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4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727796"/>
            <a:ext cx="5157787" cy="652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Strategies to Mitigate Bird Strike Impacts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4D48DA-D790-3A43-A31B-DEAC50A6F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0" y="1809749"/>
            <a:ext cx="5157787" cy="31727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8725" y="867355"/>
            <a:ext cx="5183188" cy="51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Faced by Airlines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5091ABF-D34E-28CB-C4F7-4077DC6D4A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8725" y="1809749"/>
            <a:ext cx="5183188" cy="31727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836609" y="5085185"/>
            <a:ext cx="5157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a fluctuating trend in costs over time.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orange line shows a general downward trend, suggesting that implementing preventive measures can be cost-effective in reducing the overall financial impact of bird strikes.</a:t>
            </a:r>
            <a:endParaRPr lang="en-US" sz="1600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08725" y="5327780"/>
            <a:ext cx="49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aircraft incur the highest costs, followed by United Airlines and Delta Air Lines.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5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8229"/>
            <a:ext cx="5157787" cy="513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 Contributing to Wildlife Strikes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C72362-49A0-2EC7-47C4-FF3F43A1C4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489" y="1809748"/>
            <a:ext cx="5157787" cy="31727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8725" y="588229"/>
            <a:ext cx="5183188" cy="513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Wildlife Strike Prevention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7ADD710-6EB9-20D8-7C0F-2A750D66E2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3323" y="1809748"/>
            <a:ext cx="5183188" cy="317279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725489" y="5090709"/>
            <a:ext cx="5157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indicates that fog, snow, and rain increase the risk of wildlife strikes. Mitigation strategies include improved visibility systems, radar technology, and wildlife deterrent systems.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08725" y="5090709"/>
            <a:ext cx="534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Yes, predictive models can be developed to identify and prevent potential wildlife strike incidents by analyzing historical data and identifying patterns in flight phases and locations.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932" y="588229"/>
            <a:ext cx="5157787" cy="643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ffectiveness of  current pilot training programs in raising awareness about wildlife strikes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20535-F5BC-8CB1-8A9A-6EB1FED573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891" y="1809748"/>
            <a:ext cx="5157787" cy="317279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8725" y="588229"/>
            <a:ext cx="5183188" cy="513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Strategies for Pilot Awareness of Bird Strike Risks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BB090A-82E2-EDF9-120D-538CE7383D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8725" y="1809748"/>
            <a:ext cx="5183188" cy="317279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725489" y="5141168"/>
            <a:ext cx="5157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suggests that current pilot training programs may not be fully effective in raising awareness about wildlife strikes, particularly in adverse weather conditions.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403344" y="5141168"/>
            <a:ext cx="5183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highlights the need for effective communication strategies to enhance pilot awareness of bird strike risks, particularly during approach and landing roll phases in rainy conditions.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1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61F2E-D2DF-B827-DBF9-3FE167F0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326572"/>
            <a:ext cx="11803226" cy="58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B7A16-BBB8-8540-C88A-7FF698FD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298578"/>
            <a:ext cx="11765904" cy="58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3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80980-C73D-570F-0DCA-E62CEE78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298580"/>
            <a:ext cx="11691257" cy="59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ED19-6C28-AE85-46F6-F828231D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500062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A4D9-9CF4-E1A8-150D-2FA60442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8370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strikes pose a significant threat to aviation safety, causing aircraft damage, flight disruptions, and, in some cases, tragic loss of life.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air traffic continues to grow, so does the risk of these incidents.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mitigate this risk, it is crucial to understand the patterns and factors contributing to bird strikes.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historical bird strike data to identify trends, hotspots, and potential mitigation strategies.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gaining insights into bird strike occurrences, we can develop effective measures to protect aircraft and ensure safe flight operations.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63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D237-531A-057E-8731-6D42D9CF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5DB89F-A38A-9352-BEBE-2A6E98189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168" y="1795210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 Bird-Medium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wildlife species that gets struck in aircraft frequently.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phase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when wildlife strikes are most likely to occur.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CL-RJ100/200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aircraft type with a high frequency of wildlife strikes.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had the most wildlife strikes in 2010 and 2000.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Climbing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activity that increases the risk of wildlife strikes.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8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1F2-B9BF-0B0D-6402-980CABB9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CE73-277A-B4D8-C677-0814592F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035921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Wildlife strikes happen more frequently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cloud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 compared to other sky conditions.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Dallas Airport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higher frequency of wildlife strikes compared to other airports.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Precautionary landings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prone to wildlife strikes compared to other flight phases.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risk factor for wildlife strikes, especially compared to other precipitation conditions.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number of wildlife strikes compared to other states.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1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7D2-DBE8-FE7F-DA09-D19F20E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997A-C4BF-B0C9-BFD3-2B7AD313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213"/>
            <a:ext cx="10515600" cy="391005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Matter: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sky conditions increase the likelihood of wildlife strikes.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Location is Crucial: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Airports situated near water bodies or wildlife habitats are more susceptible to bird strikes.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Flight Phases: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Takeoff and landing phases, as well as precautionary landings, are particularly risky due to lower altitudes and slower speeds.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Wildlife Species: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Unknown Bird-Medium is a significant contributor to aircraft strikes.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these factors, aviation authorities can implement effective mitigation strategies to reduce the risk of wildlife strikes and ensure the safety of air travel.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64298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A1E-3EDD-B2E6-194C-94C634B99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521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C5F6-3086-63A2-1B5A-4E781ABD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EBAD-B3F0-C364-1766-76A8031B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122"/>
            <a:ext cx="10515600" cy="314441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historical data to identify patterns in bird strike occurrences.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Risk Factors: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factors contributing to bird strikes, such as bird species, weather, and airport location.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Predictive Models: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models to forecast potential bird strike hotspots and high-risk periods.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Decision-Making: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actionable insights to improve bird strike prevention and response.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668337"/>
            <a:ext cx="5157787" cy="84075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wildlife species involved in bird strikes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72CE93-B32F-DC06-D415-798332F45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4" y="1810137"/>
            <a:ext cx="5157786" cy="32377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562" y="668336"/>
            <a:ext cx="5183188" cy="8407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phase of flight are wildlife strikes most likely to occur?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C888FE-B666-5BB7-CB08-9B4AA70851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7562" y="1809748"/>
            <a:ext cx="4943149" cy="3238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836612" y="5346441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Unknown Bird Medium is one of the wildlife species that gets struck in aircraft most frequently.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197602" y="5346441"/>
            <a:ext cx="49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Approach phase of flight are wildlife strikes most likely to occur.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1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65698"/>
            <a:ext cx="5157787" cy="84076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aircraft models or types that are more prone to wildlife strikes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DEFF979-B071-3F5F-5201-97626E8EA5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809750"/>
            <a:ext cx="5157787" cy="31727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562" y="565698"/>
            <a:ext cx="5183188" cy="84076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wildlife species involved in bird strikes, and when do they occur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EA460E1-7025-06B3-F91F-1748EB95FB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9330" y="1809750"/>
            <a:ext cx="5183188" cy="317279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911289" y="5207941"/>
            <a:ext cx="515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pecific aircraft model or type that are more prone to wildlife strikes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CL-RJ100/200 followed by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B-737-300.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37562" y="5069442"/>
            <a:ext cx="529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phase and Take-off run are the most critical times for bird strikes, Unknown bird - small species account for the largest proportion of bird strikes across all phases of flight.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65698"/>
            <a:ext cx="5157787" cy="8407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strikes occurred in a state over the years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66F9A-7085-8431-A53F-77A32ABBD4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1809749"/>
            <a:ext cx="5157787" cy="31727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30" y="565698"/>
            <a:ext cx="5183188" cy="54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 Conditions During Hits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F1AD2C-8F82-3976-6229-B9DF2B4C02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4222" y="1809749"/>
            <a:ext cx="5108296" cy="317279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938213" y="5140697"/>
            <a:ext cx="515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Alabama, wild strikes occurred most frequently in 2010, followed by 2000, when compared to all other years.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466795" y="5091973"/>
            <a:ext cx="494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bird strikes occurred under no cloud conditions, followed by some cloud and overcast conditions. This indicates that clear skies pose the highest risk for bird strikes.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8229"/>
            <a:ext cx="5157787" cy="544573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 with highest number of airstrikes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E95DD2-15BF-05AD-E1E4-FDCED105E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1809749"/>
            <a:ext cx="5157787" cy="31727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30" y="565698"/>
            <a:ext cx="5183188" cy="5445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incidents lead to injuries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7335B1-ECEB-B679-8805-37E4353D84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9330" y="1809749"/>
            <a:ext cx="5183188" cy="31727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836611" y="5197825"/>
            <a:ext cx="515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Dallas/Fort Worth International Airport takes the highest number of airstrikes followed by Sacramento International Airport.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09330" y="5101304"/>
            <a:ext cx="494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injuries occur during the climb and approach phases of flight and smaller number of injuries occur during landing roll, descent, and taxing.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2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0DEC-2E38-9F13-0D43-690D076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8229"/>
            <a:ext cx="5157787" cy="652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Correlation Between Aircraft Characteristics and No of Peoples Injured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05063A-C309-C314-48A2-82D203C23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809750"/>
            <a:ext cx="5157787" cy="31727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18F2-E9E3-7A18-26DE-85193F0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30" y="490066"/>
            <a:ext cx="5183188" cy="750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and species of wildlife are most frequently involved in bird strikes?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A01A37D-224D-3E83-7D4A-C5BE49E52D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6804" y="1809750"/>
            <a:ext cx="5183188" cy="31727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D467A-516B-C9B1-F116-F3036D986608}"/>
              </a:ext>
            </a:extLst>
          </p:cNvPr>
          <p:cNvSpPr txBox="1"/>
          <p:nvPr/>
        </p:nvSpPr>
        <p:spPr>
          <a:xfrm>
            <a:off x="836612" y="5346441"/>
            <a:ext cx="515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It shows the Positive Correlation between the Feet Above Ground and Count of Number of People </a:t>
            </a:r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Injured.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FEB9-A129-3FEC-46F4-F25970D50DE4}"/>
              </a:ext>
            </a:extLst>
          </p:cNvPr>
          <p:cNvSpPr txBox="1"/>
          <p:nvPr/>
        </p:nvSpPr>
        <p:spPr>
          <a:xfrm>
            <a:off x="6309330" y="5327780"/>
            <a:ext cx="494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 unknown birds are the most frequently involved in strikes, followed by medium-sized unknown birds.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BCA47-F130-EC94-08F9-DA865582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242596"/>
            <a:ext cx="11672596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8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1069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Retrospect</vt:lpstr>
      <vt:lpstr>Mitigating Bird Strikes in Aviation</vt:lpstr>
      <vt:lpstr>INTRODUCTION: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SUMMARY Cont: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Bird Strikes in Aviation</dc:title>
  <dc:creator>Gaayathri Priyaa</dc:creator>
  <cp:lastModifiedBy>Gaayathri Priyaa</cp:lastModifiedBy>
  <cp:revision>3</cp:revision>
  <dcterms:created xsi:type="dcterms:W3CDTF">2024-12-18T18:18:15Z</dcterms:created>
  <dcterms:modified xsi:type="dcterms:W3CDTF">2024-12-18T20:11:12Z</dcterms:modified>
</cp:coreProperties>
</file>