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78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6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an tasmim shaity" initials="ats" lastIdx="3" clrIdx="0">
    <p:extLst>
      <p:ext uri="{19B8F6BF-5375-455C-9EA6-DF929625EA0E}">
        <p15:presenceInfo xmlns:p15="http://schemas.microsoft.com/office/powerpoint/2012/main" userId="e4d6f5b7d65f81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an tasmim shaity" userId="e4d6f5b7d65f81b4" providerId="LiveId" clId="{A58DABD5-8EE7-4071-82EE-E042DB160B70}"/>
    <pc:docChg chg="undo redo custSel addSld delSld modSld">
      <pc:chgData name="ayan tasmim shaity" userId="e4d6f5b7d65f81b4" providerId="LiveId" clId="{A58DABD5-8EE7-4071-82EE-E042DB160B70}" dt="2023-09-30T10:41:01.572" v="1262" actId="207"/>
      <pc:docMkLst>
        <pc:docMk/>
      </pc:docMkLst>
      <pc:sldChg chg="addSp modSp mod">
        <pc:chgData name="ayan tasmim shaity" userId="e4d6f5b7d65f81b4" providerId="LiveId" clId="{A58DABD5-8EE7-4071-82EE-E042DB160B70}" dt="2023-09-30T09:52:25.378" v="119" actId="108"/>
        <pc:sldMkLst>
          <pc:docMk/>
          <pc:sldMk cId="1643513359" sldId="261"/>
        </pc:sldMkLst>
        <pc:spChg chg="mod">
          <ac:chgData name="ayan tasmim shaity" userId="e4d6f5b7d65f81b4" providerId="LiveId" clId="{A58DABD5-8EE7-4071-82EE-E042DB160B70}" dt="2023-09-30T09:52:25.378" v="119" actId="108"/>
          <ac:spMkLst>
            <pc:docMk/>
            <pc:sldMk cId="1643513359" sldId="261"/>
            <ac:spMk id="2" creationId="{117D1DF0-D90E-42DB-A855-934E7F070EA2}"/>
          </ac:spMkLst>
        </pc:spChg>
        <pc:spChg chg="add mod">
          <ac:chgData name="ayan tasmim shaity" userId="e4d6f5b7d65f81b4" providerId="LiveId" clId="{A58DABD5-8EE7-4071-82EE-E042DB160B70}" dt="2023-09-30T09:50:39.239" v="118" actId="255"/>
          <ac:spMkLst>
            <pc:docMk/>
            <pc:sldMk cId="1643513359" sldId="261"/>
            <ac:spMk id="6" creationId="{DB26EEBF-6560-4DAB-9C2D-B17F30EEBA3B}"/>
          </ac:spMkLst>
        </pc:spChg>
      </pc:sldChg>
      <pc:sldChg chg="addSp modSp mod">
        <pc:chgData name="ayan tasmim shaity" userId="e4d6f5b7d65f81b4" providerId="LiveId" clId="{A58DABD5-8EE7-4071-82EE-E042DB160B70}" dt="2023-09-30T10:00:40.029" v="236" actId="207"/>
        <pc:sldMkLst>
          <pc:docMk/>
          <pc:sldMk cId="2872018790" sldId="262"/>
        </pc:sldMkLst>
        <pc:spChg chg="add mod">
          <ac:chgData name="ayan tasmim shaity" userId="e4d6f5b7d65f81b4" providerId="LiveId" clId="{A58DABD5-8EE7-4071-82EE-E042DB160B70}" dt="2023-09-30T10:00:40.029" v="236" actId="207"/>
          <ac:spMkLst>
            <pc:docMk/>
            <pc:sldMk cId="2872018790" sldId="262"/>
            <ac:spMk id="6" creationId="{0F33F1D4-8DE6-4B1B-B853-84D636654D53}"/>
          </ac:spMkLst>
        </pc:spChg>
      </pc:sldChg>
      <pc:sldChg chg="addSp modSp mod">
        <pc:chgData name="ayan tasmim shaity" userId="e4d6f5b7d65f81b4" providerId="LiveId" clId="{A58DABD5-8EE7-4071-82EE-E042DB160B70}" dt="2023-09-30T10:12:28.439" v="610" actId="20577"/>
        <pc:sldMkLst>
          <pc:docMk/>
          <pc:sldMk cId="1358733085" sldId="263"/>
        </pc:sldMkLst>
        <pc:spChg chg="add mod">
          <ac:chgData name="ayan tasmim shaity" userId="e4d6f5b7d65f81b4" providerId="LiveId" clId="{A58DABD5-8EE7-4071-82EE-E042DB160B70}" dt="2023-09-30T10:12:28.439" v="610" actId="20577"/>
          <ac:spMkLst>
            <pc:docMk/>
            <pc:sldMk cId="1358733085" sldId="263"/>
            <ac:spMk id="6" creationId="{08987DDE-5C59-4429-9E16-51797EA3297A}"/>
          </ac:spMkLst>
        </pc:spChg>
      </pc:sldChg>
      <pc:sldChg chg="addSp modSp mod">
        <pc:chgData name="ayan tasmim shaity" userId="e4d6f5b7d65f81b4" providerId="LiveId" clId="{A58DABD5-8EE7-4071-82EE-E042DB160B70}" dt="2023-09-30T10:09:23.105" v="561" actId="14100"/>
        <pc:sldMkLst>
          <pc:docMk/>
          <pc:sldMk cId="647062180" sldId="264"/>
        </pc:sldMkLst>
        <pc:spChg chg="add mod">
          <ac:chgData name="ayan tasmim shaity" userId="e4d6f5b7d65f81b4" providerId="LiveId" clId="{A58DABD5-8EE7-4071-82EE-E042DB160B70}" dt="2023-09-30T10:09:23.105" v="561" actId="14100"/>
          <ac:spMkLst>
            <pc:docMk/>
            <pc:sldMk cId="647062180" sldId="264"/>
            <ac:spMk id="6" creationId="{4BB36C79-420C-4F42-B33A-6AE788483AC4}"/>
          </ac:spMkLst>
        </pc:spChg>
        <pc:picChg chg="mod">
          <ac:chgData name="ayan tasmim shaity" userId="e4d6f5b7d65f81b4" providerId="LiveId" clId="{A58DABD5-8EE7-4071-82EE-E042DB160B70}" dt="2023-09-30T10:06:55.377" v="452" actId="1440"/>
          <ac:picMkLst>
            <pc:docMk/>
            <pc:sldMk cId="647062180" sldId="264"/>
            <ac:picMk id="5" creationId="{E238EAAE-DBCB-4440-ACBD-757B341B16CA}"/>
          </ac:picMkLst>
        </pc:picChg>
      </pc:sldChg>
      <pc:sldChg chg="addSp delSp modSp add del mod">
        <pc:chgData name="ayan tasmim shaity" userId="e4d6f5b7d65f81b4" providerId="LiveId" clId="{A58DABD5-8EE7-4071-82EE-E042DB160B70}" dt="2023-09-30T10:14:58.537" v="657" actId="207"/>
        <pc:sldMkLst>
          <pc:docMk/>
          <pc:sldMk cId="3949426036" sldId="265"/>
        </pc:sldMkLst>
        <pc:spChg chg="mod">
          <ac:chgData name="ayan tasmim shaity" userId="e4d6f5b7d65f81b4" providerId="LiveId" clId="{A58DABD5-8EE7-4071-82EE-E042DB160B70}" dt="2023-09-30T10:13:43.470" v="625" actId="20577"/>
          <ac:spMkLst>
            <pc:docMk/>
            <pc:sldMk cId="3949426036" sldId="265"/>
            <ac:spMk id="2" creationId="{5429D290-0B01-4FCF-B69B-517192721E29}"/>
          </ac:spMkLst>
        </pc:spChg>
        <pc:spChg chg="add del mod">
          <ac:chgData name="ayan tasmim shaity" userId="e4d6f5b7d65f81b4" providerId="LiveId" clId="{A58DABD5-8EE7-4071-82EE-E042DB160B70}" dt="2023-09-30T10:13:29.344" v="619" actId="21"/>
          <ac:spMkLst>
            <pc:docMk/>
            <pc:sldMk cId="3949426036" sldId="265"/>
            <ac:spMk id="9" creationId="{36FAF56E-DD4F-432A-8020-0BD685F4AE70}"/>
          </ac:spMkLst>
        </pc:spChg>
        <pc:spChg chg="add mod">
          <ac:chgData name="ayan tasmim shaity" userId="e4d6f5b7d65f81b4" providerId="LiveId" clId="{A58DABD5-8EE7-4071-82EE-E042DB160B70}" dt="2023-09-30T10:14:58.537" v="657" actId="207"/>
          <ac:spMkLst>
            <pc:docMk/>
            <pc:sldMk cId="3949426036" sldId="265"/>
            <ac:spMk id="10" creationId="{FB046E33-0C70-46E7-B5F3-A09ABA2700B8}"/>
          </ac:spMkLst>
        </pc:spChg>
        <pc:picChg chg="mod">
          <ac:chgData name="ayan tasmim shaity" userId="e4d6f5b7d65f81b4" providerId="LiveId" clId="{A58DABD5-8EE7-4071-82EE-E042DB160B70}" dt="2023-09-30T10:10:37.505" v="566" actId="1440"/>
          <ac:picMkLst>
            <pc:docMk/>
            <pc:sldMk cId="3949426036" sldId="265"/>
            <ac:picMk id="5" creationId="{A7F65659-9E36-407F-BAA2-F0B5892BBB7B}"/>
          </ac:picMkLst>
        </pc:picChg>
        <pc:picChg chg="del">
          <ac:chgData name="ayan tasmim shaity" userId="e4d6f5b7d65f81b4" providerId="LiveId" clId="{A58DABD5-8EE7-4071-82EE-E042DB160B70}" dt="2023-09-30T10:10:07.332" v="563" actId="21"/>
          <ac:picMkLst>
            <pc:docMk/>
            <pc:sldMk cId="3949426036" sldId="265"/>
            <ac:picMk id="8" creationId="{BFCDFE3F-B51B-4CA4-9CAE-B3F0C0A01004}"/>
          </ac:picMkLst>
        </pc:picChg>
      </pc:sldChg>
      <pc:sldChg chg="addSp delSp modSp add del mod">
        <pc:chgData name="ayan tasmim shaity" userId="e4d6f5b7d65f81b4" providerId="LiveId" clId="{A58DABD5-8EE7-4071-82EE-E042DB160B70}" dt="2023-09-30T10:20:04.043" v="776" actId="20577"/>
        <pc:sldMkLst>
          <pc:docMk/>
          <pc:sldMk cId="3441116804" sldId="266"/>
        </pc:sldMkLst>
        <pc:spChg chg="mod">
          <ac:chgData name="ayan tasmim shaity" userId="e4d6f5b7d65f81b4" providerId="LiveId" clId="{A58DABD5-8EE7-4071-82EE-E042DB160B70}" dt="2023-09-30T10:19:56.739" v="775" actId="20577"/>
          <ac:spMkLst>
            <pc:docMk/>
            <pc:sldMk cId="3441116804" sldId="266"/>
            <ac:spMk id="2" creationId="{F4C77AB5-E8ED-42D3-BE17-3FD10F9AF776}"/>
          </ac:spMkLst>
        </pc:spChg>
        <pc:spChg chg="add del mod">
          <ac:chgData name="ayan tasmim shaity" userId="e4d6f5b7d65f81b4" providerId="LiveId" clId="{A58DABD5-8EE7-4071-82EE-E042DB160B70}" dt="2023-09-30T10:19:22.208" v="770"/>
          <ac:spMkLst>
            <pc:docMk/>
            <pc:sldMk cId="3441116804" sldId="266"/>
            <ac:spMk id="17" creationId="{B07F3087-95EA-43ED-AB81-3D1D3AC6048D}"/>
          </ac:spMkLst>
        </pc:spChg>
        <pc:spChg chg="add mod">
          <ac:chgData name="ayan tasmim shaity" userId="e4d6f5b7d65f81b4" providerId="LiveId" clId="{A58DABD5-8EE7-4071-82EE-E042DB160B70}" dt="2023-09-30T10:20:04.043" v="776" actId="20577"/>
          <ac:spMkLst>
            <pc:docMk/>
            <pc:sldMk cId="3441116804" sldId="266"/>
            <ac:spMk id="18" creationId="{76614571-4AC3-4C20-B390-3326BFEA3474}"/>
          </ac:spMkLst>
        </pc:spChg>
        <pc:picChg chg="mod">
          <ac:chgData name="ayan tasmim shaity" userId="e4d6f5b7d65f81b4" providerId="LiveId" clId="{A58DABD5-8EE7-4071-82EE-E042DB160B70}" dt="2023-09-30T10:19:44.887" v="773" actId="14100"/>
          <ac:picMkLst>
            <pc:docMk/>
            <pc:sldMk cId="3441116804" sldId="266"/>
            <ac:picMk id="9" creationId="{829805CB-11E1-441E-ABDA-6A5713D694E3}"/>
          </ac:picMkLst>
        </pc:picChg>
        <pc:picChg chg="mod">
          <ac:chgData name="ayan tasmim shaity" userId="e4d6f5b7d65f81b4" providerId="LiveId" clId="{A58DABD5-8EE7-4071-82EE-E042DB160B70}" dt="2023-09-30T10:19:49.343" v="774" actId="14100"/>
          <ac:picMkLst>
            <pc:docMk/>
            <pc:sldMk cId="3441116804" sldId="266"/>
            <ac:picMk id="11" creationId="{182F1213-32EB-4951-85D6-25401BD2C41F}"/>
          </ac:picMkLst>
        </pc:picChg>
      </pc:sldChg>
      <pc:sldChg chg="addSp modSp add del mod">
        <pc:chgData name="ayan tasmim shaity" userId="e4d6f5b7d65f81b4" providerId="LiveId" clId="{A58DABD5-8EE7-4071-82EE-E042DB160B70}" dt="2023-09-30T10:24:53.066" v="906" actId="207"/>
        <pc:sldMkLst>
          <pc:docMk/>
          <pc:sldMk cId="1842190909" sldId="267"/>
        </pc:sldMkLst>
        <pc:spChg chg="add mod">
          <ac:chgData name="ayan tasmim shaity" userId="e4d6f5b7d65f81b4" providerId="LiveId" clId="{A58DABD5-8EE7-4071-82EE-E042DB160B70}" dt="2023-09-30T10:24:53.066" v="906" actId="207"/>
          <ac:spMkLst>
            <pc:docMk/>
            <pc:sldMk cId="1842190909" sldId="267"/>
            <ac:spMk id="7" creationId="{B3BC20DA-F660-45A1-8A3D-DFC7B68D4529}"/>
          </ac:spMkLst>
        </pc:spChg>
      </pc:sldChg>
      <pc:sldChg chg="addSp delSp modSp mod">
        <pc:chgData name="ayan tasmim shaity" userId="e4d6f5b7d65f81b4" providerId="LiveId" clId="{A58DABD5-8EE7-4071-82EE-E042DB160B70}" dt="2023-09-30T10:29:08.398" v="1078" actId="13926"/>
        <pc:sldMkLst>
          <pc:docMk/>
          <pc:sldMk cId="3302145264" sldId="268"/>
        </pc:sldMkLst>
        <pc:spChg chg="mod">
          <ac:chgData name="ayan tasmim shaity" userId="e4d6f5b7d65f81b4" providerId="LiveId" clId="{A58DABD5-8EE7-4071-82EE-E042DB160B70}" dt="2023-09-30T10:29:08.398" v="1078" actId="13926"/>
          <ac:spMkLst>
            <pc:docMk/>
            <pc:sldMk cId="3302145264" sldId="268"/>
            <ac:spMk id="2" creationId="{F9797B35-6D66-4376-895A-E43C1B4D9F6E}"/>
          </ac:spMkLst>
        </pc:spChg>
        <pc:spChg chg="add del mod">
          <ac:chgData name="ayan tasmim shaity" userId="e4d6f5b7d65f81b4" providerId="LiveId" clId="{A58DABD5-8EE7-4071-82EE-E042DB160B70}" dt="2023-09-30T10:24:54.368" v="907" actId="767"/>
          <ac:spMkLst>
            <pc:docMk/>
            <pc:sldMk cId="3302145264" sldId="268"/>
            <ac:spMk id="6" creationId="{D2284EB5-D5F1-4D5D-93FD-9BDBCBE6E08B}"/>
          </ac:spMkLst>
        </pc:spChg>
        <pc:spChg chg="add mod">
          <ac:chgData name="ayan tasmim shaity" userId="e4d6f5b7d65f81b4" providerId="LiveId" clId="{A58DABD5-8EE7-4071-82EE-E042DB160B70}" dt="2023-09-30T10:26:22.416" v="1031" actId="207"/>
          <ac:spMkLst>
            <pc:docMk/>
            <pc:sldMk cId="3302145264" sldId="268"/>
            <ac:spMk id="7" creationId="{CDCFE90E-0898-4838-AEB0-97A97F607EAA}"/>
          </ac:spMkLst>
        </pc:spChg>
      </pc:sldChg>
      <pc:sldChg chg="addSp delSp modSp mod">
        <pc:chgData name="ayan tasmim shaity" userId="e4d6f5b7d65f81b4" providerId="LiveId" clId="{A58DABD5-8EE7-4071-82EE-E042DB160B70}" dt="2023-09-30T10:32:50.806" v="1126" actId="207"/>
        <pc:sldMkLst>
          <pc:docMk/>
          <pc:sldMk cId="261670094" sldId="269"/>
        </pc:sldMkLst>
        <pc:spChg chg="add del mod">
          <ac:chgData name="ayan tasmim shaity" userId="e4d6f5b7d65f81b4" providerId="LiveId" clId="{A58DABD5-8EE7-4071-82EE-E042DB160B70}" dt="2023-09-30T10:28:07.436" v="1035"/>
          <ac:spMkLst>
            <pc:docMk/>
            <pc:sldMk cId="261670094" sldId="269"/>
            <ac:spMk id="8" creationId="{09ACC990-B1F0-4BDF-B043-025E62049976}"/>
          </ac:spMkLst>
        </pc:spChg>
        <pc:spChg chg="add mod">
          <ac:chgData name="ayan tasmim shaity" userId="e4d6f5b7d65f81b4" providerId="LiveId" clId="{A58DABD5-8EE7-4071-82EE-E042DB160B70}" dt="2023-09-30T10:32:50.806" v="1126" actId="207"/>
          <ac:spMkLst>
            <pc:docMk/>
            <pc:sldMk cId="261670094" sldId="269"/>
            <ac:spMk id="9" creationId="{D6D7DD63-97B4-44FD-B06D-DA2C6B160602}"/>
          </ac:spMkLst>
        </pc:spChg>
      </pc:sldChg>
      <pc:sldChg chg="addSp modSp mod">
        <pc:chgData name="ayan tasmim shaity" userId="e4d6f5b7d65f81b4" providerId="LiveId" clId="{A58DABD5-8EE7-4071-82EE-E042DB160B70}" dt="2023-09-30T10:39:04.524" v="1200" actId="1076"/>
        <pc:sldMkLst>
          <pc:docMk/>
          <pc:sldMk cId="1473070714" sldId="272"/>
        </pc:sldMkLst>
        <pc:spChg chg="add mod">
          <ac:chgData name="ayan tasmim shaity" userId="e4d6f5b7d65f81b4" providerId="LiveId" clId="{A58DABD5-8EE7-4071-82EE-E042DB160B70}" dt="2023-09-30T10:38:44.095" v="1192" actId="14100"/>
          <ac:spMkLst>
            <pc:docMk/>
            <pc:sldMk cId="1473070714" sldId="272"/>
            <ac:spMk id="6" creationId="{609C782D-EE04-4E56-A1A9-BE4142F93A12}"/>
          </ac:spMkLst>
        </pc:spChg>
        <pc:picChg chg="mod">
          <ac:chgData name="ayan tasmim shaity" userId="e4d6f5b7d65f81b4" providerId="LiveId" clId="{A58DABD5-8EE7-4071-82EE-E042DB160B70}" dt="2023-09-30T10:39:01.061" v="1198" actId="1076"/>
          <ac:picMkLst>
            <pc:docMk/>
            <pc:sldMk cId="1473070714" sldId="272"/>
            <ac:picMk id="5" creationId="{ADD8DDCB-9ECF-499B-A559-C2939F9D25A1}"/>
          </ac:picMkLst>
        </pc:picChg>
        <pc:picChg chg="add mod">
          <ac:chgData name="ayan tasmim shaity" userId="e4d6f5b7d65f81b4" providerId="LiveId" clId="{A58DABD5-8EE7-4071-82EE-E042DB160B70}" dt="2023-09-30T10:39:02.956" v="1199" actId="1076"/>
          <ac:picMkLst>
            <pc:docMk/>
            <pc:sldMk cId="1473070714" sldId="272"/>
            <ac:picMk id="7" creationId="{C58DCFF9-70CF-48DE-8220-F2C06F4347B7}"/>
          </ac:picMkLst>
        </pc:picChg>
        <pc:picChg chg="add mod">
          <ac:chgData name="ayan tasmim shaity" userId="e4d6f5b7d65f81b4" providerId="LiveId" clId="{A58DABD5-8EE7-4071-82EE-E042DB160B70}" dt="2023-09-30T10:39:04.524" v="1200" actId="1076"/>
          <ac:picMkLst>
            <pc:docMk/>
            <pc:sldMk cId="1473070714" sldId="272"/>
            <ac:picMk id="8" creationId="{3231D080-6B41-438A-8E96-4A57CF87AEE2}"/>
          </ac:picMkLst>
        </pc:picChg>
      </pc:sldChg>
      <pc:sldChg chg="addSp delSp modSp del mod">
        <pc:chgData name="ayan tasmim shaity" userId="e4d6f5b7d65f81b4" providerId="LiveId" clId="{A58DABD5-8EE7-4071-82EE-E042DB160B70}" dt="2023-09-30T10:39:10.442" v="1201" actId="47"/>
        <pc:sldMkLst>
          <pc:docMk/>
          <pc:sldMk cId="769083545" sldId="273"/>
        </pc:sldMkLst>
        <pc:spChg chg="add mod">
          <ac:chgData name="ayan tasmim shaity" userId="e4d6f5b7d65f81b4" providerId="LiveId" clId="{A58DABD5-8EE7-4071-82EE-E042DB160B70}" dt="2023-09-30T10:37:50.727" v="1179" actId="21"/>
          <ac:spMkLst>
            <pc:docMk/>
            <pc:sldMk cId="769083545" sldId="273"/>
            <ac:spMk id="7" creationId="{CB35B2DC-3EC9-4967-974F-7B06177650BA}"/>
          </ac:spMkLst>
        </pc:spChg>
        <pc:picChg chg="del">
          <ac:chgData name="ayan tasmim shaity" userId="e4d6f5b7d65f81b4" providerId="LiveId" clId="{A58DABD5-8EE7-4071-82EE-E042DB160B70}" dt="2023-09-30T10:37:50.727" v="1179" actId="21"/>
          <ac:picMkLst>
            <pc:docMk/>
            <pc:sldMk cId="769083545" sldId="273"/>
            <ac:picMk id="5" creationId="{EDB5F979-1255-44D7-977F-D6271D0B1C73}"/>
          </ac:picMkLst>
        </pc:picChg>
      </pc:sldChg>
      <pc:sldChg chg="addSp delSp modSp del mod">
        <pc:chgData name="ayan tasmim shaity" userId="e4d6f5b7d65f81b4" providerId="LiveId" clId="{A58DABD5-8EE7-4071-82EE-E042DB160B70}" dt="2023-09-30T10:39:14.472" v="1202" actId="47"/>
        <pc:sldMkLst>
          <pc:docMk/>
          <pc:sldMk cId="1878024508" sldId="274"/>
        </pc:sldMkLst>
        <pc:spChg chg="add mod">
          <ac:chgData name="ayan tasmim shaity" userId="e4d6f5b7d65f81b4" providerId="LiveId" clId="{A58DABD5-8EE7-4071-82EE-E042DB160B70}" dt="2023-09-30T10:38:05.824" v="1184" actId="21"/>
          <ac:spMkLst>
            <pc:docMk/>
            <pc:sldMk cId="1878024508" sldId="274"/>
            <ac:spMk id="7" creationId="{1C62A613-9888-4BA5-81D7-53134062E938}"/>
          </ac:spMkLst>
        </pc:spChg>
        <pc:picChg chg="del">
          <ac:chgData name="ayan tasmim shaity" userId="e4d6f5b7d65f81b4" providerId="LiveId" clId="{A58DABD5-8EE7-4071-82EE-E042DB160B70}" dt="2023-09-30T10:38:05.824" v="1184" actId="21"/>
          <ac:picMkLst>
            <pc:docMk/>
            <pc:sldMk cId="1878024508" sldId="274"/>
            <ac:picMk id="5" creationId="{CBB33A16-8B51-4610-8EE4-2ACA2D69A6F3}"/>
          </ac:picMkLst>
        </pc:picChg>
      </pc:sldChg>
      <pc:sldChg chg="addSp delSp modSp mod">
        <pc:chgData name="ayan tasmim shaity" userId="e4d6f5b7d65f81b4" providerId="LiveId" clId="{A58DABD5-8EE7-4071-82EE-E042DB160B70}" dt="2023-09-30T10:41:01.572" v="1262" actId="207"/>
        <pc:sldMkLst>
          <pc:docMk/>
          <pc:sldMk cId="607645144" sldId="275"/>
        </pc:sldMkLst>
        <pc:spChg chg="add del mod">
          <ac:chgData name="ayan tasmim shaity" userId="e4d6f5b7d65f81b4" providerId="LiveId" clId="{A58DABD5-8EE7-4071-82EE-E042DB160B70}" dt="2023-09-30T10:39:27.984" v="1206"/>
          <ac:spMkLst>
            <pc:docMk/>
            <pc:sldMk cId="607645144" sldId="275"/>
            <ac:spMk id="6" creationId="{D9F0D10E-F61D-46C3-996B-D3619953C030}"/>
          </ac:spMkLst>
        </pc:spChg>
        <pc:spChg chg="add mod">
          <ac:chgData name="ayan tasmim shaity" userId="e4d6f5b7d65f81b4" providerId="LiveId" clId="{A58DABD5-8EE7-4071-82EE-E042DB160B70}" dt="2023-09-30T10:41:01.572" v="1262" actId="207"/>
          <ac:spMkLst>
            <pc:docMk/>
            <pc:sldMk cId="607645144" sldId="275"/>
            <ac:spMk id="7" creationId="{D6B539B2-B5F2-4C07-BA0F-E1A08EB92F40}"/>
          </ac:spMkLst>
        </pc:spChg>
      </pc:sldChg>
      <pc:sldChg chg="addSp delSp modSp new add del mod">
        <pc:chgData name="ayan tasmim shaity" userId="e4d6f5b7d65f81b4" providerId="LiveId" clId="{A58DABD5-8EE7-4071-82EE-E042DB160B70}" dt="2023-09-30T10:17:29.218" v="726" actId="1076"/>
        <pc:sldMkLst>
          <pc:docMk/>
          <pc:sldMk cId="934145330" sldId="276"/>
        </pc:sldMkLst>
        <pc:spChg chg="del">
          <ac:chgData name="ayan tasmim shaity" userId="e4d6f5b7d65f81b4" providerId="LiveId" clId="{A58DABD5-8EE7-4071-82EE-E042DB160B70}" dt="2023-09-30T10:10:16.330" v="564"/>
          <ac:spMkLst>
            <pc:docMk/>
            <pc:sldMk cId="934145330" sldId="276"/>
            <ac:spMk id="3" creationId="{885CB809-D343-4EBA-AE88-C272E216872A}"/>
          </ac:spMkLst>
        </pc:spChg>
        <pc:spChg chg="add del mod">
          <ac:chgData name="ayan tasmim shaity" userId="e4d6f5b7d65f81b4" providerId="LiveId" clId="{A58DABD5-8EE7-4071-82EE-E042DB160B70}" dt="2023-09-30T10:15:17.238" v="661"/>
          <ac:spMkLst>
            <pc:docMk/>
            <pc:sldMk cId="934145330" sldId="276"/>
            <ac:spMk id="5" creationId="{5C523201-5207-49C9-A9A6-243A9B62F161}"/>
          </ac:spMkLst>
        </pc:spChg>
        <pc:spChg chg="add mod">
          <ac:chgData name="ayan tasmim shaity" userId="e4d6f5b7d65f81b4" providerId="LiveId" clId="{A58DABD5-8EE7-4071-82EE-E042DB160B70}" dt="2023-09-30T10:17:06.645" v="721" actId="14100"/>
          <ac:spMkLst>
            <pc:docMk/>
            <pc:sldMk cId="934145330" sldId="276"/>
            <ac:spMk id="6" creationId="{34336AF1-D1AF-4776-B7CE-5EDFE10346E8}"/>
          </ac:spMkLst>
        </pc:spChg>
        <pc:picChg chg="add mod">
          <ac:chgData name="ayan tasmim shaity" userId="e4d6f5b7d65f81b4" providerId="LiveId" clId="{A58DABD5-8EE7-4071-82EE-E042DB160B70}" dt="2023-09-30T10:17:29.218" v="726" actId="1076"/>
          <ac:picMkLst>
            <pc:docMk/>
            <pc:sldMk cId="934145330" sldId="276"/>
            <ac:picMk id="4" creationId="{B6DA1C66-9E50-4B34-A10B-278490E8573B}"/>
          </ac:picMkLst>
        </pc:picChg>
      </pc:sldChg>
    </pc:docChg>
  </pc:docChgLst>
  <pc:docChgLst>
    <pc:chgData name="Farah Reefa" userId="b56d90d3a74f2d26" providerId="LiveId" clId="{8E3211D0-9D79-8048-8104-4B703FBD0E75}"/>
    <pc:docChg chg="custSel modSld">
      <pc:chgData name="Farah Reefa" userId="b56d90d3a74f2d26" providerId="LiveId" clId="{8E3211D0-9D79-8048-8104-4B703FBD0E75}" dt="2023-10-01T23:21:47.961" v="0" actId="478"/>
      <pc:docMkLst>
        <pc:docMk/>
      </pc:docMkLst>
      <pc:sldChg chg="delSp delAnim">
        <pc:chgData name="Farah Reefa" userId="b56d90d3a74f2d26" providerId="LiveId" clId="{8E3211D0-9D79-8048-8104-4B703FBD0E75}" dt="2023-10-01T23:21:47.961" v="0" actId="478"/>
        <pc:sldMkLst>
          <pc:docMk/>
          <pc:sldMk cId="3441116804" sldId="266"/>
        </pc:sldMkLst>
        <pc:spChg chg="del">
          <ac:chgData name="Farah Reefa" userId="b56d90d3a74f2d26" providerId="LiveId" clId="{8E3211D0-9D79-8048-8104-4B703FBD0E75}" dt="2023-10-01T23:21:47.961" v="0" actId="478"/>
          <ac:spMkLst>
            <pc:docMk/>
            <pc:sldMk cId="3441116804" sldId="266"/>
            <ac:spMk id="18" creationId="{76614571-4AC3-4C20-B390-3326BFEA34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492845-873D-4C5B-BD83-A3E380768F05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5B95AF9-BAAA-4640-9B22-2ADBCD1593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6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2845-873D-4C5B-BD83-A3E380768F05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5AF9-BAAA-4640-9B22-2ADBCD1593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5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2845-873D-4C5B-BD83-A3E380768F05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5AF9-BAAA-4640-9B22-2ADBCD1593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4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2845-873D-4C5B-BD83-A3E380768F05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5AF9-BAAA-4640-9B22-2ADBCD1593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5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2845-873D-4C5B-BD83-A3E380768F05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5AF9-BAAA-4640-9B22-2ADBCD1593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4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2845-873D-4C5B-BD83-A3E380768F05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5AF9-BAAA-4640-9B22-2ADBCD1593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15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2845-873D-4C5B-BD83-A3E380768F05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5AF9-BAAA-4640-9B22-2ADBCD1593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57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492845-873D-4C5B-BD83-A3E380768F05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5AF9-BAAA-4640-9B22-2ADBCD1593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04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492845-873D-4C5B-BD83-A3E380768F05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5AF9-BAAA-4640-9B22-2ADBCD1593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3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2845-873D-4C5B-BD83-A3E380768F05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5AF9-BAAA-4640-9B22-2ADBCD1593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9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2845-873D-4C5B-BD83-A3E380768F05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5AF9-BAAA-4640-9B22-2ADBCD1593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6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2845-873D-4C5B-BD83-A3E380768F05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5AF9-BAAA-4640-9B22-2ADBCD1593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8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2845-873D-4C5B-BD83-A3E380768F05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5AF9-BAAA-4640-9B22-2ADBCD1593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5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2845-873D-4C5B-BD83-A3E380768F05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5AF9-BAAA-4640-9B22-2ADBCD1593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2845-873D-4C5B-BD83-A3E380768F05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5AF9-BAAA-4640-9B22-2ADBCD1593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3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2845-873D-4C5B-BD83-A3E380768F05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5AF9-BAAA-4640-9B22-2ADBCD1593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4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2845-873D-4C5B-BD83-A3E380768F05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5AF9-BAAA-4640-9B22-2ADBCD1593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492845-873D-4C5B-BD83-A3E380768F05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5B95AF9-BAAA-4640-9B22-2ADBCD1593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8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ED13-423B-44D8-9A92-FD167B13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8" y="1693333"/>
            <a:ext cx="5347251" cy="1735667"/>
          </a:xfrm>
        </p:spPr>
        <p:txBody>
          <a:bodyPr>
            <a:noAutofit/>
          </a:bodyPr>
          <a:lstStyle/>
          <a:p>
            <a:r>
              <a:rPr lang="en-US" sz="6600" dirty="0"/>
              <a:t>App Name: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06475" y="3657600"/>
            <a:ext cx="4500411" cy="1371600"/>
          </a:xfrm>
        </p:spPr>
        <p:txBody>
          <a:bodyPr>
            <a:noAutofit/>
          </a:bodyPr>
          <a:lstStyle/>
          <a:p>
            <a:r>
              <a:rPr lang="en-US" sz="6000" dirty="0" err="1"/>
              <a:t>GrocerGrid</a:t>
            </a:r>
            <a:endParaRPr lang="en-US" sz="6000" dirty="0"/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4705"/>
          <a:stretch>
            <a:fillRect/>
          </a:stretch>
        </p:blipFill>
        <p:spPr>
          <a:xfrm>
            <a:off x="6547869" y="1143000"/>
            <a:ext cx="3937913" cy="4572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4241301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DA1C66-9E50-4B34-A10B-278490E8573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0"/>
          <a:stretch/>
        </p:blipFill>
        <p:spPr>
          <a:xfrm>
            <a:off x="1189949" y="838829"/>
            <a:ext cx="2473462" cy="5157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336AF1-D1AF-4776-B7CE-5EDFE10346E8}"/>
              </a:ext>
            </a:extLst>
          </p:cNvPr>
          <p:cNvSpPr txBox="1"/>
          <p:nvPr/>
        </p:nvSpPr>
        <p:spPr>
          <a:xfrm>
            <a:off x="5099772" y="2130971"/>
            <a:ext cx="42269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Updates of new products will be shown here.</a:t>
            </a:r>
          </a:p>
        </p:txBody>
      </p:sp>
    </p:spTree>
    <p:extLst>
      <p:ext uri="{BB962C8B-B14F-4D97-AF65-F5344CB8AC3E}">
        <p14:creationId xmlns:p14="http://schemas.microsoft.com/office/powerpoint/2010/main" val="93414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7AB5-E8ED-42D3-BE17-3FD10F9AF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A72FA3-F96A-48E0-8DAA-D1C74AA5A6A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7"/>
          <a:stretch/>
        </p:blipFill>
        <p:spPr>
          <a:xfrm>
            <a:off x="560170" y="638843"/>
            <a:ext cx="2295046" cy="4242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066DB-EDC6-482E-A038-23358576EB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1"/>
          <a:stretch/>
        </p:blipFill>
        <p:spPr>
          <a:xfrm>
            <a:off x="2320435" y="1317149"/>
            <a:ext cx="2500346" cy="4242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9805CB-11E1-441E-ABDA-6A5713D694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4"/>
          <a:stretch/>
        </p:blipFill>
        <p:spPr>
          <a:xfrm>
            <a:off x="4532185" y="638843"/>
            <a:ext cx="2500346" cy="4242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2F1213-32EB-4951-85D6-25401BD2C4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0" b="-1"/>
          <a:stretch/>
        </p:blipFill>
        <p:spPr>
          <a:xfrm>
            <a:off x="6758608" y="1223618"/>
            <a:ext cx="2356464" cy="4242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772666-337A-40EF-9B1F-C81C476B87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5"/>
          <a:stretch/>
        </p:blipFill>
        <p:spPr>
          <a:xfrm>
            <a:off x="8913395" y="1690744"/>
            <a:ext cx="2340013" cy="4242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111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48B33-104D-4C0C-A647-107FDF1DE07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8"/>
          <a:stretch/>
        </p:blipFill>
        <p:spPr>
          <a:xfrm>
            <a:off x="1257916" y="882115"/>
            <a:ext cx="2459736" cy="5141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BC20DA-F660-45A1-8A3D-DFC7B68D4529}"/>
              </a:ext>
            </a:extLst>
          </p:cNvPr>
          <p:cNvSpPr txBox="1"/>
          <p:nvPr/>
        </p:nvSpPr>
        <p:spPr>
          <a:xfrm>
            <a:off x="4898078" y="2409235"/>
            <a:ext cx="4528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Products must be added to the cart to buy it.</a:t>
            </a:r>
          </a:p>
        </p:txBody>
      </p:sp>
    </p:spTree>
    <p:extLst>
      <p:ext uri="{BB962C8B-B14F-4D97-AF65-F5344CB8AC3E}">
        <p14:creationId xmlns:p14="http://schemas.microsoft.com/office/powerpoint/2010/main" val="184219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284EB5-D5F1-4D5D-93FD-9BDBCBE6E08B}"/>
              </a:ext>
            </a:extLst>
          </p:cNvPr>
          <p:cNvSpPr txBox="1"/>
          <p:nvPr/>
        </p:nvSpPr>
        <p:spPr>
          <a:xfrm>
            <a:off x="5003321" y="275182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FE90E-0898-4838-AEB0-97A97F607EAA}"/>
              </a:ext>
            </a:extLst>
          </p:cNvPr>
          <p:cNvSpPr txBox="1"/>
          <p:nvPr/>
        </p:nvSpPr>
        <p:spPr>
          <a:xfrm>
            <a:off x="5182093" y="2129877"/>
            <a:ext cx="4597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Order details of all the items added to the cart will be shown here.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A311497-7FDD-4C39-A6F0-A8F4C01BAB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"/>
          <a:stretch/>
        </p:blipFill>
        <p:spPr>
          <a:xfrm>
            <a:off x="1425963" y="852566"/>
            <a:ext cx="2459736" cy="51391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0214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9FB3-A0D1-43EF-81FD-722695F2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1" y="1584960"/>
            <a:ext cx="3068702" cy="7750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Admin Panel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C3654-2961-4205-A423-2B6C7266159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9" b="17329"/>
          <a:stretch/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2040" y="3274423"/>
            <a:ext cx="3859212" cy="13716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Admin login details</a:t>
            </a:r>
          </a:p>
        </p:txBody>
      </p:sp>
    </p:spTree>
    <p:extLst>
      <p:ext uri="{BB962C8B-B14F-4D97-AF65-F5344CB8AC3E}">
        <p14:creationId xmlns:p14="http://schemas.microsoft.com/office/powerpoint/2010/main" val="26167009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065104" y="2229394"/>
            <a:ext cx="5071673" cy="2002971"/>
          </a:xfrm>
        </p:spPr>
        <p:txBody>
          <a:bodyPr/>
          <a:lstStyle/>
          <a:p>
            <a:pPr algn="ctr"/>
            <a:r>
              <a:rPr lang="en-US" sz="48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Admin panel options.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BEA33D-00DB-491D-BDC6-EF0274B9B2F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7"/>
          <a:stretch/>
        </p:blipFill>
        <p:spPr>
          <a:xfrm>
            <a:off x="1428490" y="892990"/>
            <a:ext cx="2459736" cy="5151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55112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120640" y="2386148"/>
            <a:ext cx="5355771" cy="1706880"/>
          </a:xfrm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Admin can upload the images of products here.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1DD32F-FEE1-4CF8-96C1-52C5C96DD17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9"/>
          <a:stretch/>
        </p:blipFill>
        <p:spPr>
          <a:xfrm>
            <a:off x="1329286" y="853877"/>
            <a:ext cx="2460304" cy="5157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705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D8DDCB-9ECF-499B-A559-C2939F9D25A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"/>
          <a:stretch/>
        </p:blipFill>
        <p:spPr>
          <a:xfrm>
            <a:off x="652122" y="764858"/>
            <a:ext cx="1847850" cy="3867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C782D-EE04-4E56-A1A9-BE4142F93A12}"/>
              </a:ext>
            </a:extLst>
          </p:cNvPr>
          <p:cNvSpPr txBox="1"/>
          <p:nvPr/>
        </p:nvSpPr>
        <p:spPr>
          <a:xfrm>
            <a:off x="6979195" y="1269956"/>
            <a:ext cx="3887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The uploaded images are displayed here.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58DCFF9-70CF-48DE-8220-F2C06F4347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9"/>
          <a:stretch/>
        </p:blipFill>
        <p:spPr>
          <a:xfrm>
            <a:off x="2713997" y="2054786"/>
            <a:ext cx="1775702" cy="37223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31D080-6B41-438A-8E96-4A57CF87AE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9"/>
          <a:stretch/>
        </p:blipFill>
        <p:spPr>
          <a:xfrm>
            <a:off x="4703724" y="2568043"/>
            <a:ext cx="1731274" cy="3629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7307071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B539B2-B5F2-4C07-BA0F-E1A08EB92F40}"/>
              </a:ext>
            </a:extLst>
          </p:cNvPr>
          <p:cNvSpPr txBox="1"/>
          <p:nvPr/>
        </p:nvSpPr>
        <p:spPr>
          <a:xfrm>
            <a:off x="4524881" y="2295939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User Order details.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52" y="844510"/>
            <a:ext cx="2651760" cy="51659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76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215" y="3855830"/>
            <a:ext cx="8943203" cy="12131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        </a:t>
            </a:r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70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1154954" y="2683910"/>
            <a:ext cx="8824913" cy="2789237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Sign up profile</a:t>
            </a:r>
          </a:p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Login in profile</a:t>
            </a:r>
          </a:p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Home </a:t>
            </a:r>
          </a:p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Navigation Bar</a:t>
            </a:r>
          </a:p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Category List</a:t>
            </a:r>
          </a:p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Empty Cart</a:t>
            </a:r>
          </a:p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New Products Updates</a:t>
            </a:r>
          </a:p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Available Products</a:t>
            </a:r>
          </a:p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Product Details</a:t>
            </a:r>
          </a:p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Order Cart </a:t>
            </a:r>
          </a:p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Admin Panel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1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31D48B0-F81A-48DE-8442-A248694FAB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9" b="17309"/>
          <a:stretch>
            <a:fillRect/>
          </a:stretch>
        </p:blipFill>
        <p:spPr>
          <a:xfrm>
            <a:off x="7225172" y="1166949"/>
            <a:ext cx="3227193" cy="457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291735" y="3168329"/>
            <a:ext cx="3859212" cy="143348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Splash screen.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0F69FB3-A0D1-43EF-81FD-722695F2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900" y="1367246"/>
            <a:ext cx="2781319" cy="66838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User 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745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9854A4-93BB-4AFD-9815-22422D2A7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"/>
          <a:stretch/>
        </p:blipFill>
        <p:spPr>
          <a:xfrm>
            <a:off x="1175381" y="870012"/>
            <a:ext cx="2458396" cy="51578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C945CD-88E3-466A-8FEF-BCD0D711CC1A}"/>
              </a:ext>
            </a:extLst>
          </p:cNvPr>
          <p:cNvSpPr txBox="1"/>
          <p:nvPr/>
        </p:nvSpPr>
        <p:spPr>
          <a:xfrm>
            <a:off x="4832368" y="1826010"/>
            <a:ext cx="40437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User can register their information and create their account.</a:t>
            </a:r>
            <a:endParaRPr lang="en-US" sz="4400" b="1" kern="1200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5621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980021-4846-4B9D-A38B-9F7F1B4BCF5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09" y="723072"/>
            <a:ext cx="2459736" cy="53294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6EEBF-6560-4DAB-9C2D-B17F30EEBA3B}"/>
              </a:ext>
            </a:extLst>
          </p:cNvPr>
          <p:cNvSpPr txBox="1"/>
          <p:nvPr/>
        </p:nvSpPr>
        <p:spPr>
          <a:xfrm>
            <a:off x="4668370" y="2602955"/>
            <a:ext cx="5313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User Login details.</a:t>
            </a:r>
          </a:p>
        </p:txBody>
      </p:sp>
    </p:spTree>
    <p:extLst>
      <p:ext uri="{BB962C8B-B14F-4D97-AF65-F5344CB8AC3E}">
        <p14:creationId xmlns:p14="http://schemas.microsoft.com/office/powerpoint/2010/main" val="164351335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5BCC2-E4D2-4107-AEFA-9640F9FB69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4"/>
          <a:stretch/>
        </p:blipFill>
        <p:spPr>
          <a:xfrm>
            <a:off x="1203675" y="770476"/>
            <a:ext cx="2456496" cy="5157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33F1D4-8DE6-4B1B-B853-84D636654D53}"/>
              </a:ext>
            </a:extLst>
          </p:cNvPr>
          <p:cNvSpPr txBox="1"/>
          <p:nvPr/>
        </p:nvSpPr>
        <p:spPr>
          <a:xfrm>
            <a:off x="4595086" y="2140536"/>
            <a:ext cx="55640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Home Page contains details of all products &amp; other features.</a:t>
            </a:r>
          </a:p>
        </p:txBody>
      </p:sp>
    </p:spTree>
    <p:extLst>
      <p:ext uri="{BB962C8B-B14F-4D97-AF65-F5344CB8AC3E}">
        <p14:creationId xmlns:p14="http://schemas.microsoft.com/office/powerpoint/2010/main" val="28720187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3C0977-EC73-4A90-ABF5-D7985F43DD5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7"/>
          <a:stretch/>
        </p:blipFill>
        <p:spPr>
          <a:xfrm>
            <a:off x="1127658" y="801252"/>
            <a:ext cx="2451186" cy="5157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987DDE-5C59-4429-9E16-51797EA3297A}"/>
              </a:ext>
            </a:extLst>
          </p:cNvPr>
          <p:cNvSpPr txBox="1"/>
          <p:nvPr/>
        </p:nvSpPr>
        <p:spPr>
          <a:xfrm>
            <a:off x="4356586" y="1731555"/>
            <a:ext cx="57710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The Navigation drawer contains more options including </a:t>
            </a:r>
            <a:r>
              <a:rPr lang="en-US" sz="36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Home, Category, Offers, Orders, New Products &amp; My Cart.</a:t>
            </a:r>
          </a:p>
        </p:txBody>
      </p:sp>
    </p:spTree>
    <p:extLst>
      <p:ext uri="{BB962C8B-B14F-4D97-AF65-F5344CB8AC3E}">
        <p14:creationId xmlns:p14="http://schemas.microsoft.com/office/powerpoint/2010/main" val="135873308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8EAAE-DBCB-4440-ACBD-757B341B16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2"/>
          <a:stretch/>
        </p:blipFill>
        <p:spPr>
          <a:xfrm>
            <a:off x="1178687" y="810681"/>
            <a:ext cx="2325678" cy="5157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36C79-420C-4F42-B33A-6AE788483AC4}"/>
              </a:ext>
            </a:extLst>
          </p:cNvPr>
          <p:cNvSpPr txBox="1"/>
          <p:nvPr/>
        </p:nvSpPr>
        <p:spPr>
          <a:xfrm>
            <a:off x="4720703" y="2137791"/>
            <a:ext cx="57020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The Category contains list of all different kinds of products.</a:t>
            </a:r>
          </a:p>
        </p:txBody>
      </p:sp>
    </p:spTree>
    <p:extLst>
      <p:ext uri="{BB962C8B-B14F-4D97-AF65-F5344CB8AC3E}">
        <p14:creationId xmlns:p14="http://schemas.microsoft.com/office/powerpoint/2010/main" val="6470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F65659-9E36-407F-BAA2-F0B5892BBB7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9"/>
          <a:stretch/>
        </p:blipFill>
        <p:spPr>
          <a:xfrm>
            <a:off x="1290477" y="972592"/>
            <a:ext cx="2459736" cy="47675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046E33-0C70-46E7-B5F3-A09ABA2700B8}"/>
              </a:ext>
            </a:extLst>
          </p:cNvPr>
          <p:cNvSpPr txBox="1"/>
          <p:nvPr/>
        </p:nvSpPr>
        <p:spPr>
          <a:xfrm>
            <a:off x="4944825" y="2633110"/>
            <a:ext cx="4235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Initially the cart is empty.</a:t>
            </a:r>
          </a:p>
        </p:txBody>
      </p:sp>
    </p:spTree>
    <p:extLst>
      <p:ext uri="{BB962C8B-B14F-4D97-AF65-F5344CB8AC3E}">
        <p14:creationId xmlns:p14="http://schemas.microsoft.com/office/powerpoint/2010/main" val="39494260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751</TotalTime>
  <Words>166</Words>
  <Application>Microsoft Office PowerPoint</Application>
  <PresentationFormat>Widescreen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Calisto MT</vt:lpstr>
      <vt:lpstr>Century Gothic</vt:lpstr>
      <vt:lpstr>Wingdings 3</vt:lpstr>
      <vt:lpstr>Ion Boardroom</vt:lpstr>
      <vt:lpstr>App Name:</vt:lpstr>
      <vt:lpstr>Overview</vt:lpstr>
      <vt:lpstr>User 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</vt:lpstr>
      <vt:lpstr>PowerPoint Presentation</vt:lpstr>
      <vt:lpstr>PowerPoint Presentation</vt:lpstr>
      <vt:lpstr>Admin Panel</vt:lpstr>
      <vt:lpstr>Admin panel options.</vt:lpstr>
      <vt:lpstr>Admin can upload the images of products here.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WESTERN UNIVERSITY, KHULNA.</dc:title>
  <dc:creator>ayan tasmim shaity</dc:creator>
  <cp:lastModifiedBy>Farah Reefa</cp:lastModifiedBy>
  <cp:revision>59</cp:revision>
  <dcterms:created xsi:type="dcterms:W3CDTF">2023-09-30T05:01:54Z</dcterms:created>
  <dcterms:modified xsi:type="dcterms:W3CDTF">2023-11-01T13:16:02Z</dcterms:modified>
</cp:coreProperties>
</file>