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1D1-4295-4C3D-B95F-22D9BA5FF8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DEB-E139-445B-B62E-99BD4DA9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7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1D1-4295-4C3D-B95F-22D9BA5FF8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DEB-E139-445B-B62E-99BD4DA9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0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1D1-4295-4C3D-B95F-22D9BA5FF8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DEB-E139-445B-B62E-99BD4DA9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6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1D1-4295-4C3D-B95F-22D9BA5FF8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DEB-E139-445B-B62E-99BD4DA9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5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1D1-4295-4C3D-B95F-22D9BA5FF8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DEB-E139-445B-B62E-99BD4DA9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8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1D1-4295-4C3D-B95F-22D9BA5FF8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DEB-E139-445B-B62E-99BD4DA9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3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1D1-4295-4C3D-B95F-22D9BA5FF8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DEB-E139-445B-B62E-99BD4DA9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6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1D1-4295-4C3D-B95F-22D9BA5FF8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DEB-E139-445B-B62E-99BD4DA9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1D1-4295-4C3D-B95F-22D9BA5FF8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DEB-E139-445B-B62E-99BD4DA9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1D1-4295-4C3D-B95F-22D9BA5FF8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DEB-E139-445B-B62E-99BD4DA9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1D1-4295-4C3D-B95F-22D9BA5FF8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ADEB-E139-445B-B62E-99BD4DA9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6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21D1-4295-4C3D-B95F-22D9BA5FF85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ADEB-E139-445B-B62E-99BD4DA96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60952" y="2105265"/>
            <a:ext cx="10433229" cy="2711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72895" y="3713259"/>
            <a:ext cx="1510748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12425" y="3938417"/>
            <a:ext cx="1510748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7019" y="3711726"/>
            <a:ext cx="1510748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41186" y="3664162"/>
            <a:ext cx="1573196" cy="2093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61" y="2783677"/>
            <a:ext cx="1679713" cy="970870"/>
          </a:xfrm>
        </p:spPr>
      </p:pic>
      <p:sp>
        <p:nvSpPr>
          <p:cNvPr id="14" name="Rectangle 13"/>
          <p:cNvSpPr/>
          <p:nvPr/>
        </p:nvSpPr>
        <p:spPr>
          <a:xfrm>
            <a:off x="1758771" y="3713259"/>
            <a:ext cx="1510748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2425" y="3707469"/>
            <a:ext cx="1510748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12425" y="4169365"/>
            <a:ext cx="1510748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12425" y="2552729"/>
            <a:ext cx="1510748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12425" y="3476521"/>
            <a:ext cx="1510748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12425" y="3245573"/>
            <a:ext cx="1510748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12425" y="3014625"/>
            <a:ext cx="1510748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12425" y="2783677"/>
            <a:ext cx="1510748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12425" y="4400313"/>
            <a:ext cx="1510748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12425" y="4631261"/>
            <a:ext cx="1510748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02631" y="4862204"/>
            <a:ext cx="1510748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38610" y="1188719"/>
            <a:ext cx="573304" cy="12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63372" y="1305009"/>
            <a:ext cx="278295" cy="3975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74743" y="1869054"/>
            <a:ext cx="278295" cy="397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367066" y="3664162"/>
            <a:ext cx="1833192" cy="2093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294476" y="5171939"/>
            <a:ext cx="200247" cy="554403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8313379" y="4583192"/>
            <a:ext cx="573304" cy="1176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402497" y="4754861"/>
            <a:ext cx="278295" cy="39756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515" y="2738829"/>
            <a:ext cx="1679713" cy="97087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8402497" y="5310439"/>
            <a:ext cx="278295" cy="3975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01042 L 0.4362 0.0041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84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0.00417 -0.559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6 0.01065 L 0.53178 0.0032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96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7" grpId="2" animBg="1"/>
      <p:bldP spid="34" grpId="0" animBg="1"/>
      <p:bldP spid="34" grpId="1" animBg="1"/>
      <p:bldP spid="38" grpId="0" animBg="1"/>
      <p:bldP spid="38" grpId="1" animBg="1"/>
      <p:bldP spid="38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Mazharul Islam Hridoy</dc:creator>
  <cp:lastModifiedBy>Mazharul Islam Hridoy</cp:lastModifiedBy>
  <cp:revision>16</cp:revision>
  <dcterms:created xsi:type="dcterms:W3CDTF">2021-05-08T15:39:50Z</dcterms:created>
  <dcterms:modified xsi:type="dcterms:W3CDTF">2021-05-10T20:55:50Z</dcterms:modified>
</cp:coreProperties>
</file>