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“Project Title”</a:t>
            </a:r>
            <a:br>
              <a:rPr lang="en-US" dirty="0"/>
            </a:br>
            <a:r>
              <a:rPr lang="en-US" dirty="0"/>
              <a:t>Group#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/>
              <a:t>List names of students involved</a:t>
            </a:r>
          </a:p>
          <a:p>
            <a:pPr algn="l"/>
            <a:r>
              <a:rPr lang="en-US" b="1" dirty="0"/>
              <a:t>1. </a:t>
            </a:r>
          </a:p>
          <a:p>
            <a:pPr algn="l"/>
            <a:r>
              <a:rPr lang="en-US" b="1" dirty="0"/>
              <a:t>2. </a:t>
            </a:r>
          </a:p>
          <a:p>
            <a:pPr algn="l"/>
            <a:r>
              <a:rPr lang="en-US" b="1" dirty="0"/>
              <a:t>3. </a:t>
            </a:r>
          </a:p>
          <a:p>
            <a:pPr algn="l"/>
            <a:r>
              <a:rPr lang="en-US" b="1" dirty="0"/>
              <a:t>4.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Topics of Presentation {</a:t>
            </a:r>
            <a:r>
              <a:rPr lang="en-US" b="1" u="sng" dirty="0">
                <a:solidFill>
                  <a:srgbClr val="FF0000"/>
                </a:solidFill>
              </a:rPr>
              <a:t>10mins TOTAL</a:t>
            </a:r>
            <a:r>
              <a:rPr lang="en-US" u="sng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Project {</a:t>
            </a:r>
            <a:r>
              <a:rPr lang="en-US" b="1" dirty="0">
                <a:solidFill>
                  <a:srgbClr val="FF0000"/>
                </a:solidFill>
              </a:rPr>
              <a:t>1 min</a:t>
            </a:r>
            <a:r>
              <a:rPr lang="en-US" dirty="0"/>
              <a:t>}</a:t>
            </a:r>
          </a:p>
          <a:p>
            <a:r>
              <a:rPr lang="en-US" dirty="0"/>
              <a:t>Block Diagram of Design/Model {</a:t>
            </a:r>
            <a:r>
              <a:rPr lang="en-US" b="1" dirty="0">
                <a:solidFill>
                  <a:srgbClr val="FF0000"/>
                </a:solidFill>
              </a:rPr>
              <a:t>2 min</a:t>
            </a:r>
            <a:r>
              <a:rPr lang="en-US" dirty="0"/>
              <a:t>}</a:t>
            </a:r>
          </a:p>
          <a:p>
            <a:r>
              <a:rPr lang="en-US" dirty="0"/>
              <a:t>Experimental/Simulation Results </a:t>
            </a:r>
            <a:r>
              <a:rPr lang="en-US" u="sng" dirty="0"/>
              <a:t>{</a:t>
            </a:r>
            <a:r>
              <a:rPr lang="en-US" b="1" u="sng" dirty="0">
                <a:solidFill>
                  <a:srgbClr val="FF0000"/>
                </a:solidFill>
              </a:rPr>
              <a:t>2mins</a:t>
            </a:r>
            <a:r>
              <a:rPr lang="en-US" u="sng" dirty="0"/>
              <a:t>}</a:t>
            </a:r>
            <a:endParaRPr lang="en-US" dirty="0"/>
          </a:p>
          <a:p>
            <a:r>
              <a:rPr lang="en-US" dirty="0"/>
              <a:t>Project Demonstration {</a:t>
            </a:r>
            <a:r>
              <a:rPr lang="en-US" b="1" dirty="0">
                <a:solidFill>
                  <a:srgbClr val="FF0000"/>
                </a:solidFill>
              </a:rPr>
              <a:t>3 min</a:t>
            </a:r>
            <a:r>
              <a:rPr lang="en-US" dirty="0"/>
              <a:t>}</a:t>
            </a:r>
          </a:p>
          <a:p>
            <a:r>
              <a:rPr lang="en-US" dirty="0"/>
              <a:t>Q/A </a:t>
            </a:r>
            <a:r>
              <a:rPr lang="en-US" u="sng" dirty="0"/>
              <a:t>{</a:t>
            </a:r>
            <a:r>
              <a:rPr lang="en-US" b="1" u="sng" dirty="0">
                <a:solidFill>
                  <a:srgbClr val="FF0000"/>
                </a:solidFill>
              </a:rPr>
              <a:t>2mins</a:t>
            </a:r>
            <a:r>
              <a:rPr lang="en-US" u="sng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theme/concept behind your particular project?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you want to accomplish through your project?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 of Experimental Setup or Block diagram of Theoretical Model</a:t>
            </a:r>
          </a:p>
          <a:p>
            <a:endParaRPr lang="en-US" dirty="0"/>
          </a:p>
          <a:p>
            <a:r>
              <a:rPr lang="en-US" dirty="0"/>
              <a:t>Any Equations involved</a:t>
            </a:r>
          </a:p>
          <a:p>
            <a:endParaRPr lang="en-US" dirty="0"/>
          </a:p>
          <a:p>
            <a:r>
              <a:rPr lang="en-US" dirty="0"/>
              <a:t>Analysis/Simulation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results with any/all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Simulations</a:t>
            </a:r>
          </a:p>
          <a:p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If possible with pictures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sources related to your work that you took help from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Use </a:t>
            </a:r>
            <a:r>
              <a:rPr lang="en-US" b="1">
                <a:solidFill>
                  <a:srgbClr val="FF0000"/>
                </a:solidFill>
              </a:rPr>
              <a:t>the IEEE </a:t>
            </a:r>
            <a:r>
              <a:rPr lang="en-US" b="1" dirty="0">
                <a:solidFill>
                  <a:srgbClr val="FF0000"/>
                </a:solidFill>
              </a:rPr>
              <a:t>citation format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“Project Title” Group#</vt:lpstr>
      <vt:lpstr>Topics of Presentation {10mins TOTAL}</vt:lpstr>
      <vt:lpstr>Project Goal</vt:lpstr>
      <vt:lpstr>Model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Project/Thesis Topic</dc:title>
  <dc:creator>Ebad Zahir</dc:creator>
  <cp:lastModifiedBy>arahman@aiub.edu</cp:lastModifiedBy>
  <cp:revision>14</cp:revision>
  <dcterms:created xsi:type="dcterms:W3CDTF">2006-08-16T00:00:00Z</dcterms:created>
  <dcterms:modified xsi:type="dcterms:W3CDTF">2017-11-21T06:38:52Z</dcterms:modified>
</cp:coreProperties>
</file>