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8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1aa4b6957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b1aa4b6957_2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aa4b6957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b1aa4b6957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1aa4b6957_2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b1aa4b6957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1aa4b6957_2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b1aa4b6957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1aa4b6957_2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b1aa4b6957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aa4b6957_2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b1aa4b6957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1aa4b6957_2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b1aa4b6957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1aa4b6957_2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b1aa4b6957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866216" y="1085850"/>
            <a:ext cx="6619243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866216" y="3583035"/>
            <a:ext cx="6619243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66216" y="3583036"/>
            <a:ext cx="6619243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1" name="Google Shape;91;p18"/>
          <p:cNvSpPr txBox="1"/>
          <p:nvPr>
            <p:ph idx="3" type="body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4" type="body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indent="-2921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indent="-2794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indent="-2794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indent="-2794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indent="-2794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indent="-2794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indent="-2794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866215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866216" y="514350"/>
            <a:ext cx="6619243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181101" y="1085850"/>
            <a:ext cx="5999486" cy="17425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673721" y="7284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74710" y="1485900"/>
            <a:ext cx="22101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1" name="Google Shape;151;p27"/>
          <p:cNvSpPr txBox="1"/>
          <p:nvPr>
            <p:ph idx="3" type="body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2" name="Google Shape;152;p27"/>
          <p:cNvSpPr txBox="1"/>
          <p:nvPr>
            <p:ph idx="4" type="body"/>
          </p:nvPr>
        </p:nvSpPr>
        <p:spPr>
          <a:xfrm>
            <a:off x="2904829" y="2000250"/>
            <a:ext cx="221009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54" name="Google Shape;154;p27"/>
          <p:cNvSpPr txBox="1"/>
          <p:nvPr>
            <p:ph idx="6" type="body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55" name="Google Shape;155;p27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7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89347" y="3188212"/>
            <a:ext cx="220503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3" name="Google Shape;163;p28"/>
          <p:cNvSpPr/>
          <p:nvPr>
            <p:ph idx="2" type="pic"/>
          </p:nvPr>
        </p:nvSpPr>
        <p:spPr>
          <a:xfrm>
            <a:off x="489347" y="1657350"/>
            <a:ext cx="2205037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3" type="body"/>
          </p:nvPr>
        </p:nvSpPr>
        <p:spPr>
          <a:xfrm>
            <a:off x="489347" y="3620408"/>
            <a:ext cx="2205037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5" name="Google Shape;165;p28"/>
          <p:cNvSpPr txBox="1"/>
          <p:nvPr>
            <p:ph idx="4" type="body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6" name="Google Shape;166;p28"/>
          <p:cNvSpPr/>
          <p:nvPr>
            <p:ph idx="5" type="pic"/>
          </p:nvPr>
        </p:nvSpPr>
        <p:spPr>
          <a:xfrm>
            <a:off x="2917030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6" type="body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68" name="Google Shape;168;p28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69" name="Google Shape;169;p28"/>
          <p:cNvSpPr/>
          <p:nvPr>
            <p:ph idx="8" type="pic"/>
          </p:nvPr>
        </p:nvSpPr>
        <p:spPr>
          <a:xfrm>
            <a:off x="5343524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9" type="body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71" name="Google Shape;171;p28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5221671" y="1600200"/>
            <a:ext cx="0" cy="2975161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 rot="5400000">
            <a:off x="4700588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 rot="5400000">
            <a:off x="1259681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23" Type="http://schemas.openxmlformats.org/officeDocument/2006/relationships/theme" Target="../theme/theme1.xml"/><Relationship Id="rId1" Type="http://schemas.openxmlformats.org/officeDocument/2006/relationships/image" Target="../media/image10.pn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25.xml"/><Relationship Id="rId6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27484" y="1539688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651178" y="0"/>
            <a:ext cx="7053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t/>
            </a:r>
            <a:endParaRPr b="1" i="1" sz="1100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602700" y="433025"/>
            <a:ext cx="8145300" cy="4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 sz="2800"/>
              <a:t>Topic of Presentation : 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800"/>
              <a:t>Text-Adaptive Generative Adversarial   Networks(TAGAN): Manipulating Images with  Natural Language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1" lang="en" sz="2600"/>
              <a:t>Submitted by,</a:t>
            </a:r>
            <a:endParaRPr b="1"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Name: Rafid Mostafa</a:t>
            </a:r>
            <a:br>
              <a:rPr lang="en" sz="2600"/>
            </a:br>
            <a:r>
              <a:rPr lang="en" sz="2600"/>
              <a:t>ID: 16101069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CSE431:Natural Language Processing 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651178" y="0"/>
            <a:ext cx="7052850" cy="7229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b="1" i="1" lang="en" sz="1100"/>
              <a:t>                                                                </a:t>
            </a:r>
            <a:r>
              <a:rPr b="1" i="1" lang="en" sz="3000"/>
              <a:t>Introduction</a:t>
            </a:r>
            <a:endParaRPr b="1" i="1" sz="30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17200" y="-12"/>
            <a:ext cx="89268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600"/>
          </a:p>
          <a:p>
            <a:pPr indent="-3810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Problem statement: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400"/>
              <a:t>&gt;Manipulating images using natural language description.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Char char="❖"/>
            </a:pPr>
            <a:r>
              <a:rPr lang="en" sz="2600"/>
              <a:t>Audience: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      &gt;Personal or professional photographers;</a:t>
            </a:r>
            <a:br>
              <a:rPr lang="en" sz="2600"/>
            </a:br>
            <a:r>
              <a:rPr lang="en" sz="2600"/>
              <a:t>      &gt; Personal or professional photo editors;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600"/>
              <a:t>     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50" y="1832488"/>
            <a:ext cx="3734600" cy="15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1585" y="1804975"/>
            <a:ext cx="3963191" cy="15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65450" y="128873"/>
            <a:ext cx="70536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100"/>
              <a:t>                                    </a:t>
            </a:r>
            <a:r>
              <a:rPr b="1" i="1" lang="en" sz="3400"/>
              <a:t>Earlier /Posterior works</a:t>
            </a:r>
            <a:endParaRPr b="1" sz="1100"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655375" y="713875"/>
            <a:ext cx="68829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100"/>
              <a:t>Models used : </a:t>
            </a:r>
            <a:endParaRPr sz="3100"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CUB ;</a:t>
            </a:r>
            <a:endParaRPr sz="3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cGAN ;</a:t>
            </a:r>
            <a:endParaRPr sz="3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Attribute2Image ;</a:t>
            </a:r>
            <a:endParaRPr sz="3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InfoGAN ;</a:t>
            </a:r>
            <a:endParaRPr sz="3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DCGAN ;</a:t>
            </a:r>
            <a:endParaRPr sz="3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StackGAN ;</a:t>
            </a:r>
            <a:endParaRPr sz="3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AttnGAN ; 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56658" y="365864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3800"/>
              <a:t>              </a:t>
            </a:r>
            <a:r>
              <a:rPr b="1" i="1" lang="en" sz="3800"/>
              <a:t>Contributions</a:t>
            </a:r>
            <a:endParaRPr b="1" i="1" sz="3800"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911875" y="661225"/>
            <a:ext cx="73905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/>
              <a:t>&gt; A novel text-conditioned visual attribute manipulation method called TAGAN ;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/>
              <a:t>&gt;Introduces a text-adaptive discriminator that consists of word-level local discriminators.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400"/>
              <a:t>&gt;Outperforms all the existing methods.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589900" y="111321"/>
            <a:ext cx="705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3600"/>
              <a:t>                 Preliminaries</a:t>
            </a:r>
            <a:endParaRPr b="1" i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1" sz="3600"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866025" y="775325"/>
            <a:ext cx="74958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GAN(General Adversarial Network):</a:t>
            </a:r>
            <a:endParaRPr sz="3000"/>
          </a:p>
          <a:p>
            <a:pPr indent="-419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Text Adaptive Discriminator:</a:t>
            </a:r>
            <a:br>
              <a:rPr lang="en" sz="3000"/>
            </a:b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3000"/>
              <a:t>          GAN                              TAD</a:t>
            </a:r>
            <a:br>
              <a:rPr lang="en" sz="3000"/>
            </a:br>
            <a:r>
              <a:rPr lang="en" sz="3000"/>
              <a:t>                                                   </a:t>
            </a:r>
            <a:endParaRPr sz="3000"/>
          </a:p>
        </p:txBody>
      </p:sp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33" y="2964550"/>
            <a:ext cx="3999642" cy="18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6025" y="2909400"/>
            <a:ext cx="3796160" cy="19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484583" y="339539"/>
            <a:ext cx="7053525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4100"/>
              <a:t>                    </a:t>
            </a:r>
            <a:r>
              <a:rPr b="1" i="1" lang="en" sz="4100"/>
              <a:t> Results</a:t>
            </a:r>
            <a:endParaRPr b="1" i="1" sz="4100"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827474" y="959651"/>
            <a:ext cx="76659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Accuracy ;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Naturalness ;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Less error ;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600"/>
          </a:p>
        </p:txBody>
      </p:sp>
      <p:pic>
        <p:nvPicPr>
          <p:cNvPr id="228" name="Google Shape;2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00" y="2486900"/>
            <a:ext cx="9100074" cy="23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484583" y="339539"/>
            <a:ext cx="7053525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3600"/>
              <a:t>                  CONCLUSION</a:t>
            </a:r>
            <a:endParaRPr b="1" i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 sz="3600"/>
              <a:t>   </a:t>
            </a:r>
            <a:endParaRPr i="1" sz="3600"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828150" y="1227450"/>
            <a:ext cx="7244100" cy="3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600"/>
              <a:t>Restatement: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2600"/>
              <a:t> &gt;Manipulating images using natural  language description.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2600"/>
              <a:t>Opinion:</a:t>
            </a:r>
            <a:endParaRPr b="1" sz="2600"/>
          </a:p>
          <a:p>
            <a:pPr indent="-3937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Is it really better ?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Is it all successful?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Is it helpful to the community?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484583" y="339539"/>
            <a:ext cx="7053525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3700"/>
              <a:t>              Any questions ?</a:t>
            </a:r>
            <a:endParaRPr b="1" i="1" sz="3700"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1017584" y="1043288"/>
            <a:ext cx="67101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2900"/>
              <a:t>   Here is my credentials .Thank you.</a:t>
            </a:r>
            <a:endParaRPr sz="2900"/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900" y="1762124"/>
            <a:ext cx="4867275" cy="31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