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8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1a9e24f88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b1a9e24f88_2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a9e24f88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b1a9e24f88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1a9e24f88_2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b1a9e24f88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1a9e24f88_2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b1a9e24f88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1a9e24f88_2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b1a9e24f88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a9e24f88_2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b1a9e24f88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1a9e24f88_2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b1a9e24f88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1a9e24f88_2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b1a9e24f88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866216" y="1085850"/>
            <a:ext cx="6619243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66216" y="3583036"/>
            <a:ext cx="6619243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1" name="Google Shape;91;p18"/>
          <p:cNvSpPr txBox="1"/>
          <p:nvPr>
            <p:ph idx="3" type="body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4" type="body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indent="-2921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indent="-2794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indent="-2794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indent="-2794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indent="-2794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indent="-2794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indent="-2794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866215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866216" y="514350"/>
            <a:ext cx="6619243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81101" y="1085850"/>
            <a:ext cx="5999486" cy="17425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73721" y="7284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74710" y="1485900"/>
            <a:ext cx="22101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2904829" y="2000250"/>
            <a:ext cx="221009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55" name="Google Shape;155;p27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89347" y="3188212"/>
            <a:ext cx="220503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3" name="Google Shape;163;p28"/>
          <p:cNvSpPr/>
          <p:nvPr>
            <p:ph idx="2" type="pic"/>
          </p:nvPr>
        </p:nvSpPr>
        <p:spPr>
          <a:xfrm>
            <a:off x="489347" y="1657350"/>
            <a:ext cx="2205037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3" type="body"/>
          </p:nvPr>
        </p:nvSpPr>
        <p:spPr>
          <a:xfrm>
            <a:off x="489347" y="3620408"/>
            <a:ext cx="2205037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5" name="Google Shape;165;p28"/>
          <p:cNvSpPr txBox="1"/>
          <p:nvPr>
            <p:ph idx="4" type="body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6" name="Google Shape;166;p28"/>
          <p:cNvSpPr/>
          <p:nvPr>
            <p:ph idx="5" type="pic"/>
          </p:nvPr>
        </p:nvSpPr>
        <p:spPr>
          <a:xfrm>
            <a:off x="2917030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6" type="body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9" name="Google Shape;169;p28"/>
          <p:cNvSpPr/>
          <p:nvPr>
            <p:ph idx="8" type="pic"/>
          </p:nvPr>
        </p:nvSpPr>
        <p:spPr>
          <a:xfrm>
            <a:off x="5343524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9" type="body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71" name="Google Shape;171;p28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 rot="5400000">
            <a:off x="4700588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 rot="5400000">
            <a:off x="1259681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23" Type="http://schemas.openxmlformats.org/officeDocument/2006/relationships/theme" Target="../theme/theme3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5" Type="http://schemas.openxmlformats.org/officeDocument/2006/relationships/image" Target="../media/image7.png"/><Relationship Id="rId19" Type="http://schemas.openxmlformats.org/officeDocument/2006/relationships/slideLayout" Target="../slideLayouts/slideLayout25.xml"/><Relationship Id="rId6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5882"/>
                </a:srgbClr>
              </a:gs>
              <a:gs pos="36000">
                <a:srgbClr val="4CB9C3">
                  <a:alpha val="5098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651178" y="0"/>
            <a:ext cx="7053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t/>
            </a:r>
            <a:endParaRPr b="1" i="1" sz="1100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602700" y="433025"/>
            <a:ext cx="8145300" cy="4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 sz="2800"/>
              <a:t>Presentation Topic : 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 sz="2800"/>
              <a:t>Drill-down: Interactive Retrieval of Complex Scenes using Natural Language Queries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Submitted by,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Name: Rafid Mostafa</a:t>
            </a:r>
            <a:br>
              <a:rPr lang="en" sz="2600"/>
            </a:br>
            <a:r>
              <a:rPr lang="en" sz="2600"/>
              <a:t>ID: 16101069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CSE431:Natural Language Processing 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651178" y="0"/>
            <a:ext cx="7052850" cy="722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i="1" lang="en" sz="1100"/>
              <a:t>                                                                </a:t>
            </a:r>
            <a:r>
              <a:rPr b="1" i="1" lang="en" sz="3000"/>
              <a:t>Introduction</a:t>
            </a:r>
            <a:endParaRPr b="1" i="1" sz="30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-150" y="38025"/>
            <a:ext cx="9144000" cy="5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600"/>
          </a:p>
          <a:p>
            <a:pPr indent="-3810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Problem statement: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400"/>
              <a:t>&gt;The task of interactive image retrieval using natural language queries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Audience: 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&gt;Implementation can be helpful for any kind of audience.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   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     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25" y="1943975"/>
            <a:ext cx="8749626" cy="17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747875" y="-2"/>
            <a:ext cx="7053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                                      </a:t>
            </a:r>
            <a:r>
              <a:rPr b="1" i="1" lang="en" sz="3400"/>
              <a:t>Earlier /Posterior works</a:t>
            </a:r>
            <a:endParaRPr b="1" sz="1100"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462275" y="520775"/>
            <a:ext cx="82158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100"/>
              <a:t>Methods:</a:t>
            </a:r>
            <a:br>
              <a:rPr lang="en" sz="3100"/>
            </a:b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100"/>
              <a:t>1. Multiple query attributes;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100"/>
              <a:t>2. Multiple query retrieval system ;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100"/>
              <a:t>3.Dialogue based image search systems ;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100"/>
              <a:t>4.Memory networks; 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756658" y="365864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3800"/>
              <a:t>              </a:t>
            </a:r>
            <a:r>
              <a:rPr b="1" i="1" lang="en" sz="3800"/>
              <a:t>Contributions</a:t>
            </a:r>
            <a:endParaRPr b="1" i="1" sz="3800"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911875" y="661225"/>
            <a:ext cx="73905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/>
              <a:t>&gt; Introducing “Drill-down”, an interactive image search approach;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/>
              <a:t>&gt;Presenting a large-scale natural image dataset: Visual Genome ;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/>
              <a:t>&gt;Outperforms competing baseline methods;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581125" y="-99454"/>
            <a:ext cx="705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3600"/>
              <a:t>                 Preliminaries</a:t>
            </a:r>
            <a:endParaRPr b="1" i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3600"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506150" y="430100"/>
            <a:ext cx="7855800" cy="4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1. Image representation ;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2. Query representation ;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3. Cross modal similarity ;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4. Query encoding ;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</p:txBody>
      </p:sp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3200"/>
            <a:ext cx="9144001" cy="25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896046" y="1376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4100"/>
              <a:t>                   </a:t>
            </a:r>
            <a:r>
              <a:rPr b="1" i="1" lang="en" sz="4100"/>
              <a:t> Results</a:t>
            </a:r>
            <a:endParaRPr b="1" i="1" sz="4100"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29250" y="678775"/>
            <a:ext cx="90855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Identification accuracy ;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Outperforming other baseline methods;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Random user satisfaction ;</a:t>
            </a:r>
            <a:endParaRPr sz="2600"/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0" y="2797975"/>
            <a:ext cx="9085500" cy="227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828158" y="304414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3600"/>
              <a:t>               CONCLUSION</a:t>
            </a:r>
            <a:endParaRPr b="1" i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3600"/>
              <a:t>   </a:t>
            </a:r>
            <a:endParaRPr i="1" sz="3600"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828150" y="924550"/>
            <a:ext cx="72441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600"/>
              <a:t>Restatement: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600"/>
              <a:t> &gt;Drill-down, a framework that is efficient and effective in interactive retrieval of specific images of complex scenes.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600"/>
              <a:t>Opinion:</a:t>
            </a:r>
            <a:endParaRPr b="1" sz="2600"/>
          </a:p>
          <a:p>
            <a:pPr indent="-3937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Is it really better ?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Is it all successful?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Is it helpful to the community?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484583" y="339539"/>
            <a:ext cx="7053525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3700"/>
              <a:t>              Any questions ?</a:t>
            </a:r>
            <a:endParaRPr b="1" i="1" sz="3700"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1017584" y="1043288"/>
            <a:ext cx="67101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900"/>
              <a:t>   Here is my credentials .Thank you.</a:t>
            </a:r>
            <a:endParaRPr sz="2900"/>
          </a:p>
        </p:txBody>
      </p:sp>
      <p:pic>
        <p:nvPicPr>
          <p:cNvPr id="239" name="Google Shape;2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900" y="1762124"/>
            <a:ext cx="4867275" cy="31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