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" y="15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22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8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7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307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92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578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80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06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7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7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3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2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3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6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1BE44AB-471C-4D08-B9A9-513B9E012AC3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002A8E-7C4C-435B-81DA-A760CDE84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02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readfruit" TargetMode="External"/><Relationship Id="rId13" Type="http://schemas.openxmlformats.org/officeDocument/2006/relationships/hyperlink" Target="https://en.wikipedia.org/wiki/Multiple_fruit" TargetMode="External"/><Relationship Id="rId3" Type="http://schemas.openxmlformats.org/officeDocument/2006/relationships/hyperlink" Target="https://www.flickr.com/photos/yeliseev/6842931338" TargetMode="External"/><Relationship Id="rId7" Type="http://schemas.openxmlformats.org/officeDocument/2006/relationships/hyperlink" Target="https://en.wikipedia.org/wiki/Mulberry" TargetMode="External"/><Relationship Id="rId12" Type="http://schemas.openxmlformats.org/officeDocument/2006/relationships/hyperlink" Target="https://en.wikipedia.org/wiki/Jackfruit#cite_note-love-9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Common_fig" TargetMode="External"/><Relationship Id="rId11" Type="http://schemas.openxmlformats.org/officeDocument/2006/relationships/hyperlink" Target="https://en.wikipedia.org/wiki/Jackfruit#cite_note-crfg-8" TargetMode="External"/><Relationship Id="rId5" Type="http://schemas.openxmlformats.org/officeDocument/2006/relationships/hyperlink" Target="https://en.wikipedia.org/wiki/Jackfruit#cite_note-tba-6" TargetMode="External"/><Relationship Id="rId10" Type="http://schemas.openxmlformats.org/officeDocument/2006/relationships/hyperlink" Target="https://en.wikipedia.org/wiki/Jackfruit#cite_note-Jackfruit-7" TargetMode="External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hyperlink" Target="https://en.wikipedia.org/wiki/Moraceae" TargetMode="External"/><Relationship Id="rId14" Type="http://schemas.openxmlformats.org/officeDocument/2006/relationships/hyperlink" Target="https://en.wikipedia.org/wiki/Jackfruit#cite_note-npr-1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Royal_Bengal_Tiger_at_Kanha_National_Park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ymphaeaceae#cite_note-Christenhusz-Byng2016-5" TargetMode="External"/><Relationship Id="rId13" Type="http://schemas.openxmlformats.org/officeDocument/2006/relationships/hyperlink" Target="https://en.wikipedia.org/wiki/Barclaya" TargetMode="External"/><Relationship Id="rId18" Type="http://schemas.openxmlformats.org/officeDocument/2006/relationships/image" Target="../media/image4.jpg"/><Relationship Id="rId3" Type="http://schemas.openxmlformats.org/officeDocument/2006/relationships/hyperlink" Target="https://en.wikipedia.org/wiki/Flowering_plant" TargetMode="External"/><Relationship Id="rId7" Type="http://schemas.openxmlformats.org/officeDocument/2006/relationships/hyperlink" Target="https://en.wikipedia.org/wiki/Nymphaeaceae#cite_note-WFO-4" TargetMode="External"/><Relationship Id="rId12" Type="http://schemas.openxmlformats.org/officeDocument/2006/relationships/hyperlink" Target="https://en.wikipedia.org/wiki/Flower" TargetMode="External"/><Relationship Id="rId17" Type="http://schemas.openxmlformats.org/officeDocument/2006/relationships/hyperlink" Target="https://en.wikipedia.org/wiki/Euryale_ferox" TargetMode="External"/><Relationship Id="rId2" Type="http://schemas.openxmlformats.org/officeDocument/2006/relationships/hyperlink" Target="https://en.wikipedia.org/wiki/Help:IPA/English" TargetMode="External"/><Relationship Id="rId16" Type="http://schemas.openxmlformats.org/officeDocument/2006/relationships/hyperlink" Target="https://en.wikipedia.org/wiki/Victoria_(plant)" TargetMode="External"/><Relationship Id="rId20" Type="http://schemas.openxmlformats.org/officeDocument/2006/relationships/hyperlink" Target="https://creativecommons.org/licenses/by-nc/3.0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Tropical_climate" TargetMode="External"/><Relationship Id="rId11" Type="http://schemas.openxmlformats.org/officeDocument/2006/relationships/hyperlink" Target="https://en.wikipedia.org/wiki/Leaves" TargetMode="External"/><Relationship Id="rId5" Type="http://schemas.openxmlformats.org/officeDocument/2006/relationships/hyperlink" Target="https://en.wikipedia.org/wiki/Temperate_climate" TargetMode="External"/><Relationship Id="rId15" Type="http://schemas.openxmlformats.org/officeDocument/2006/relationships/hyperlink" Target="https://en.wikipedia.org/wiki/Nuphar" TargetMode="External"/><Relationship Id="rId10" Type="http://schemas.openxmlformats.org/officeDocument/2006/relationships/hyperlink" Target="https://en.wikipedia.org/wiki/Soil" TargetMode="External"/><Relationship Id="rId19" Type="http://schemas.openxmlformats.org/officeDocument/2006/relationships/hyperlink" Target="https://www.marylandbiodiversity.com/view/2329" TargetMode="External"/><Relationship Id="rId4" Type="http://schemas.openxmlformats.org/officeDocument/2006/relationships/hyperlink" Target="https://en.wikipedia.org/wiki/Rhizomatous" TargetMode="External"/><Relationship Id="rId9" Type="http://schemas.openxmlformats.org/officeDocument/2006/relationships/hyperlink" Target="https://en.wikipedia.org/wiki/Root" TargetMode="External"/><Relationship Id="rId14" Type="http://schemas.openxmlformats.org/officeDocument/2006/relationships/hyperlink" Target="https://en.wikipedia.org/wiki/Nymphae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shbase.se/photos/PicturesSummary.php?ID=1596&amp;what=species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kilapinoy.com/2009/09/29/ang-rebelde/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op view of the islet with the house surrounded by coconut trees">
            <a:extLst>
              <a:ext uri="{FF2B5EF4-FFF2-40B4-BE49-F238E27FC236}">
                <a16:creationId xmlns:a16="http://schemas.microsoft.com/office/drawing/2014/main" id="{1671A6DE-1A6D-1E26-E3DE-07512824F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9" r="14857" b="-1"/>
          <a:stretch/>
        </p:blipFill>
        <p:spPr>
          <a:xfrm>
            <a:off x="-1087467" y="0"/>
            <a:ext cx="14697456" cy="68579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B8334FE-BFE4-2956-60B7-0613CB03A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 err="1">
                <a:solidFill>
                  <a:schemeClr val="bg1"/>
                </a:solidFill>
              </a:rPr>
              <a:t>Bangladeh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371AA02-604B-1DCF-E8A1-78FC3E2C0F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All about the national configuration of </a:t>
            </a:r>
            <a:r>
              <a:rPr lang="en-US" dirty="0" err="1">
                <a:solidFill>
                  <a:schemeClr val="bg1"/>
                </a:solidFill>
              </a:rPr>
              <a:t>bangladesh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9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B314-72EE-F59E-217C-C4BE1E6A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6147986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National fruit of </a:t>
            </a:r>
            <a:r>
              <a:rPr lang="en-US" dirty="0" err="1">
                <a:solidFill>
                  <a:schemeClr val="accent1"/>
                </a:solidFill>
              </a:rPr>
              <a:t>bangladesh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A group of fruit on a tree&#10;&#10;Description automatically generated">
            <a:extLst>
              <a:ext uri="{FF2B5EF4-FFF2-40B4-BE49-F238E27FC236}">
                <a16:creationId xmlns:a16="http://schemas.microsoft.com/office/drawing/2014/main" id="{70BA2A49-F03B-5590-ECA8-627A52C84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6580" y="1881974"/>
            <a:ext cx="6147986" cy="35917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B1B01A-8E20-0E0E-8D0C-E51C39549024}"/>
              </a:ext>
            </a:extLst>
          </p:cNvPr>
          <p:cNvSpPr txBox="1"/>
          <p:nvPr/>
        </p:nvSpPr>
        <p:spPr>
          <a:xfrm>
            <a:off x="838200" y="5100638"/>
            <a:ext cx="61479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yeliseev/684293133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-nd/3.0/"/>
              </a:rPr>
              <a:t>CC BY-NC-ND</a:t>
            </a:r>
            <a:endParaRPr lang="en-US" sz="9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10201-CC95-9A7E-06A6-5FAB4996E87D}"/>
              </a:ext>
            </a:extLst>
          </p:cNvPr>
          <p:cNvSpPr txBox="1"/>
          <p:nvPr/>
        </p:nvSpPr>
        <p:spPr>
          <a:xfrm>
            <a:off x="7524423" y="723201"/>
            <a:ext cx="343090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Jackfruit is the national fruit of Bangladesh.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 </a:t>
            </a:r>
            <a:r>
              <a:rPr lang="en-US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jackfruit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Artocarpus heterophyllus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b="0" i="0" u="none" strike="noStrike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[6]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is a species of tree in the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6" tooltip="Common fi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7" tooltip="Mulberr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mulberry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8" tooltip="Breadfru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breadfruit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family (</a:t>
            </a:r>
            <a:r>
              <a:rPr lang="en-US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9" tooltip="Moracea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Moraceae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).</a:t>
            </a:r>
            <a:r>
              <a:rPr lang="en-US" b="0" i="0" u="none" strike="noStrike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The jackfruit is the largest tree fruit, reaching as much as 55 kg (120 pounds) in weight, 90 cm (35 inches) in length, and 50 cm (20 in) in diameter.</a:t>
            </a:r>
            <a:r>
              <a:rPr lang="en-US" b="0" i="0" u="none" strike="noStrike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  <a:r>
              <a:rPr lang="en-US" b="0" i="0" u="none" strike="noStrike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[8]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A mature jackfruit tree produces some 200 fruits per year, with older trees bearing up to 500 fruits in a year.</a:t>
            </a:r>
            <a:r>
              <a:rPr lang="en-US" b="0" i="0" u="none" strike="noStrike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  <a:r>
              <a:rPr lang="en-US" b="0" i="0" u="none" strike="noStrike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[9]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The jackfruit is a 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3" tooltip="Multiple fru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fruit</a:t>
            </a:r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composed of hundreds to thousands of individual flowers, and the fleshy petals of the unripe fruit are eaten.</a:t>
            </a:r>
            <a:r>
              <a:rPr lang="en-US" b="0" i="0" u="none" strike="noStrike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  <a:r>
              <a:rPr lang="en-US" b="0" i="0" u="none" strike="noStrike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[10]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395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65413E-6C6E-0CED-154C-820C14D8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National animal of bangladesh</a:t>
            </a:r>
          </a:p>
        </p:txBody>
      </p:sp>
      <p:pic>
        <p:nvPicPr>
          <p:cNvPr id="5" name="Content Placeholder 4" descr="A tiger standing on dirt&#10;&#10;Description automatically generated">
            <a:extLst>
              <a:ext uri="{FF2B5EF4-FFF2-40B4-BE49-F238E27FC236}">
                <a16:creationId xmlns:a16="http://schemas.microsoft.com/office/drawing/2014/main" id="{9B992EAA-1D7A-9D80-BFFD-DB454AAA1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617" b="8114"/>
          <a:stretch/>
        </p:blipFill>
        <p:spPr>
          <a:xfrm>
            <a:off x="1800225" y="219075"/>
            <a:ext cx="7381875" cy="4644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232E7-2FCA-6DB6-D31B-6F7DDAC69B6B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s://commons.wikimedia.org/wiki/File:Royal_Bengal_Tiger_at_Kanha_National_Park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 dirty="0">
              <a:solidFill>
                <a:srgbClr val="FFFF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3571ED-50E3-0BFB-F123-503B2B16B3A8}"/>
              </a:ext>
            </a:extLst>
          </p:cNvPr>
          <p:cNvSpPr txBox="1"/>
          <p:nvPr/>
        </p:nvSpPr>
        <p:spPr>
          <a:xfrm>
            <a:off x="9884664" y="1691640"/>
            <a:ext cx="2825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2D5EEA8B-2D86-4D1D-96B3-6B8290303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0C159A-1C4D-0A64-6B8B-5EBE16F7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645" y="685799"/>
            <a:ext cx="8001000" cy="118533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National flower of </a:t>
            </a:r>
            <a:r>
              <a:rPr lang="en-US" sz="4800" dirty="0" err="1">
                <a:solidFill>
                  <a:schemeClr val="bg1"/>
                </a:solidFill>
              </a:rPr>
              <a:t>bangladesh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6569C-57B5-669A-1350-269C0408F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5645" y="2465389"/>
            <a:ext cx="5406192" cy="332581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Nymphaeaceae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 tooltip="Help:IPA/English"/>
              </a:rPr>
              <a:t>/ˌ</a:t>
            </a:r>
            <a:r>
              <a:rPr lang="en-US" sz="2400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 tooltip="Help:IPA/English"/>
              </a:rPr>
              <a:t>nɪmfiˈeɪsi.i</a:t>
            </a:r>
            <a:r>
              <a:rPr lang="en-US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 tooltip="Help:IPA/English"/>
              </a:rPr>
              <a:t>ː, -ˌ</a:t>
            </a:r>
            <a:r>
              <a:rPr lang="en-US" sz="2400" b="0" i="0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 tooltip="Help:IPA/English"/>
              </a:rPr>
              <a:t>aɪ</a:t>
            </a:r>
            <a:r>
              <a:rPr lang="en-US" sz="2400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2" tooltip="Help:IPA/English"/>
              </a:rPr>
              <a:t>/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 family of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hlinkClick r:id="rId3" tooltip="Flowering plant"/>
              </a:rPr>
              <a:t>flowering plants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commonly called 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water lilies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They live as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hlinkClick r:id="rId4" tooltip="Rhizomatous"/>
              </a:rPr>
              <a:t>rhizomatous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aquatic herbs in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hlinkClick r:id="rId5" tooltip="Temperate climate"/>
              </a:rPr>
              <a:t>temperate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hlinkClick r:id="rId6" tooltip="Tropical climate"/>
              </a:rPr>
              <a:t>tropical climates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around the world. The family contains five genera</a:t>
            </a:r>
            <a:r>
              <a:rPr lang="en-US" sz="2400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7"/>
              </a:rPr>
              <a:t>[4]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 about 70 known species.</a:t>
            </a:r>
            <a:r>
              <a:rPr lang="en-US" sz="2400" b="0" i="0" u="none" strike="noStrike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8"/>
              </a:rPr>
              <a:t>[5]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Water lilies are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hlinkClick r:id="rId9" tooltip="Root"/>
              </a:rPr>
              <a:t>rooted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hlinkClick r:id="rId10" tooltip="Soil"/>
              </a:rPr>
              <a:t>soil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bodies of water, with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hlinkClick r:id="rId11" tooltip="Leaves"/>
              </a:rPr>
              <a:t>leaves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0" i="0" u="none" strike="noStrike" dirty="0">
                <a:effectLst/>
                <a:latin typeface="Arial" panose="020B0604020202020204" pitchFamily="34" charset="0"/>
                <a:hlinkClick r:id="rId12" tooltip="Flower"/>
              </a:rPr>
              <a:t>flowers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floating on or rising from the surface. Leaves are oval and heart-shaped in </a:t>
            </a:r>
            <a:r>
              <a:rPr lang="en-US" sz="2400" b="0" i="1" u="none" strike="noStrike" dirty="0" err="1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3" tooltip="Barclaya"/>
              </a:rPr>
              <a:t>Barclaya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Leaves are round, with a radial notch in </a:t>
            </a:r>
            <a:r>
              <a:rPr lang="en-US" sz="240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4" tooltip="Nymphaea"/>
              </a:rPr>
              <a:t>Nymphaea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5" tooltip="Nuphar"/>
              </a:rPr>
              <a:t>Nuphar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but fully circular in </a:t>
            </a:r>
            <a:r>
              <a:rPr lang="en-US" sz="240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6" tooltip="Victoria (plant)"/>
              </a:rPr>
              <a:t>Victoria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0" i="1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17" tooltip="Euryale ferox"/>
              </a:rPr>
              <a:t>Euryale</a:t>
            </a:r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100" dirty="0"/>
          </a:p>
        </p:txBody>
      </p:sp>
      <p:pic>
        <p:nvPicPr>
          <p:cNvPr id="7" name="Picture 6" descr="A pair of white flowers on lily pads&#10;&#10;Description automatically generated">
            <a:extLst>
              <a:ext uri="{FF2B5EF4-FFF2-40B4-BE49-F238E27FC236}">
                <a16:creationId xmlns:a16="http://schemas.microsoft.com/office/drawing/2014/main" id="{499EDF8D-4D5C-5740-7D2F-9B6A82575B2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7332663" y="1761893"/>
            <a:ext cx="4705349" cy="4410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C59F5E-DC8D-814F-060F-CE1F9924087F}"/>
              </a:ext>
            </a:extLst>
          </p:cNvPr>
          <p:cNvSpPr txBox="1"/>
          <p:nvPr/>
        </p:nvSpPr>
        <p:spPr>
          <a:xfrm>
            <a:off x="951244" y="6858000"/>
            <a:ext cx="102895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9" tooltip="https://www.marylandbiodiversity.com/view/2329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0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02589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1405A1-FE27-5366-501F-54408C07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National fish of </a:t>
            </a:r>
            <a:r>
              <a:rPr lang="en-US" dirty="0" err="1"/>
              <a:t>bangladesh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Content Placeholder 10" descr="A silver fish in water&#10;&#10;Description automatically generated">
            <a:extLst>
              <a:ext uri="{FF2B5EF4-FFF2-40B4-BE49-F238E27FC236}">
                <a16:creationId xmlns:a16="http://schemas.microsoft.com/office/drawing/2014/main" id="{4C23802C-CE78-68ED-BFFE-B4AC2BB60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6139" y="2208706"/>
            <a:ext cx="6321039" cy="3590468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D64498-7391-DA51-5F80-9C033EFE40F3}"/>
              </a:ext>
            </a:extLst>
          </p:cNvPr>
          <p:cNvSpPr txBox="1"/>
          <p:nvPr/>
        </p:nvSpPr>
        <p:spPr>
          <a:xfrm>
            <a:off x="6170613" y="4791075"/>
            <a:ext cx="6096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ishbase.se/photos/PicturesSummary.php?ID=1596&amp;what=species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89623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8A0EC1F-FF0E-4EE2-865A-55DC98C12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8567871-581A-40CA-F0D9-6CCFB4136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4753" y="628617"/>
            <a:ext cx="6559859" cy="3028983"/>
          </a:xfrm>
        </p:spPr>
        <p:txBody>
          <a:bodyPr>
            <a:normAutofit/>
          </a:bodyPr>
          <a:lstStyle/>
          <a:p>
            <a:r>
              <a:rPr lang="en-US" dirty="0"/>
              <a:t>National poet of </a:t>
            </a:r>
            <a:r>
              <a:rPr lang="en-US" dirty="0" err="1"/>
              <a:t>bangladeshn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733C0B1-A2B9-C2FC-CCBE-0EA26C02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5624" y="3843868"/>
            <a:ext cx="5414401" cy="1564744"/>
          </a:xfrm>
        </p:spPr>
        <p:txBody>
          <a:bodyPr>
            <a:normAutofit/>
          </a:bodyPr>
          <a:lstStyle/>
          <a:p>
            <a:r>
              <a:rPr lang="en-US" dirty="0"/>
              <a:t>Kazi Nazrul </a:t>
            </a:r>
            <a:r>
              <a:rPr lang="en-US" dirty="0" err="1"/>
              <a:t>islam</a:t>
            </a:r>
            <a:r>
              <a:rPr lang="en-US" dirty="0"/>
              <a:t> is the national poet of Bangladesh.hr is born is </a:t>
            </a:r>
            <a:r>
              <a:rPr lang="en-US" dirty="0" err="1"/>
              <a:t>churulia</a:t>
            </a:r>
            <a:r>
              <a:rPr lang="en-US" dirty="0"/>
              <a:t> village of </a:t>
            </a:r>
            <a:r>
              <a:rPr lang="en-US" dirty="0" err="1"/>
              <a:t>india,his</a:t>
            </a:r>
            <a:r>
              <a:rPr lang="en-US" dirty="0"/>
              <a:t> </a:t>
            </a:r>
          </a:p>
        </p:txBody>
      </p:sp>
      <p:sp>
        <p:nvSpPr>
          <p:cNvPr id="31" name="Snip Diagonal Corner Rectangle 6">
            <a:extLst>
              <a:ext uri="{FF2B5EF4-FFF2-40B4-BE49-F238E27FC236}">
                <a16:creationId xmlns:a16="http://schemas.microsoft.com/office/drawing/2014/main" id="{38C12AF1-A2FD-4566-8805-62E893A2B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1" y="620722"/>
            <a:ext cx="3670674" cy="5286838"/>
          </a:xfrm>
          <a:prstGeom prst="snip2DiagRect">
            <a:avLst>
              <a:gd name="adj1" fmla="val 11518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ainting of a person in a white hat&#10;&#10;Description automatically generated">
            <a:extLst>
              <a:ext uri="{FF2B5EF4-FFF2-40B4-BE49-F238E27FC236}">
                <a16:creationId xmlns:a16="http://schemas.microsoft.com/office/drawing/2014/main" id="{B6A8CE9E-9439-F8B7-B04C-40316A779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781" r="9283" b="2"/>
          <a:stretch/>
        </p:blipFill>
        <p:spPr>
          <a:xfrm>
            <a:off x="800558" y="786117"/>
            <a:ext cx="3337560" cy="4956048"/>
          </a:xfrm>
          <a:custGeom>
            <a:avLst/>
            <a:gdLst/>
            <a:ahLst/>
            <a:cxnLst/>
            <a:rect l="l" t="t" r="r" b="b"/>
            <a:pathLst>
              <a:path w="3337560" h="4956048">
                <a:moveTo>
                  <a:pt x="384420" y="0"/>
                </a:moveTo>
                <a:lnTo>
                  <a:pt x="3337560" y="0"/>
                </a:lnTo>
                <a:lnTo>
                  <a:pt x="3337560" y="4571628"/>
                </a:lnTo>
                <a:lnTo>
                  <a:pt x="2953140" y="4956048"/>
                </a:lnTo>
                <a:lnTo>
                  <a:pt x="0" y="4956048"/>
                </a:lnTo>
                <a:lnTo>
                  <a:pt x="0" y="384420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C56DB1B-53C1-4D8D-B05C-150B39F14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6BBECE7-2757-4B2E-81ED-560B2AE64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FA92A60-1E5B-4304-9EE1-9D6FDD52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19F77D2-35D7-471C-B16D-615DD810D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BE463D3-CDC8-4C94-AB8B-7A18DDE2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9F15BA-4893-4128-BF42-BE327C5D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B50F464-035A-EB1B-BC5B-854C0BFF5DC9}"/>
              </a:ext>
            </a:extLst>
          </p:cNvPr>
          <p:cNvSpPr txBox="1"/>
          <p:nvPr/>
        </p:nvSpPr>
        <p:spPr>
          <a:xfrm>
            <a:off x="9319098" y="6657945"/>
            <a:ext cx="287290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dakilapinoy.com/2009/09/29/ang-rebeld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5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</TotalTime>
  <Words>343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Slice</vt:lpstr>
      <vt:lpstr>Bangladeh</vt:lpstr>
      <vt:lpstr>National fruit of bangladesh</vt:lpstr>
      <vt:lpstr>National animal of bangladesh</vt:lpstr>
      <vt:lpstr>National flower of bangladesh</vt:lpstr>
      <vt:lpstr>National fish of bangladesh</vt:lpstr>
      <vt:lpstr>National poet of bangladeshn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CSEian</dc:creator>
  <cp:lastModifiedBy>shihab</cp:lastModifiedBy>
  <cp:revision>2</cp:revision>
  <dcterms:created xsi:type="dcterms:W3CDTF">2024-11-29T08:17:21Z</dcterms:created>
  <dcterms:modified xsi:type="dcterms:W3CDTF">2025-02-04T12:03:25Z</dcterms:modified>
</cp:coreProperties>
</file>