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4F1F-E15A-4DB1-AB3A-3065EDC4D00C}" type="datetimeFigureOut">
              <a:rPr lang="en-US" smtClean="0"/>
              <a:pPr/>
              <a:t>31-Oct-22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47AC-8D4F-4092-987E-9700FA7DA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sample-space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probability-distributio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mean-variance-random-variable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Random Variable Definition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random variable is a rule that assigns a numerical value to each outcome in a 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sample space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variables may be either discrete or continuous. A random variable is said to be discrete if it assumes only specified values in an interval. 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it is continuous. 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generally denote the random variables with capital letters such as X and Y. 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 takes values 1, 2, 3, …, it is said to have a discrete random variable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 random variable and its types?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Solution:-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we know, a random variable is a rule or function that assigns a numerical value to each outcome of the experiment in a sample space. 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are two types of random variables, 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. discrete and continuous random variables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do you identify a random variable?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Solution:-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general, random variables are represented by capital letters for example, X and Y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do you know whether a random variable is continuous or discrete?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 discrete variable is a variable whose value can be obtained by counting since it contains a possible number of values that we can count. In contrast, a continuous variable is a variable whose value is obtained by measuring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are the examples of a discrete random variable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Solution:-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probability of any event in an experiment is a number between 0 and 1, and the sum of all the probabilities of the experiment is equal to 1. Examples of discrete random variables include the number of outcomes in a rolling die, the number of outcomes in drawing a jack of spades from a deck of cards and so 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Moment Generating Functions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Moment generating functions are useful for several reasons, one of which is their application to analysis of sums of random variables. Before discussing MGFs, let's define moments.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Definition The 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 moment of a random variable X is defined to be 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2781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200400"/>
            <a:ext cx="4410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0" y="4642009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For example, the first moment is the expected value E[X].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The second central moment is the variance of X.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Similar to mean and variance, other moments give useful information about random variables.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1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0" y="2819400"/>
            <a:ext cx="91440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of the following random variables, find the MGF.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95" y="-17584"/>
            <a:ext cx="9131105" cy="2578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1096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Variate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can be defined as a generalization of the random variable.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has the same properties as that of the random variables without stressing to any particular type of probabilistic experiment. 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always obeys a particular probabilistic law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called discrete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when that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not capable of assuming all the values in the provided range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is able to assume all the numerical values provided in the whole range, then it is called continuous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variate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Types of Random Variable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As discussed in the introduction, there are two random variables, such as:</a:t>
            </a:r>
          </a:p>
          <a:p>
            <a:pPr>
              <a:buFont typeface="Wingdings" pitchFamily="2" charset="2"/>
              <a:buChar char="ü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Discrete Random Variable</a:t>
            </a:r>
          </a:p>
          <a:p>
            <a:pPr marL="742950" indent="-742950">
              <a:buFont typeface="Wingdings" pitchFamily="2" charset="2"/>
              <a:buChar char="ü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Continuous Random Variable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124200"/>
            <a:ext cx="9144000" cy="3733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sz="4000" dirty="0"/>
              <a:t>Discrete Random Variable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 discrete random variable can take only a finite number of distinct values such as 0, 1, 2, 3, 4, … and so on. The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  <a:hlinkClick r:id="rId2"/>
              </a:rPr>
              <a:t>probability distribution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 of a random variable has a list of probabilities compared with each of its possible values known as probability mass function.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755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latin typeface="Times New Roman" pitchFamily="18" charset="0"/>
                <a:cs typeface="Times New Roman" pitchFamily="18" charset="0"/>
              </a:rPr>
              <a:t>Continuous Random Variable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 numerically valued variable is said to be continuous if, in any unit of measurement, whenever it can take on the values a and b. 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random variable X can assume an infinite and uncountable set of values, it is said to be a continuous random variable. </a:t>
            </a:r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 takes any value in a given interval (a, b), it is said to be a continuous random variable in that interval.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u="sng" dirty="0">
                <a:latin typeface="Times New Roman" pitchFamily="18" charset="0"/>
                <a:cs typeface="Times New Roman" pitchFamily="18" charset="0"/>
              </a:rPr>
              <a:t>Random Variable Formula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For a given set of data the 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  <a:hlinkClick r:id="rId2"/>
              </a:rPr>
              <a:t>mean and variance random variable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 is calculated by the formula. So, here we will define two major formulas: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Mean of random variable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Variance of random variable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Mean of random variable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endParaRPr lang="en-US" sz="4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If X is the random variable and P is the respective probabilities, the mean of a random variable is defined by:</a:t>
            </a:r>
          </a:p>
          <a:p>
            <a:pPr algn="ctr"/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(μ) = ∑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XP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where variable X consists of all possible values and P consist of respective probabilities.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478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Variance of Random Variable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The variance tells how much is the spread of random variable X around the mean value. The formula for the variance of a random variable is given by;</a:t>
            </a:r>
          </a:p>
          <a:p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(X) = σ</a:t>
            </a:r>
            <a:r>
              <a:rPr lang="en-US" sz="4000" b="1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= E(X</a:t>
            </a:r>
            <a:r>
              <a:rPr lang="en-US" sz="4000" b="1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– [E(X)]</a:t>
            </a:r>
            <a:r>
              <a:rPr lang="en-US" sz="4000" b="1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E(X</a:t>
            </a:r>
            <a:r>
              <a:rPr lang="en-US" sz="4000" b="1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 ∑X</a:t>
            </a:r>
            <a:r>
              <a:rPr lang="en-US" sz="4000" b="1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 and E(X) = ∑ </a:t>
            </a:r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XP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309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71800"/>
            <a:ext cx="294952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1964" y="4953000"/>
            <a:ext cx="590203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meant by a random variable?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Solution:-</a:t>
            </a:r>
          </a:p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random variable is a rule that assigns a numerical value to each outcome in a sample space, or it can be defined as a variable whose value is unknown or a function that gives numerical values to each of an experiment’s outcomes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598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Bharati</dc:creator>
  <cp:lastModifiedBy>Bharati</cp:lastModifiedBy>
  <cp:revision>6</cp:revision>
  <dcterms:created xsi:type="dcterms:W3CDTF">2022-10-18T09:11:21Z</dcterms:created>
  <dcterms:modified xsi:type="dcterms:W3CDTF">2022-10-31T05:24:23Z</dcterms:modified>
</cp:coreProperties>
</file>