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74882-C703-45CF-9543-FAE3813454C4}" type="datetimeFigureOut">
              <a:rPr lang="en-US" smtClean="0"/>
              <a:pPr/>
              <a:t>12-Oct-22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831B-2AF3-4182-8F78-6546C0F5E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Sample Space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 set S that consists of all possible outcomes of a random experiment is called a sample space, and each outcome is called a sample point.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05200"/>
            <a:ext cx="91440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1. If we toss a die, one sample space, or set of all possible outcomes, is given by {1, 2, 3, 4, 5, 6} while another is {odd, even}.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11144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8677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8" y="1004888"/>
            <a:ext cx="87344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event is a subset A of the sample space S, i.e., it is a set of possible outcomes. If the outcome of an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experiment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is an element of A, we say that the event A has occurred. An event consisting of a single point of S is often called a simple or elementary event.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908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1.8 If we toss a coin twice, the event that only one head comes up is the subset of the sample space that consists of points (0, 1) and (1, 0), as indicated in Fig. 1-2.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429000"/>
            <a:ext cx="34480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0"/>
            <a:ext cx="43243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5414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810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352800"/>
            <a:ext cx="564682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40" y="1752600"/>
            <a:ext cx="85439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0"/>
            <a:ext cx="4000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1650"/>
            <a:ext cx="9144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817" t="9070" r="52817" b="61163"/>
          <a:stretch>
            <a:fillRect/>
          </a:stretch>
        </p:blipFill>
        <p:spPr bwMode="auto">
          <a:xfrm>
            <a:off x="0" y="5334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62213"/>
            <a:ext cx="9241969" cy="163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9144000" cy="90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724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89916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9144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182</Words>
  <Application>Microsoft Office PowerPoint</Application>
  <PresentationFormat>On-screen Show 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Bharati</dc:creator>
  <cp:lastModifiedBy>Bharati</cp:lastModifiedBy>
  <cp:revision>4</cp:revision>
  <dcterms:created xsi:type="dcterms:W3CDTF">2022-10-12T05:26:41Z</dcterms:created>
  <dcterms:modified xsi:type="dcterms:W3CDTF">2022-10-13T05:10:01Z</dcterms:modified>
</cp:coreProperties>
</file>