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72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BD02-43CE-4080-9F83-5CAE4BAACA11}" type="datetimeFigureOut">
              <a:rPr lang="en-US" smtClean="0"/>
              <a:t>18-Nov-22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E5B7D-67A9-43D1-9268-2D576FEC3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38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BD02-43CE-4080-9F83-5CAE4BAACA11}" type="datetimeFigureOut">
              <a:rPr lang="en-US" smtClean="0"/>
              <a:t>18-Nov-22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E5B7D-67A9-43D1-9268-2D576FEC3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82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BD02-43CE-4080-9F83-5CAE4BAACA11}" type="datetimeFigureOut">
              <a:rPr lang="en-US" smtClean="0"/>
              <a:t>18-Nov-22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E5B7D-67A9-43D1-9268-2D576FEC3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15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BD02-43CE-4080-9F83-5CAE4BAACA11}" type="datetimeFigureOut">
              <a:rPr lang="en-US" smtClean="0"/>
              <a:t>18-Nov-22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E5B7D-67A9-43D1-9268-2D576FEC3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55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BD02-43CE-4080-9F83-5CAE4BAACA11}" type="datetimeFigureOut">
              <a:rPr lang="en-US" smtClean="0"/>
              <a:t>18-Nov-22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E5B7D-67A9-43D1-9268-2D576FEC3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11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BD02-43CE-4080-9F83-5CAE4BAACA11}" type="datetimeFigureOut">
              <a:rPr lang="en-US" smtClean="0"/>
              <a:t>18-Nov-22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E5B7D-67A9-43D1-9268-2D576FEC3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26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BD02-43CE-4080-9F83-5CAE4BAACA11}" type="datetimeFigureOut">
              <a:rPr lang="en-US" smtClean="0"/>
              <a:t>18-Nov-22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E5B7D-67A9-43D1-9268-2D576FEC3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59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BD02-43CE-4080-9F83-5CAE4BAACA11}" type="datetimeFigureOut">
              <a:rPr lang="en-US" smtClean="0"/>
              <a:t>18-Nov-22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E5B7D-67A9-43D1-9268-2D576FEC3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09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BD02-43CE-4080-9F83-5CAE4BAACA11}" type="datetimeFigureOut">
              <a:rPr lang="en-US" smtClean="0"/>
              <a:t>18-Nov-22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E5B7D-67A9-43D1-9268-2D576FEC3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77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BD02-43CE-4080-9F83-5CAE4BAACA11}" type="datetimeFigureOut">
              <a:rPr lang="en-US" smtClean="0"/>
              <a:t>18-Nov-22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E5B7D-67A9-43D1-9268-2D576FEC3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911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BD02-43CE-4080-9F83-5CAE4BAACA11}" type="datetimeFigureOut">
              <a:rPr lang="en-US" smtClean="0"/>
              <a:t>18-Nov-22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E5B7D-67A9-43D1-9268-2D576FEC3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0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0BD02-43CE-4080-9F83-5CAE4BAACA11}" type="datetimeFigureOut">
              <a:rPr lang="en-US" smtClean="0"/>
              <a:t>18-Nov-22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E5B7D-67A9-43D1-9268-2D576FEC3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196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17" y="0"/>
            <a:ext cx="11940294" cy="382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080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362" y="195262"/>
            <a:ext cx="5324475" cy="3714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162" y="808742"/>
            <a:ext cx="8885862" cy="500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721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" y="117651"/>
            <a:ext cx="11966679" cy="23659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62" y="2746374"/>
            <a:ext cx="11740637" cy="350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348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04" y="93839"/>
            <a:ext cx="11726672" cy="38008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04" y="3695170"/>
            <a:ext cx="11583995" cy="142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390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299"/>
            <a:ext cx="12141461" cy="356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830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51" y="0"/>
            <a:ext cx="11819467" cy="428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635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83" y="149753"/>
            <a:ext cx="11869904" cy="592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323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60" y="265112"/>
            <a:ext cx="11562093" cy="14507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882" y="1481490"/>
            <a:ext cx="11334847" cy="537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427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886228" cy="195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952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81" y="105127"/>
            <a:ext cx="11379552" cy="570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228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163159"/>
            <a:ext cx="5486400" cy="3905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559" y="994480"/>
            <a:ext cx="7670286" cy="514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092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75" y="109537"/>
            <a:ext cx="11675228" cy="34803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74" y="3710164"/>
            <a:ext cx="11565251" cy="195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74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32" y="654931"/>
            <a:ext cx="11920257" cy="545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41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32" y="96484"/>
            <a:ext cx="11353353" cy="606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64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454" y="0"/>
            <a:ext cx="5381625" cy="4095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6056" y="1095197"/>
            <a:ext cx="7679195" cy="430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082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67" y="240241"/>
            <a:ext cx="11848089" cy="494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094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15" y="145697"/>
            <a:ext cx="11572671" cy="357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294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Tuleshwar</dc:creator>
  <cp:lastModifiedBy>Tuleshwar</cp:lastModifiedBy>
  <cp:revision>3</cp:revision>
  <dcterms:created xsi:type="dcterms:W3CDTF">2022-11-18T05:43:58Z</dcterms:created>
  <dcterms:modified xsi:type="dcterms:W3CDTF">2022-11-18T05:54:59Z</dcterms:modified>
</cp:coreProperties>
</file>