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15" r:id="rId1"/>
  </p:sldMasterIdLst>
  <p:notesMasterIdLst>
    <p:notesMasterId r:id="rId12"/>
  </p:notesMasterIdLst>
  <p:sldIdLst>
    <p:sldId id="256" r:id="rId2"/>
    <p:sldId id="258" r:id="rId3"/>
    <p:sldId id="259" r:id="rId4"/>
    <p:sldId id="276" r:id="rId5"/>
    <p:sldId id="277" r:id="rId6"/>
    <p:sldId id="282" r:id="rId7"/>
    <p:sldId id="280" r:id="rId8"/>
    <p:sldId id="283" r:id="rId9"/>
    <p:sldId id="27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rima Rawat" initials="MR" lastIdx="1" clrIdx="0">
    <p:extLst>
      <p:ext uri="{19B8F6BF-5375-455C-9EA6-DF929625EA0E}">
        <p15:presenceInfo xmlns:p15="http://schemas.microsoft.com/office/powerpoint/2012/main" userId="8714a400033bb3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rima Rawat" userId="8714a400033bb3ee" providerId="LiveId" clId="{473D7195-1381-47D6-91CF-17232FB5C48A}"/>
    <pc:docChg chg="undo custSel addSld delSld modSld">
      <pc:chgData name="Madhurima Rawat" userId="8714a400033bb3ee" providerId="LiveId" clId="{473D7195-1381-47D6-91CF-17232FB5C48A}" dt="2022-06-12T18:29:57.404" v="3080" actId="1076"/>
      <pc:docMkLst>
        <pc:docMk/>
      </pc:docMkLst>
      <pc:sldChg chg="modSp mod">
        <pc:chgData name="Madhurima Rawat" userId="8714a400033bb3ee" providerId="LiveId" clId="{473D7195-1381-47D6-91CF-17232FB5C48A}" dt="2022-06-12T18:29:57.404" v="3080" actId="1076"/>
        <pc:sldMkLst>
          <pc:docMk/>
          <pc:sldMk cId="179202065" sldId="256"/>
        </pc:sldMkLst>
        <pc:spChg chg="mod">
          <ac:chgData name="Madhurima Rawat" userId="8714a400033bb3ee" providerId="LiveId" clId="{473D7195-1381-47D6-91CF-17232FB5C48A}" dt="2022-06-12T18:29:57.404" v="3080" actId="1076"/>
          <ac:spMkLst>
            <pc:docMk/>
            <pc:sldMk cId="179202065" sldId="256"/>
            <ac:spMk id="2" creationId="{5C30C9FA-EF80-132C-BE79-856696C617F7}"/>
          </ac:spMkLst>
        </pc:spChg>
      </pc:sldChg>
      <pc:sldChg chg="addSp modSp del mod">
        <pc:chgData name="Madhurima Rawat" userId="8714a400033bb3ee" providerId="LiveId" clId="{473D7195-1381-47D6-91CF-17232FB5C48A}" dt="2022-06-12T15:00:07.871" v="221" actId="2696"/>
        <pc:sldMkLst>
          <pc:docMk/>
          <pc:sldMk cId="863647744" sldId="257"/>
        </pc:sldMkLst>
        <pc:spChg chg="mod">
          <ac:chgData name="Madhurima Rawat" userId="8714a400033bb3ee" providerId="LiveId" clId="{473D7195-1381-47D6-91CF-17232FB5C48A}" dt="2022-06-12T14:58:32.628" v="216" actId="20577"/>
          <ac:spMkLst>
            <pc:docMk/>
            <pc:sldMk cId="863647744" sldId="257"/>
            <ac:spMk id="3" creationId="{83A41D9B-2D5D-DFD2-4C15-C1D66293B74D}"/>
          </ac:spMkLst>
        </pc:spChg>
        <pc:graphicFrameChg chg="add mod">
          <ac:chgData name="Madhurima Rawat" userId="8714a400033bb3ee" providerId="LiveId" clId="{473D7195-1381-47D6-91CF-17232FB5C48A}" dt="2022-06-12T14:59:26.579" v="218" actId="12100"/>
          <ac:graphicFrameMkLst>
            <pc:docMk/>
            <pc:sldMk cId="863647744" sldId="257"/>
            <ac:graphicFrameMk id="4" creationId="{53F582D3-EB77-245C-8AB4-747C7DDB2B80}"/>
          </ac:graphicFrameMkLst>
        </pc:graphicFrameChg>
      </pc:sldChg>
      <pc:sldChg chg="addSp delSp modSp mod addCm delCm">
        <pc:chgData name="Madhurima Rawat" userId="8714a400033bb3ee" providerId="LiveId" clId="{473D7195-1381-47D6-91CF-17232FB5C48A}" dt="2022-06-12T16:55:42.989" v="1943" actId="20577"/>
        <pc:sldMkLst>
          <pc:docMk/>
          <pc:sldMk cId="2132529824" sldId="258"/>
        </pc:sldMkLst>
        <pc:spChg chg="mod">
          <ac:chgData name="Madhurima Rawat" userId="8714a400033bb3ee" providerId="LiveId" clId="{473D7195-1381-47D6-91CF-17232FB5C48A}" dt="2022-06-12T15:04:55.747" v="262" actId="20577"/>
          <ac:spMkLst>
            <pc:docMk/>
            <pc:sldMk cId="2132529824" sldId="258"/>
            <ac:spMk id="2" creationId="{3E2C7B9B-73A0-80A4-637B-BFABDBEB4FE9}"/>
          </ac:spMkLst>
        </pc:spChg>
        <pc:spChg chg="del">
          <ac:chgData name="Madhurima Rawat" userId="8714a400033bb3ee" providerId="LiveId" clId="{473D7195-1381-47D6-91CF-17232FB5C48A}" dt="2022-06-12T14:59:53.331" v="219"/>
          <ac:spMkLst>
            <pc:docMk/>
            <pc:sldMk cId="2132529824" sldId="258"/>
            <ac:spMk id="3" creationId="{F90474F4-21D0-D3F2-3953-D22047BE31C8}"/>
          </ac:spMkLst>
        </pc:spChg>
        <pc:spChg chg="add mod">
          <ac:chgData name="Madhurima Rawat" userId="8714a400033bb3ee" providerId="LiveId" clId="{473D7195-1381-47D6-91CF-17232FB5C48A}" dt="2022-06-12T16:55:42.989" v="1943" actId="20577"/>
          <ac:spMkLst>
            <pc:docMk/>
            <pc:sldMk cId="2132529824" sldId="258"/>
            <ac:spMk id="6" creationId="{26712716-6271-2A48-DB0A-15644035E8AD}"/>
          </ac:spMkLst>
        </pc:spChg>
        <pc:spChg chg="add mod">
          <ac:chgData name="Madhurima Rawat" userId="8714a400033bb3ee" providerId="LiveId" clId="{473D7195-1381-47D6-91CF-17232FB5C48A}" dt="2022-06-12T15:18:17.596" v="299" actId="20577"/>
          <ac:spMkLst>
            <pc:docMk/>
            <pc:sldMk cId="2132529824" sldId="258"/>
            <ac:spMk id="7" creationId="{295EFB76-8FB0-F6F2-5069-360CDEE70025}"/>
          </ac:spMkLst>
        </pc:spChg>
        <pc:spChg chg="add mod">
          <ac:chgData name="Madhurima Rawat" userId="8714a400033bb3ee" providerId="LiveId" clId="{473D7195-1381-47D6-91CF-17232FB5C48A}" dt="2022-06-12T15:19:33.433" v="383" actId="20577"/>
          <ac:spMkLst>
            <pc:docMk/>
            <pc:sldMk cId="2132529824" sldId="258"/>
            <ac:spMk id="8" creationId="{D8A32F2F-3F42-6F26-41AB-303F839FB71C}"/>
          </ac:spMkLst>
        </pc:spChg>
        <pc:spChg chg="add mod">
          <ac:chgData name="Madhurima Rawat" userId="8714a400033bb3ee" providerId="LiveId" clId="{473D7195-1381-47D6-91CF-17232FB5C48A}" dt="2022-06-12T15:22:36.469" v="495" actId="20577"/>
          <ac:spMkLst>
            <pc:docMk/>
            <pc:sldMk cId="2132529824" sldId="258"/>
            <ac:spMk id="9" creationId="{9AAFF326-083F-9DD6-7E8A-754F7CEB8637}"/>
          </ac:spMkLst>
        </pc:spChg>
        <pc:spChg chg="add mod">
          <ac:chgData name="Madhurima Rawat" userId="8714a400033bb3ee" providerId="LiveId" clId="{473D7195-1381-47D6-91CF-17232FB5C48A}" dt="2022-06-12T15:21:20.528" v="402" actId="1076"/>
          <ac:spMkLst>
            <pc:docMk/>
            <pc:sldMk cId="2132529824" sldId="258"/>
            <ac:spMk id="10" creationId="{3953CC5E-0790-3B71-A2BA-FA922BD45DD9}"/>
          </ac:spMkLst>
        </pc:spChg>
        <pc:spChg chg="add mod">
          <ac:chgData name="Madhurima Rawat" userId="8714a400033bb3ee" providerId="LiveId" clId="{473D7195-1381-47D6-91CF-17232FB5C48A}" dt="2022-06-12T15:21:24.565" v="403" actId="1076"/>
          <ac:spMkLst>
            <pc:docMk/>
            <pc:sldMk cId="2132529824" sldId="258"/>
            <ac:spMk id="11" creationId="{A5E08771-9785-D398-BE8B-071828DD7299}"/>
          </ac:spMkLst>
        </pc:spChg>
        <pc:graphicFrameChg chg="add del mod">
          <ac:chgData name="Madhurima Rawat" userId="8714a400033bb3ee" providerId="LiveId" clId="{473D7195-1381-47D6-91CF-17232FB5C48A}" dt="2022-06-12T15:04:33.023" v="224" actId="21"/>
          <ac:graphicFrameMkLst>
            <pc:docMk/>
            <pc:sldMk cId="2132529824" sldId="258"/>
            <ac:graphicFrameMk id="4" creationId="{053DD356-D7C3-E820-AFC7-1D6656E29F9A}"/>
          </ac:graphicFrameMkLst>
        </pc:graphicFrameChg>
      </pc:sldChg>
      <pc:sldChg chg="addSp modSp new mod">
        <pc:chgData name="Madhurima Rawat" userId="8714a400033bb3ee" providerId="LiveId" clId="{473D7195-1381-47D6-91CF-17232FB5C48A}" dt="2022-06-12T15:39:15.815" v="1306" actId="27636"/>
        <pc:sldMkLst>
          <pc:docMk/>
          <pc:sldMk cId="3452058327" sldId="259"/>
        </pc:sldMkLst>
        <pc:spChg chg="mod">
          <ac:chgData name="Madhurima Rawat" userId="8714a400033bb3ee" providerId="LiveId" clId="{473D7195-1381-47D6-91CF-17232FB5C48A}" dt="2022-06-12T15:23:40.695" v="621" actId="20577"/>
          <ac:spMkLst>
            <pc:docMk/>
            <pc:sldMk cId="3452058327" sldId="259"/>
            <ac:spMk id="2" creationId="{3CE7B2D2-17BD-DBAA-F00F-345048BD0471}"/>
          </ac:spMkLst>
        </pc:spChg>
        <pc:spChg chg="mod">
          <ac:chgData name="Madhurima Rawat" userId="8714a400033bb3ee" providerId="LiveId" clId="{473D7195-1381-47D6-91CF-17232FB5C48A}" dt="2022-06-12T15:39:15.815" v="1306" actId="27636"/>
          <ac:spMkLst>
            <pc:docMk/>
            <pc:sldMk cId="3452058327" sldId="259"/>
            <ac:spMk id="3" creationId="{381AD0A7-8087-ED4C-D4D7-653CB49A2A7E}"/>
          </ac:spMkLst>
        </pc:spChg>
        <pc:spChg chg="add mod">
          <ac:chgData name="Madhurima Rawat" userId="8714a400033bb3ee" providerId="LiveId" clId="{473D7195-1381-47D6-91CF-17232FB5C48A}" dt="2022-06-12T15:38:32.432" v="1287" actId="1076"/>
          <ac:spMkLst>
            <pc:docMk/>
            <pc:sldMk cId="3452058327" sldId="259"/>
            <ac:spMk id="4" creationId="{DD29B709-D880-6366-85EB-6EB608C95B7D}"/>
          </ac:spMkLst>
        </pc:spChg>
        <pc:spChg chg="add mod">
          <ac:chgData name="Madhurima Rawat" userId="8714a400033bb3ee" providerId="LiveId" clId="{473D7195-1381-47D6-91CF-17232FB5C48A}" dt="2022-06-12T15:38:35.222" v="1288" actId="1076"/>
          <ac:spMkLst>
            <pc:docMk/>
            <pc:sldMk cId="3452058327" sldId="259"/>
            <ac:spMk id="5" creationId="{2E6556A7-F075-F51D-37A0-D05EDFAECF95}"/>
          </ac:spMkLst>
        </pc:spChg>
      </pc:sldChg>
      <pc:sldChg chg="addSp modSp new mod">
        <pc:chgData name="Madhurima Rawat" userId="8714a400033bb3ee" providerId="LiveId" clId="{473D7195-1381-47D6-91CF-17232FB5C48A}" dt="2022-06-12T16:08:16.007" v="1756" actId="20577"/>
        <pc:sldMkLst>
          <pc:docMk/>
          <pc:sldMk cId="3396177877" sldId="260"/>
        </pc:sldMkLst>
        <pc:spChg chg="mod">
          <ac:chgData name="Madhurima Rawat" userId="8714a400033bb3ee" providerId="LiveId" clId="{473D7195-1381-47D6-91CF-17232FB5C48A}" dt="2022-06-12T15:51:10.503" v="1351" actId="20577"/>
          <ac:spMkLst>
            <pc:docMk/>
            <pc:sldMk cId="3396177877" sldId="260"/>
            <ac:spMk id="2" creationId="{DC69CE8A-6EC1-32D5-CA07-F87CB13643A7}"/>
          </ac:spMkLst>
        </pc:spChg>
        <pc:spChg chg="mod">
          <ac:chgData name="Madhurima Rawat" userId="8714a400033bb3ee" providerId="LiveId" clId="{473D7195-1381-47D6-91CF-17232FB5C48A}" dt="2022-06-12T16:08:16.007" v="1756" actId="20577"/>
          <ac:spMkLst>
            <pc:docMk/>
            <pc:sldMk cId="3396177877" sldId="260"/>
            <ac:spMk id="3" creationId="{45140407-9494-4C6F-5061-8E2F62C62554}"/>
          </ac:spMkLst>
        </pc:spChg>
        <pc:picChg chg="add mod modCrop">
          <ac:chgData name="Madhurima Rawat" userId="8714a400033bb3ee" providerId="LiveId" clId="{473D7195-1381-47D6-91CF-17232FB5C48A}" dt="2022-06-12T15:58:38.428" v="1438" actId="1076"/>
          <ac:picMkLst>
            <pc:docMk/>
            <pc:sldMk cId="3396177877" sldId="260"/>
            <ac:picMk id="5" creationId="{F9AEEB2F-4C7D-1410-3885-F4E311CB8040}"/>
          </ac:picMkLst>
        </pc:picChg>
      </pc:sldChg>
      <pc:sldChg chg="addSp delSp modSp new del mod">
        <pc:chgData name="Madhurima Rawat" userId="8714a400033bb3ee" providerId="LiveId" clId="{473D7195-1381-47D6-91CF-17232FB5C48A}" dt="2022-06-12T16:55:02.264" v="1941" actId="2696"/>
        <pc:sldMkLst>
          <pc:docMk/>
          <pc:sldMk cId="2204176834" sldId="261"/>
        </pc:sldMkLst>
        <pc:spChg chg="mod">
          <ac:chgData name="Madhurima Rawat" userId="8714a400033bb3ee" providerId="LiveId" clId="{473D7195-1381-47D6-91CF-17232FB5C48A}" dt="2022-06-12T16:39:00.656" v="1814" actId="20577"/>
          <ac:spMkLst>
            <pc:docMk/>
            <pc:sldMk cId="2204176834" sldId="261"/>
            <ac:spMk id="2" creationId="{A4CC4316-D1B0-D9C0-58AA-A0DC397A4E7A}"/>
          </ac:spMkLst>
        </pc:spChg>
        <pc:spChg chg="del mod">
          <ac:chgData name="Madhurima Rawat" userId="8714a400033bb3ee" providerId="LiveId" clId="{473D7195-1381-47D6-91CF-17232FB5C48A}" dt="2022-06-12T16:44:52.576" v="1860" actId="21"/>
          <ac:spMkLst>
            <pc:docMk/>
            <pc:sldMk cId="2204176834" sldId="261"/>
            <ac:spMk id="3" creationId="{2A3FBAE4-E87B-190A-DAB7-A173B5BB9DC9}"/>
          </ac:spMkLst>
        </pc:spChg>
        <pc:spChg chg="add del mod">
          <ac:chgData name="Madhurima Rawat" userId="8714a400033bb3ee" providerId="LiveId" clId="{473D7195-1381-47D6-91CF-17232FB5C48A}" dt="2022-06-12T16:45:00.868" v="1861" actId="931"/>
          <ac:spMkLst>
            <pc:docMk/>
            <pc:sldMk cId="2204176834" sldId="261"/>
            <ac:spMk id="7" creationId="{B6094F04-EB68-CF8E-2FF9-42A4984CF438}"/>
          </ac:spMkLst>
        </pc:spChg>
        <pc:picChg chg="add del mod">
          <ac:chgData name="Madhurima Rawat" userId="8714a400033bb3ee" providerId="LiveId" clId="{473D7195-1381-47D6-91CF-17232FB5C48A}" dt="2022-06-12T16:44:52.576" v="1860" actId="21"/>
          <ac:picMkLst>
            <pc:docMk/>
            <pc:sldMk cId="2204176834" sldId="261"/>
            <ac:picMk id="5" creationId="{9CDC7B7F-A7FE-7141-2BE5-5221C5728782}"/>
          </ac:picMkLst>
        </pc:picChg>
        <pc:picChg chg="add mod modCrop">
          <ac:chgData name="Madhurima Rawat" userId="8714a400033bb3ee" providerId="LiveId" clId="{473D7195-1381-47D6-91CF-17232FB5C48A}" dt="2022-06-12T16:46:04.539" v="1874" actId="1076"/>
          <ac:picMkLst>
            <pc:docMk/>
            <pc:sldMk cId="2204176834" sldId="261"/>
            <ac:picMk id="9" creationId="{126DBEF9-3FF6-297F-A798-8B9E4BEF3984}"/>
          </ac:picMkLst>
        </pc:picChg>
        <pc:picChg chg="add mod">
          <ac:chgData name="Madhurima Rawat" userId="8714a400033bb3ee" providerId="LiveId" clId="{473D7195-1381-47D6-91CF-17232FB5C48A}" dt="2022-06-12T16:46:00.604" v="1872" actId="1076"/>
          <ac:picMkLst>
            <pc:docMk/>
            <pc:sldMk cId="2204176834" sldId="261"/>
            <ac:picMk id="11" creationId="{0C1CBA56-F4CB-5E70-D4EF-BF30F71E6983}"/>
          </ac:picMkLst>
        </pc:picChg>
        <pc:picChg chg="add mod">
          <ac:chgData name="Madhurima Rawat" userId="8714a400033bb3ee" providerId="LiveId" clId="{473D7195-1381-47D6-91CF-17232FB5C48A}" dt="2022-06-12T16:46:02.033" v="1873" actId="1076"/>
          <ac:picMkLst>
            <pc:docMk/>
            <pc:sldMk cId="2204176834" sldId="261"/>
            <ac:picMk id="13" creationId="{143B9C78-A320-5D90-6BE1-EAFFE9F5D0C2}"/>
          </ac:picMkLst>
        </pc:picChg>
      </pc:sldChg>
      <pc:sldChg chg="addSp modSp new mod">
        <pc:chgData name="Madhurima Rawat" userId="8714a400033bb3ee" providerId="LiveId" clId="{473D7195-1381-47D6-91CF-17232FB5C48A}" dt="2022-06-12T16:54:54.940" v="1940" actId="1076"/>
        <pc:sldMkLst>
          <pc:docMk/>
          <pc:sldMk cId="2429291219" sldId="262"/>
        </pc:sldMkLst>
        <pc:spChg chg="mod">
          <ac:chgData name="Madhurima Rawat" userId="8714a400033bb3ee" providerId="LiveId" clId="{473D7195-1381-47D6-91CF-17232FB5C48A}" dt="2022-06-12T16:54:50.288" v="1939" actId="1076"/>
          <ac:spMkLst>
            <pc:docMk/>
            <pc:sldMk cId="2429291219" sldId="262"/>
            <ac:spMk id="2" creationId="{094D1712-5515-DB10-DB50-2FC290828C04}"/>
          </ac:spMkLst>
        </pc:spChg>
        <pc:spChg chg="mod">
          <ac:chgData name="Madhurima Rawat" userId="8714a400033bb3ee" providerId="LiveId" clId="{473D7195-1381-47D6-91CF-17232FB5C48A}" dt="2022-06-12T16:54:42.945" v="1938" actId="5793"/>
          <ac:spMkLst>
            <pc:docMk/>
            <pc:sldMk cId="2429291219" sldId="262"/>
            <ac:spMk id="3" creationId="{0E0A4450-D67C-38F0-7777-169704243302}"/>
          </ac:spMkLst>
        </pc:spChg>
        <pc:picChg chg="add mod">
          <ac:chgData name="Madhurima Rawat" userId="8714a400033bb3ee" providerId="LiveId" clId="{473D7195-1381-47D6-91CF-17232FB5C48A}" dt="2022-06-12T16:54:54.940" v="1940" actId="1076"/>
          <ac:picMkLst>
            <pc:docMk/>
            <pc:sldMk cId="2429291219" sldId="262"/>
            <ac:picMk id="4" creationId="{643FE1DC-D3BB-18DC-D032-5F62FE6B7ACB}"/>
          </ac:picMkLst>
        </pc:picChg>
      </pc:sldChg>
      <pc:sldChg chg="addSp modSp new mod">
        <pc:chgData name="Madhurima Rawat" userId="8714a400033bb3ee" providerId="LiveId" clId="{473D7195-1381-47D6-91CF-17232FB5C48A}" dt="2022-06-12T16:52:00.999" v="1909" actId="1076"/>
        <pc:sldMkLst>
          <pc:docMk/>
          <pc:sldMk cId="1254323304" sldId="263"/>
        </pc:sldMkLst>
        <pc:spChg chg="mod">
          <ac:chgData name="Madhurima Rawat" userId="8714a400033bb3ee" providerId="LiveId" clId="{473D7195-1381-47D6-91CF-17232FB5C48A}" dt="2022-06-12T16:51:04.482" v="1901"/>
          <ac:spMkLst>
            <pc:docMk/>
            <pc:sldMk cId="1254323304" sldId="263"/>
            <ac:spMk id="2" creationId="{9796C8B4-B6FF-A783-DC00-01B421A61D08}"/>
          </ac:spMkLst>
        </pc:spChg>
        <pc:spChg chg="mod">
          <ac:chgData name="Madhurima Rawat" userId="8714a400033bb3ee" providerId="LiveId" clId="{473D7195-1381-47D6-91CF-17232FB5C48A}" dt="2022-06-12T16:52:00.999" v="1909" actId="1076"/>
          <ac:spMkLst>
            <pc:docMk/>
            <pc:sldMk cId="1254323304" sldId="263"/>
            <ac:spMk id="3" creationId="{EB751C53-4DFB-31CB-F028-B70350D4E539}"/>
          </ac:spMkLst>
        </pc:spChg>
        <pc:picChg chg="add mod">
          <ac:chgData name="Madhurima Rawat" userId="8714a400033bb3ee" providerId="LiveId" clId="{473D7195-1381-47D6-91CF-17232FB5C48A}" dt="2022-06-12T16:51:49.721" v="1908" actId="1076"/>
          <ac:picMkLst>
            <pc:docMk/>
            <pc:sldMk cId="1254323304" sldId="263"/>
            <ac:picMk id="4" creationId="{64BA9505-3C96-FAE9-A581-118B74390EBC}"/>
          </ac:picMkLst>
        </pc:picChg>
      </pc:sldChg>
      <pc:sldChg chg="addSp modSp new mod">
        <pc:chgData name="Madhurima Rawat" userId="8714a400033bb3ee" providerId="LiveId" clId="{473D7195-1381-47D6-91CF-17232FB5C48A}" dt="2022-06-12T16:53:38.627" v="1926" actId="1076"/>
        <pc:sldMkLst>
          <pc:docMk/>
          <pc:sldMk cId="515331641" sldId="264"/>
        </pc:sldMkLst>
        <pc:spChg chg="mod">
          <ac:chgData name="Madhurima Rawat" userId="8714a400033bb3ee" providerId="LiveId" clId="{473D7195-1381-47D6-91CF-17232FB5C48A}" dt="2022-06-12T16:53:06.962" v="1916"/>
          <ac:spMkLst>
            <pc:docMk/>
            <pc:sldMk cId="515331641" sldId="264"/>
            <ac:spMk id="2" creationId="{AB2EE3A2-3908-9B11-CC16-D80E822BFCDA}"/>
          </ac:spMkLst>
        </pc:spChg>
        <pc:spChg chg="mod">
          <ac:chgData name="Madhurima Rawat" userId="8714a400033bb3ee" providerId="LiveId" clId="{473D7195-1381-47D6-91CF-17232FB5C48A}" dt="2022-06-12T16:53:36.131" v="1925" actId="1076"/>
          <ac:spMkLst>
            <pc:docMk/>
            <pc:sldMk cId="515331641" sldId="264"/>
            <ac:spMk id="3" creationId="{1D9D9F3C-F4D2-81FB-45EC-352571EDB373}"/>
          </ac:spMkLst>
        </pc:spChg>
        <pc:picChg chg="add mod">
          <ac:chgData name="Madhurima Rawat" userId="8714a400033bb3ee" providerId="LiveId" clId="{473D7195-1381-47D6-91CF-17232FB5C48A}" dt="2022-06-12T16:53:38.627" v="1926" actId="1076"/>
          <ac:picMkLst>
            <pc:docMk/>
            <pc:sldMk cId="515331641" sldId="264"/>
            <ac:picMk id="4" creationId="{AA9F2F4F-5919-6F45-5932-06EA08BFB2EA}"/>
          </ac:picMkLst>
        </pc:picChg>
      </pc:sldChg>
      <pc:sldChg chg="addSp delSp modSp new mod">
        <pc:chgData name="Madhurima Rawat" userId="8714a400033bb3ee" providerId="LiveId" clId="{473D7195-1381-47D6-91CF-17232FB5C48A}" dt="2022-06-12T17:12:16.770" v="2047" actId="20577"/>
        <pc:sldMkLst>
          <pc:docMk/>
          <pc:sldMk cId="1725606841" sldId="265"/>
        </pc:sldMkLst>
        <pc:spChg chg="mod">
          <ac:chgData name="Madhurima Rawat" userId="8714a400033bb3ee" providerId="LiveId" clId="{473D7195-1381-47D6-91CF-17232FB5C48A}" dt="2022-06-12T17:05:44.476" v="1972" actId="20577"/>
          <ac:spMkLst>
            <pc:docMk/>
            <pc:sldMk cId="1725606841" sldId="265"/>
            <ac:spMk id="2" creationId="{9969FE40-7E07-ED07-2FD9-E6909595BC1B}"/>
          </ac:spMkLst>
        </pc:spChg>
        <pc:spChg chg="del">
          <ac:chgData name="Madhurima Rawat" userId="8714a400033bb3ee" providerId="LiveId" clId="{473D7195-1381-47D6-91CF-17232FB5C48A}" dt="2022-06-12T17:07:26.093" v="1973"/>
          <ac:spMkLst>
            <pc:docMk/>
            <pc:sldMk cId="1725606841" sldId="265"/>
            <ac:spMk id="3" creationId="{90F8A505-1D64-563D-246F-41587BEB3BFC}"/>
          </ac:spMkLst>
        </pc:spChg>
        <pc:spChg chg="add mod">
          <ac:chgData name="Madhurima Rawat" userId="8714a400033bb3ee" providerId="LiveId" clId="{473D7195-1381-47D6-91CF-17232FB5C48A}" dt="2022-06-12T17:12:16.770" v="2047" actId="20577"/>
          <ac:spMkLst>
            <pc:docMk/>
            <pc:sldMk cId="1725606841" sldId="265"/>
            <ac:spMk id="4" creationId="{F563103C-3471-4113-3036-917507FBBE01}"/>
          </ac:spMkLst>
        </pc:spChg>
      </pc:sldChg>
      <pc:sldChg chg="addSp modSp new mod">
        <pc:chgData name="Madhurima Rawat" userId="8714a400033bb3ee" providerId="LiveId" clId="{473D7195-1381-47D6-91CF-17232FB5C48A}" dt="2022-06-12T17:11:50.954" v="2015" actId="1076"/>
        <pc:sldMkLst>
          <pc:docMk/>
          <pc:sldMk cId="226372800" sldId="266"/>
        </pc:sldMkLst>
        <pc:spChg chg="mod">
          <ac:chgData name="Madhurima Rawat" userId="8714a400033bb3ee" providerId="LiveId" clId="{473D7195-1381-47D6-91CF-17232FB5C48A}" dt="2022-06-12T17:11:47.954" v="2014" actId="1076"/>
          <ac:spMkLst>
            <pc:docMk/>
            <pc:sldMk cId="226372800" sldId="266"/>
            <ac:spMk id="2" creationId="{23FE9857-3DDD-C14C-A643-E415CD7DDE67}"/>
          </ac:spMkLst>
        </pc:spChg>
        <pc:spChg chg="mod">
          <ac:chgData name="Madhurima Rawat" userId="8714a400033bb3ee" providerId="LiveId" clId="{473D7195-1381-47D6-91CF-17232FB5C48A}" dt="2022-06-12T17:11:44.239" v="2013" actId="1076"/>
          <ac:spMkLst>
            <pc:docMk/>
            <pc:sldMk cId="226372800" sldId="266"/>
            <ac:spMk id="3" creationId="{172CBB1D-A455-9607-58D1-0E7BF9C81993}"/>
          </ac:spMkLst>
        </pc:spChg>
        <pc:picChg chg="add mod">
          <ac:chgData name="Madhurima Rawat" userId="8714a400033bb3ee" providerId="LiveId" clId="{473D7195-1381-47D6-91CF-17232FB5C48A}" dt="2022-06-12T17:11:50.954" v="2015" actId="1076"/>
          <ac:picMkLst>
            <pc:docMk/>
            <pc:sldMk cId="226372800" sldId="266"/>
            <ac:picMk id="5" creationId="{21DE8BFA-8B4F-3E91-7907-533194EC74BC}"/>
          </ac:picMkLst>
        </pc:picChg>
      </pc:sldChg>
      <pc:sldChg chg="addSp delSp modSp new mod">
        <pc:chgData name="Madhurima Rawat" userId="8714a400033bb3ee" providerId="LiveId" clId="{473D7195-1381-47D6-91CF-17232FB5C48A}" dt="2022-06-12T17:20:31.754" v="2104" actId="1076"/>
        <pc:sldMkLst>
          <pc:docMk/>
          <pc:sldMk cId="1002936127" sldId="267"/>
        </pc:sldMkLst>
        <pc:spChg chg="mod">
          <ac:chgData name="Madhurima Rawat" userId="8714a400033bb3ee" providerId="LiveId" clId="{473D7195-1381-47D6-91CF-17232FB5C48A}" dt="2022-06-12T17:19:56.431" v="2099" actId="20577"/>
          <ac:spMkLst>
            <pc:docMk/>
            <pc:sldMk cId="1002936127" sldId="267"/>
            <ac:spMk id="2" creationId="{B859CD3F-E0DE-919F-6E9D-F2999FEB6A24}"/>
          </ac:spMkLst>
        </pc:spChg>
        <pc:spChg chg="del">
          <ac:chgData name="Madhurima Rawat" userId="8714a400033bb3ee" providerId="LiveId" clId="{473D7195-1381-47D6-91CF-17232FB5C48A}" dt="2022-06-12T17:18:35.968" v="2049"/>
          <ac:spMkLst>
            <pc:docMk/>
            <pc:sldMk cId="1002936127" sldId="267"/>
            <ac:spMk id="3" creationId="{6F27D8D1-6DE1-103B-E044-E9EA6D90FA76}"/>
          </ac:spMkLst>
        </pc:spChg>
        <pc:spChg chg="add mod">
          <ac:chgData name="Madhurima Rawat" userId="8714a400033bb3ee" providerId="LiveId" clId="{473D7195-1381-47D6-91CF-17232FB5C48A}" dt="2022-06-12T17:20:31.754" v="2104" actId="1076"/>
          <ac:spMkLst>
            <pc:docMk/>
            <pc:sldMk cId="1002936127" sldId="267"/>
            <ac:spMk id="4" creationId="{95EB5CA0-384B-0612-98BB-B8E4551C423A}"/>
          </ac:spMkLst>
        </pc:spChg>
      </pc:sldChg>
      <pc:sldChg chg="addSp delSp modSp new mod setBg">
        <pc:chgData name="Madhurima Rawat" userId="8714a400033bb3ee" providerId="LiveId" clId="{473D7195-1381-47D6-91CF-17232FB5C48A}" dt="2022-06-12T17:29:04.374" v="2176" actId="1076"/>
        <pc:sldMkLst>
          <pc:docMk/>
          <pc:sldMk cId="1744803508" sldId="268"/>
        </pc:sldMkLst>
        <pc:spChg chg="mod">
          <ac:chgData name="Madhurima Rawat" userId="8714a400033bb3ee" providerId="LiveId" clId="{473D7195-1381-47D6-91CF-17232FB5C48A}" dt="2022-06-12T17:23:12.167" v="2122" actId="20577"/>
          <ac:spMkLst>
            <pc:docMk/>
            <pc:sldMk cId="1744803508" sldId="268"/>
            <ac:spMk id="2" creationId="{1052C33D-F143-F4CB-D678-35556732178C}"/>
          </ac:spMkLst>
        </pc:spChg>
        <pc:spChg chg="del">
          <ac:chgData name="Madhurima Rawat" userId="8714a400033bb3ee" providerId="LiveId" clId="{473D7195-1381-47D6-91CF-17232FB5C48A}" dt="2022-06-12T17:23:18.129" v="2123"/>
          <ac:spMkLst>
            <pc:docMk/>
            <pc:sldMk cId="1744803508" sldId="268"/>
            <ac:spMk id="3" creationId="{B3674B38-1363-97FD-8472-014EBE2F37B1}"/>
          </ac:spMkLst>
        </pc:spChg>
        <pc:spChg chg="add mod">
          <ac:chgData name="Madhurima Rawat" userId="8714a400033bb3ee" providerId="LiveId" clId="{473D7195-1381-47D6-91CF-17232FB5C48A}" dt="2022-06-12T17:29:04.374" v="2176" actId="1076"/>
          <ac:spMkLst>
            <pc:docMk/>
            <pc:sldMk cId="1744803508" sldId="268"/>
            <ac:spMk id="4" creationId="{B2AA90B7-1D5F-A6B9-9DFB-05172DC87CCF}"/>
          </ac:spMkLst>
        </pc:spChg>
      </pc:sldChg>
      <pc:sldChg chg="modSp new mod">
        <pc:chgData name="Madhurima Rawat" userId="8714a400033bb3ee" providerId="LiveId" clId="{473D7195-1381-47D6-91CF-17232FB5C48A}" dt="2022-06-12T17:42:41.258" v="2199" actId="403"/>
        <pc:sldMkLst>
          <pc:docMk/>
          <pc:sldMk cId="2661340859" sldId="269"/>
        </pc:sldMkLst>
        <pc:spChg chg="mod">
          <ac:chgData name="Madhurima Rawat" userId="8714a400033bb3ee" providerId="LiveId" clId="{473D7195-1381-47D6-91CF-17232FB5C48A}" dt="2022-06-12T17:34:58.258" v="2185" actId="20577"/>
          <ac:spMkLst>
            <pc:docMk/>
            <pc:sldMk cId="2661340859" sldId="269"/>
            <ac:spMk id="2" creationId="{C72458B2-0C65-181F-A437-FA0B6C69BDEE}"/>
          </ac:spMkLst>
        </pc:spChg>
        <pc:spChg chg="mod">
          <ac:chgData name="Madhurima Rawat" userId="8714a400033bb3ee" providerId="LiveId" clId="{473D7195-1381-47D6-91CF-17232FB5C48A}" dt="2022-06-12T17:42:41.258" v="2199" actId="403"/>
          <ac:spMkLst>
            <pc:docMk/>
            <pc:sldMk cId="2661340859" sldId="269"/>
            <ac:spMk id="3" creationId="{DFAEB030-CEC8-A182-BA9E-55E6CBF0F8AF}"/>
          </ac:spMkLst>
        </pc:spChg>
      </pc:sldChg>
      <pc:sldChg chg="modSp new mod">
        <pc:chgData name="Madhurima Rawat" userId="8714a400033bb3ee" providerId="LiveId" clId="{473D7195-1381-47D6-91CF-17232FB5C48A}" dt="2022-06-12T18:29:32.417" v="3078" actId="403"/>
        <pc:sldMkLst>
          <pc:docMk/>
          <pc:sldMk cId="2899192218" sldId="270"/>
        </pc:sldMkLst>
        <pc:spChg chg="mod">
          <ac:chgData name="Madhurima Rawat" userId="8714a400033bb3ee" providerId="LiveId" clId="{473D7195-1381-47D6-91CF-17232FB5C48A}" dt="2022-06-12T17:44:00.253" v="2211" actId="20577"/>
          <ac:spMkLst>
            <pc:docMk/>
            <pc:sldMk cId="2899192218" sldId="270"/>
            <ac:spMk id="2" creationId="{8EA04638-665D-23B8-B136-DD57B782974C}"/>
          </ac:spMkLst>
        </pc:spChg>
        <pc:spChg chg="mod">
          <ac:chgData name="Madhurima Rawat" userId="8714a400033bb3ee" providerId="LiveId" clId="{473D7195-1381-47D6-91CF-17232FB5C48A}" dt="2022-06-12T17:47:56.455" v="2315" actId="20577"/>
          <ac:spMkLst>
            <pc:docMk/>
            <pc:sldMk cId="2899192218" sldId="270"/>
            <ac:spMk id="3" creationId="{B59B4777-8C89-D112-5F29-6F5E747D0D56}"/>
          </ac:spMkLst>
        </pc:spChg>
        <pc:spChg chg="mod">
          <ac:chgData name="Madhurima Rawat" userId="8714a400033bb3ee" providerId="LiveId" clId="{473D7195-1381-47D6-91CF-17232FB5C48A}" dt="2022-06-12T18:29:32.417" v="3078" actId="403"/>
          <ac:spMkLst>
            <pc:docMk/>
            <pc:sldMk cId="2899192218" sldId="270"/>
            <ac:spMk id="4" creationId="{C1FDEA9E-1E00-BC0A-9910-A8E3ABF0E27F}"/>
          </ac:spMkLst>
        </pc:spChg>
      </pc:sldChg>
      <pc:sldChg chg="addSp modSp new mod">
        <pc:chgData name="Madhurima Rawat" userId="8714a400033bb3ee" providerId="LiveId" clId="{473D7195-1381-47D6-91CF-17232FB5C48A}" dt="2022-06-12T18:04:36.416" v="2456" actId="1076"/>
        <pc:sldMkLst>
          <pc:docMk/>
          <pc:sldMk cId="999737688" sldId="271"/>
        </pc:sldMkLst>
        <pc:spChg chg="mod">
          <ac:chgData name="Madhurima Rawat" userId="8714a400033bb3ee" providerId="LiveId" clId="{473D7195-1381-47D6-91CF-17232FB5C48A}" dt="2022-06-12T18:02:39.165" v="2397" actId="1076"/>
          <ac:spMkLst>
            <pc:docMk/>
            <pc:sldMk cId="999737688" sldId="271"/>
            <ac:spMk id="2" creationId="{5C63481D-1A0B-050A-6F44-09EAE6F67089}"/>
          </ac:spMkLst>
        </pc:spChg>
        <pc:spChg chg="mod">
          <ac:chgData name="Madhurima Rawat" userId="8714a400033bb3ee" providerId="LiveId" clId="{473D7195-1381-47D6-91CF-17232FB5C48A}" dt="2022-06-12T18:02:51.286" v="2399" actId="403"/>
          <ac:spMkLst>
            <pc:docMk/>
            <pc:sldMk cId="999737688" sldId="271"/>
            <ac:spMk id="3" creationId="{D72EFE5D-BA5E-1C1C-5FA4-F1DF4DC21EB1}"/>
          </ac:spMkLst>
        </pc:spChg>
        <pc:picChg chg="add mod modCrop">
          <ac:chgData name="Madhurima Rawat" userId="8714a400033bb3ee" providerId="LiveId" clId="{473D7195-1381-47D6-91CF-17232FB5C48A}" dt="2022-06-12T18:04:15.472" v="2453" actId="1076"/>
          <ac:picMkLst>
            <pc:docMk/>
            <pc:sldMk cId="999737688" sldId="271"/>
            <ac:picMk id="5" creationId="{14D89117-69E8-853E-9FAF-89A46614D865}"/>
          </ac:picMkLst>
        </pc:picChg>
        <pc:picChg chg="add mod modCrop">
          <ac:chgData name="Madhurima Rawat" userId="8714a400033bb3ee" providerId="LiveId" clId="{473D7195-1381-47D6-91CF-17232FB5C48A}" dt="2022-06-12T18:04:36.416" v="2456" actId="1076"/>
          <ac:picMkLst>
            <pc:docMk/>
            <pc:sldMk cId="999737688" sldId="271"/>
            <ac:picMk id="7" creationId="{722F8078-A606-076C-461A-4ACA419A7539}"/>
          </ac:picMkLst>
        </pc:picChg>
      </pc:sldChg>
      <pc:sldChg chg="addSp delSp modSp new mod">
        <pc:chgData name="Madhurima Rawat" userId="8714a400033bb3ee" providerId="LiveId" clId="{473D7195-1381-47D6-91CF-17232FB5C48A}" dt="2022-06-12T18:28:58.059" v="3073" actId="403"/>
        <pc:sldMkLst>
          <pc:docMk/>
          <pc:sldMk cId="1146849202" sldId="272"/>
        </pc:sldMkLst>
        <pc:spChg chg="mod">
          <ac:chgData name="Madhurima Rawat" userId="8714a400033bb3ee" providerId="LiveId" clId="{473D7195-1381-47D6-91CF-17232FB5C48A}" dt="2022-06-12T18:04:50.023" v="2468" actId="20577"/>
          <ac:spMkLst>
            <pc:docMk/>
            <pc:sldMk cId="1146849202" sldId="272"/>
            <ac:spMk id="2" creationId="{7A32D2B5-13FC-5557-19A0-2BF4D3562D46}"/>
          </ac:spMkLst>
        </pc:spChg>
        <pc:spChg chg="mod">
          <ac:chgData name="Madhurima Rawat" userId="8714a400033bb3ee" providerId="LiveId" clId="{473D7195-1381-47D6-91CF-17232FB5C48A}" dt="2022-06-12T18:28:58.059" v="3073" actId="403"/>
          <ac:spMkLst>
            <pc:docMk/>
            <pc:sldMk cId="1146849202" sldId="272"/>
            <ac:spMk id="3" creationId="{C8CCC8AA-7F40-F72E-F5D9-AC2387F9103B}"/>
          </ac:spMkLst>
        </pc:spChg>
        <pc:spChg chg="del">
          <ac:chgData name="Madhurima Rawat" userId="8714a400033bb3ee" providerId="LiveId" clId="{473D7195-1381-47D6-91CF-17232FB5C48A}" dt="2022-06-12T18:03:17.996" v="2403"/>
          <ac:spMkLst>
            <pc:docMk/>
            <pc:sldMk cId="1146849202" sldId="272"/>
            <ac:spMk id="3" creationId="{D8390CD7-0D37-9FE4-C174-EDEE200339C6}"/>
          </ac:spMkLst>
        </pc:spChg>
        <pc:spChg chg="add del mod">
          <ac:chgData name="Madhurima Rawat" userId="8714a400033bb3ee" providerId="LiveId" clId="{473D7195-1381-47D6-91CF-17232FB5C48A}" dt="2022-06-12T18:05:00.256" v="2470" actId="931"/>
          <ac:spMkLst>
            <pc:docMk/>
            <pc:sldMk cId="1146849202" sldId="272"/>
            <ac:spMk id="6" creationId="{E4A5506C-DFD2-8B53-AF53-714DA1E4242D}"/>
          </ac:spMkLst>
        </pc:spChg>
        <pc:spChg chg="add del mod">
          <ac:chgData name="Madhurima Rawat" userId="8714a400033bb3ee" providerId="LiveId" clId="{473D7195-1381-47D6-91CF-17232FB5C48A}" dt="2022-06-12T18:10:13.590" v="2501"/>
          <ac:spMkLst>
            <pc:docMk/>
            <pc:sldMk cId="1146849202" sldId="272"/>
            <ac:spMk id="13" creationId="{A387FA45-9B56-E961-A5E4-8196C0E1A4A8}"/>
          </ac:spMkLst>
        </pc:spChg>
        <pc:picChg chg="add del mod">
          <ac:chgData name="Madhurima Rawat" userId="8714a400033bb3ee" providerId="LiveId" clId="{473D7195-1381-47D6-91CF-17232FB5C48A}" dt="2022-06-12T18:04:53.889" v="2469" actId="21"/>
          <ac:picMkLst>
            <pc:docMk/>
            <pc:sldMk cId="1146849202" sldId="272"/>
            <ac:picMk id="4" creationId="{FC33802A-5BF4-51D5-0456-B58DCC67F379}"/>
          </ac:picMkLst>
        </pc:picChg>
        <pc:picChg chg="add mod modCrop">
          <ac:chgData name="Madhurima Rawat" userId="8714a400033bb3ee" providerId="LiveId" clId="{473D7195-1381-47D6-91CF-17232FB5C48A}" dt="2022-06-12T18:07:29.274" v="2494" actId="1076"/>
          <ac:picMkLst>
            <pc:docMk/>
            <pc:sldMk cId="1146849202" sldId="272"/>
            <ac:picMk id="8" creationId="{E03B7320-504B-999F-1B2B-4924A71B1D17}"/>
          </ac:picMkLst>
        </pc:picChg>
        <pc:picChg chg="add mod modCrop">
          <ac:chgData name="Madhurima Rawat" userId="8714a400033bb3ee" providerId="LiveId" clId="{473D7195-1381-47D6-91CF-17232FB5C48A}" dt="2022-06-12T18:06:59.559" v="2489" actId="1076"/>
          <ac:picMkLst>
            <pc:docMk/>
            <pc:sldMk cId="1146849202" sldId="272"/>
            <ac:picMk id="10" creationId="{6E678350-A7B2-CB1A-D98F-568BF9A30631}"/>
          </ac:picMkLst>
        </pc:picChg>
        <pc:inkChg chg="add">
          <ac:chgData name="Madhurima Rawat" userId="8714a400033bb3ee" providerId="LiveId" clId="{473D7195-1381-47D6-91CF-17232FB5C48A}" dt="2022-06-12T18:09:47.017" v="2495" actId="9405"/>
          <ac:inkMkLst>
            <pc:docMk/>
            <pc:sldMk cId="1146849202" sldId="272"/>
            <ac:inkMk id="11" creationId="{4F692A52-243F-26A6-EFB6-001BB93D82F4}"/>
          </ac:inkMkLst>
        </pc:inkChg>
        <pc:inkChg chg="add">
          <ac:chgData name="Madhurima Rawat" userId="8714a400033bb3ee" providerId="LiveId" clId="{473D7195-1381-47D6-91CF-17232FB5C48A}" dt="2022-06-12T18:09:52.685" v="2496" actId="9405"/>
          <ac:inkMkLst>
            <pc:docMk/>
            <pc:sldMk cId="1146849202" sldId="272"/>
            <ac:inkMk id="12" creationId="{6524F469-9AF3-E58D-9F56-B63FFB37B4D5}"/>
          </ac:inkMkLst>
        </pc:inkChg>
      </pc:sldChg>
      <pc:sldChg chg="addSp delSp modSp new add del mod">
        <pc:chgData name="Madhurima Rawat" userId="8714a400033bb3ee" providerId="LiveId" clId="{473D7195-1381-47D6-91CF-17232FB5C48A}" dt="2022-06-12T18:22:03.452" v="2830" actId="2696"/>
        <pc:sldMkLst>
          <pc:docMk/>
          <pc:sldMk cId="1862303135" sldId="273"/>
        </pc:sldMkLst>
        <pc:spChg chg="mod">
          <ac:chgData name="Madhurima Rawat" userId="8714a400033bb3ee" providerId="LiveId" clId="{473D7195-1381-47D6-91CF-17232FB5C48A}" dt="2022-06-12T18:17:27.785" v="2564" actId="1076"/>
          <ac:spMkLst>
            <pc:docMk/>
            <pc:sldMk cId="1862303135" sldId="273"/>
            <ac:spMk id="2" creationId="{068B8ACE-9B4B-AA40-D0A1-FBB21C829374}"/>
          </ac:spMkLst>
        </pc:spChg>
        <pc:spChg chg="del">
          <ac:chgData name="Madhurima Rawat" userId="8714a400033bb3ee" providerId="LiveId" clId="{473D7195-1381-47D6-91CF-17232FB5C48A}" dt="2022-06-12T18:14:51.272" v="2552" actId="931"/>
          <ac:spMkLst>
            <pc:docMk/>
            <pc:sldMk cId="1862303135" sldId="273"/>
            <ac:spMk id="3" creationId="{029B9CF8-E69A-1DAB-B685-42FAB5B28962}"/>
          </ac:spMkLst>
        </pc:spChg>
        <pc:grpChg chg="mod">
          <ac:chgData name="Madhurima Rawat" userId="8714a400033bb3ee" providerId="LiveId" clId="{473D7195-1381-47D6-91CF-17232FB5C48A}" dt="2022-06-12T18:12:16.918" v="2510"/>
          <ac:grpSpMkLst>
            <pc:docMk/>
            <pc:sldMk cId="1862303135" sldId="273"/>
            <ac:grpSpMk id="11" creationId="{7502E620-53AA-FF20-E031-91624D474670}"/>
          </ac:grpSpMkLst>
        </pc:grpChg>
        <pc:grpChg chg="mod">
          <ac:chgData name="Madhurima Rawat" userId="8714a400033bb3ee" providerId="LiveId" clId="{473D7195-1381-47D6-91CF-17232FB5C48A}" dt="2022-06-12T18:12:18.707" v="2513"/>
          <ac:grpSpMkLst>
            <pc:docMk/>
            <pc:sldMk cId="1862303135" sldId="273"/>
            <ac:grpSpMk id="14" creationId="{339E7FEE-484C-69CC-C517-285867679962}"/>
          </ac:grpSpMkLst>
        </pc:grpChg>
        <pc:grpChg chg="mod">
          <ac:chgData name="Madhurima Rawat" userId="8714a400033bb3ee" providerId="LiveId" clId="{473D7195-1381-47D6-91CF-17232FB5C48A}" dt="2022-06-12T18:12:24.958" v="2520"/>
          <ac:grpSpMkLst>
            <pc:docMk/>
            <pc:sldMk cId="1862303135" sldId="273"/>
            <ac:grpSpMk id="21" creationId="{AC87CA43-D20E-077C-D31B-42465E2BC809}"/>
          </ac:grpSpMkLst>
        </pc:grpChg>
        <pc:grpChg chg="mod">
          <ac:chgData name="Madhurima Rawat" userId="8714a400033bb3ee" providerId="LiveId" clId="{473D7195-1381-47D6-91CF-17232FB5C48A}" dt="2022-06-12T18:12:24.958" v="2520"/>
          <ac:grpSpMkLst>
            <pc:docMk/>
            <pc:sldMk cId="1862303135" sldId="273"/>
            <ac:grpSpMk id="22" creationId="{152DB58E-6DE9-98F5-318D-F3A91904E060}"/>
          </ac:grpSpMkLst>
        </pc:grpChg>
        <pc:picChg chg="add mod modCrop">
          <ac:chgData name="Madhurima Rawat" userId="8714a400033bb3ee" providerId="LiveId" clId="{473D7195-1381-47D6-91CF-17232FB5C48A}" dt="2022-06-12T18:15:15.266" v="2557" actId="1076"/>
          <ac:picMkLst>
            <pc:docMk/>
            <pc:sldMk cId="1862303135" sldId="273"/>
            <ac:picMk id="24" creationId="{1F544582-0BB0-3EFA-E94D-FFE8BCEEDF43}"/>
          </ac:picMkLst>
        </pc:picChg>
        <pc:inkChg chg="add">
          <ac:chgData name="Madhurima Rawat" userId="8714a400033bb3ee" providerId="LiveId" clId="{473D7195-1381-47D6-91CF-17232FB5C48A}" dt="2022-06-12T18:12:13.021" v="2503" actId="9405"/>
          <ac:inkMkLst>
            <pc:docMk/>
            <pc:sldMk cId="1862303135" sldId="273"/>
            <ac:inkMk id="4" creationId="{19D0861E-121B-B4BA-6F8A-E36B86C2F3E6}"/>
          </ac:inkMkLst>
        </pc:inkChg>
        <pc:inkChg chg="add">
          <ac:chgData name="Madhurima Rawat" userId="8714a400033bb3ee" providerId="LiveId" clId="{473D7195-1381-47D6-91CF-17232FB5C48A}" dt="2022-06-12T18:12:13.771" v="2504" actId="9405"/>
          <ac:inkMkLst>
            <pc:docMk/>
            <pc:sldMk cId="1862303135" sldId="273"/>
            <ac:inkMk id="5" creationId="{3AAD1A58-EFAB-B9CC-952D-FFA73C464C0D}"/>
          </ac:inkMkLst>
        </pc:inkChg>
        <pc:inkChg chg="add">
          <ac:chgData name="Madhurima Rawat" userId="8714a400033bb3ee" providerId="LiveId" clId="{473D7195-1381-47D6-91CF-17232FB5C48A}" dt="2022-06-12T18:12:14.472" v="2505" actId="9405"/>
          <ac:inkMkLst>
            <pc:docMk/>
            <pc:sldMk cId="1862303135" sldId="273"/>
            <ac:inkMk id="6" creationId="{1D1863ED-D624-C0E3-8A28-FDC371E2D086}"/>
          </ac:inkMkLst>
        </pc:inkChg>
        <pc:inkChg chg="add mod">
          <ac:chgData name="Madhurima Rawat" userId="8714a400033bb3ee" providerId="LiveId" clId="{473D7195-1381-47D6-91CF-17232FB5C48A}" dt="2022-06-12T18:12:16.918" v="2510"/>
          <ac:inkMkLst>
            <pc:docMk/>
            <pc:sldMk cId="1862303135" sldId="273"/>
            <ac:inkMk id="7" creationId="{E2CEC0D4-71F5-30A2-6442-F8FB4C870FB6}"/>
          </ac:inkMkLst>
        </pc:inkChg>
        <pc:inkChg chg="add mod">
          <ac:chgData name="Madhurima Rawat" userId="8714a400033bb3ee" providerId="LiveId" clId="{473D7195-1381-47D6-91CF-17232FB5C48A}" dt="2022-06-12T18:12:16.918" v="2510"/>
          <ac:inkMkLst>
            <pc:docMk/>
            <pc:sldMk cId="1862303135" sldId="273"/>
            <ac:inkMk id="8" creationId="{0202AC2C-9FD6-4219-17D7-495B29D828CB}"/>
          </ac:inkMkLst>
        </pc:inkChg>
        <pc:inkChg chg="add">
          <ac:chgData name="Madhurima Rawat" userId="8714a400033bb3ee" providerId="LiveId" clId="{473D7195-1381-47D6-91CF-17232FB5C48A}" dt="2022-06-12T18:12:15.607" v="2508" actId="9405"/>
          <ac:inkMkLst>
            <pc:docMk/>
            <pc:sldMk cId="1862303135" sldId="273"/>
            <ac:inkMk id="9" creationId="{25E578D7-B49D-61D1-1809-BAE23B8436D5}"/>
          </ac:inkMkLst>
        </pc:inkChg>
        <pc:inkChg chg="add">
          <ac:chgData name="Madhurima Rawat" userId="8714a400033bb3ee" providerId="LiveId" clId="{473D7195-1381-47D6-91CF-17232FB5C48A}" dt="2022-06-12T18:12:15.948" v="2509" actId="9405"/>
          <ac:inkMkLst>
            <pc:docMk/>
            <pc:sldMk cId="1862303135" sldId="273"/>
            <ac:inkMk id="10" creationId="{08833190-2416-4062-B868-DC72FE0831EB}"/>
          </ac:inkMkLst>
        </pc:inkChg>
        <pc:inkChg chg="add mod">
          <ac:chgData name="Madhurima Rawat" userId="8714a400033bb3ee" providerId="LiveId" clId="{473D7195-1381-47D6-91CF-17232FB5C48A}" dt="2022-06-12T18:12:18.707" v="2513"/>
          <ac:inkMkLst>
            <pc:docMk/>
            <pc:sldMk cId="1862303135" sldId="273"/>
            <ac:inkMk id="12" creationId="{4DC69FFE-7E12-C85C-7070-F3BBA55E641D}"/>
          </ac:inkMkLst>
        </pc:inkChg>
        <pc:inkChg chg="add mod">
          <ac:chgData name="Madhurima Rawat" userId="8714a400033bb3ee" providerId="LiveId" clId="{473D7195-1381-47D6-91CF-17232FB5C48A}" dt="2022-06-12T18:12:18.707" v="2513"/>
          <ac:inkMkLst>
            <pc:docMk/>
            <pc:sldMk cId="1862303135" sldId="273"/>
            <ac:inkMk id="13" creationId="{A5216ED6-75B6-D1BE-469C-021CA68FF7F6}"/>
          </ac:inkMkLst>
        </pc:inkChg>
        <pc:inkChg chg="add">
          <ac:chgData name="Madhurima Rawat" userId="8714a400033bb3ee" providerId="LiveId" clId="{473D7195-1381-47D6-91CF-17232FB5C48A}" dt="2022-06-12T18:12:21.994" v="2514" actId="9405"/>
          <ac:inkMkLst>
            <pc:docMk/>
            <pc:sldMk cId="1862303135" sldId="273"/>
            <ac:inkMk id="15" creationId="{0F62516E-077C-95D0-FC5A-C67F4B608897}"/>
          </ac:inkMkLst>
        </pc:inkChg>
        <pc:inkChg chg="add mod">
          <ac:chgData name="Madhurima Rawat" userId="8714a400033bb3ee" providerId="LiveId" clId="{473D7195-1381-47D6-91CF-17232FB5C48A}" dt="2022-06-12T18:12:24.958" v="2520"/>
          <ac:inkMkLst>
            <pc:docMk/>
            <pc:sldMk cId="1862303135" sldId="273"/>
            <ac:inkMk id="16" creationId="{03D373C7-27A2-7AE1-A839-66359A88AAEA}"/>
          </ac:inkMkLst>
        </pc:inkChg>
        <pc:inkChg chg="add mod">
          <ac:chgData name="Madhurima Rawat" userId="8714a400033bb3ee" providerId="LiveId" clId="{473D7195-1381-47D6-91CF-17232FB5C48A}" dt="2022-06-12T18:12:24.958" v="2520"/>
          <ac:inkMkLst>
            <pc:docMk/>
            <pc:sldMk cId="1862303135" sldId="273"/>
            <ac:inkMk id="17" creationId="{0B113FB3-7CEC-2000-CE03-A515D5E42600}"/>
          </ac:inkMkLst>
        </pc:inkChg>
        <pc:inkChg chg="add mod">
          <ac:chgData name="Madhurima Rawat" userId="8714a400033bb3ee" providerId="LiveId" clId="{473D7195-1381-47D6-91CF-17232FB5C48A}" dt="2022-06-12T18:12:24.958" v="2520"/>
          <ac:inkMkLst>
            <pc:docMk/>
            <pc:sldMk cId="1862303135" sldId="273"/>
            <ac:inkMk id="18" creationId="{93A61035-A1E1-1C9D-889F-79515A53B4F6}"/>
          </ac:inkMkLst>
        </pc:inkChg>
        <pc:inkChg chg="add mod">
          <ac:chgData name="Madhurima Rawat" userId="8714a400033bb3ee" providerId="LiveId" clId="{473D7195-1381-47D6-91CF-17232FB5C48A}" dt="2022-06-12T18:12:24.958" v="2520"/>
          <ac:inkMkLst>
            <pc:docMk/>
            <pc:sldMk cId="1862303135" sldId="273"/>
            <ac:inkMk id="19" creationId="{1723E3AC-9A20-5EEF-7FD1-2CE06FE7A9F0}"/>
          </ac:inkMkLst>
        </pc:inkChg>
        <pc:inkChg chg="add">
          <ac:chgData name="Madhurima Rawat" userId="8714a400033bb3ee" providerId="LiveId" clId="{473D7195-1381-47D6-91CF-17232FB5C48A}" dt="2022-06-12T18:12:24.053" v="2519" actId="9405"/>
          <ac:inkMkLst>
            <pc:docMk/>
            <pc:sldMk cId="1862303135" sldId="273"/>
            <ac:inkMk id="20" creationId="{6020A174-FB88-7300-ACBD-D029DC92CD67}"/>
          </ac:inkMkLst>
        </pc:inkChg>
      </pc:sldChg>
      <pc:sldChg chg="addSp modSp new mod">
        <pc:chgData name="Madhurima Rawat" userId="8714a400033bb3ee" providerId="LiveId" clId="{473D7195-1381-47D6-91CF-17232FB5C48A}" dt="2022-06-12T18:26:25.273" v="3006" actId="1076"/>
        <pc:sldMkLst>
          <pc:docMk/>
          <pc:sldMk cId="1118110370" sldId="274"/>
        </pc:sldMkLst>
        <pc:spChg chg="mod">
          <ac:chgData name="Madhurima Rawat" userId="8714a400033bb3ee" providerId="LiveId" clId="{473D7195-1381-47D6-91CF-17232FB5C48A}" dt="2022-06-12T18:17:36.196" v="2565"/>
          <ac:spMkLst>
            <pc:docMk/>
            <pc:sldMk cId="1118110370" sldId="274"/>
            <ac:spMk id="2" creationId="{B0DD8D95-BF08-65CD-64F5-6C5C56B822B8}"/>
          </ac:spMkLst>
        </pc:spChg>
        <pc:spChg chg="mod">
          <ac:chgData name="Madhurima Rawat" userId="8714a400033bb3ee" providerId="LiveId" clId="{473D7195-1381-47D6-91CF-17232FB5C48A}" dt="2022-06-12T18:26:23.168" v="3005" actId="1076"/>
          <ac:spMkLst>
            <pc:docMk/>
            <pc:sldMk cId="1118110370" sldId="274"/>
            <ac:spMk id="3" creationId="{C089D2E0-4454-B662-7F98-1122F73B3DC1}"/>
          </ac:spMkLst>
        </pc:spChg>
        <pc:grpChg chg="mod">
          <ac:chgData name="Madhurima Rawat" userId="8714a400033bb3ee" providerId="LiveId" clId="{473D7195-1381-47D6-91CF-17232FB5C48A}" dt="2022-06-12T18:12:31.834" v="2525"/>
          <ac:grpSpMkLst>
            <pc:docMk/>
            <pc:sldMk cId="1118110370" sldId="274"/>
            <ac:grpSpMk id="7" creationId="{0FC20C6D-107B-28D6-2951-3689B0B9D3EC}"/>
          </ac:grpSpMkLst>
        </pc:grpChg>
        <pc:grpChg chg="mod">
          <ac:chgData name="Madhurima Rawat" userId="8714a400033bb3ee" providerId="LiveId" clId="{473D7195-1381-47D6-91CF-17232FB5C48A}" dt="2022-06-12T18:12:34.166" v="2529"/>
          <ac:grpSpMkLst>
            <pc:docMk/>
            <pc:sldMk cId="1118110370" sldId="274"/>
            <ac:grpSpMk id="11" creationId="{DAF5370B-A8B7-3E70-F6BF-BB09B59F24D5}"/>
          </ac:grpSpMkLst>
        </pc:grpChg>
        <pc:grpChg chg="mod">
          <ac:chgData name="Madhurima Rawat" userId="8714a400033bb3ee" providerId="LiveId" clId="{473D7195-1381-47D6-91CF-17232FB5C48A}" dt="2022-06-12T18:12:44.612" v="2534"/>
          <ac:grpSpMkLst>
            <pc:docMk/>
            <pc:sldMk cId="1118110370" sldId="274"/>
            <ac:grpSpMk id="16" creationId="{6820BECF-5B7E-1246-0479-6BF5D3DE9D13}"/>
          </ac:grpSpMkLst>
        </pc:grpChg>
        <pc:grpChg chg="mod">
          <ac:chgData name="Madhurima Rawat" userId="8714a400033bb3ee" providerId="LiveId" clId="{473D7195-1381-47D6-91CF-17232FB5C48A}" dt="2022-06-12T18:12:59.366" v="2537"/>
          <ac:grpSpMkLst>
            <pc:docMk/>
            <pc:sldMk cId="1118110370" sldId="274"/>
            <ac:grpSpMk id="19" creationId="{A35D8016-4304-7BE5-0E6B-572C937DEF13}"/>
          </ac:grpSpMkLst>
        </pc:grpChg>
        <pc:picChg chg="add mod">
          <ac:chgData name="Madhurima Rawat" userId="8714a400033bb3ee" providerId="LiveId" clId="{473D7195-1381-47D6-91CF-17232FB5C48A}" dt="2022-06-12T18:17:18.407" v="2560"/>
          <ac:picMkLst>
            <pc:docMk/>
            <pc:sldMk cId="1118110370" sldId="274"/>
            <ac:picMk id="20" creationId="{C222E190-4634-DC76-6AB0-9ED912F63F6F}"/>
          </ac:picMkLst>
        </pc:picChg>
        <pc:picChg chg="add mod">
          <ac:chgData name="Madhurima Rawat" userId="8714a400033bb3ee" providerId="LiveId" clId="{473D7195-1381-47D6-91CF-17232FB5C48A}" dt="2022-06-12T18:17:22.982" v="2563"/>
          <ac:picMkLst>
            <pc:docMk/>
            <pc:sldMk cId="1118110370" sldId="274"/>
            <ac:picMk id="21" creationId="{1DB9F1B3-8E2B-FA3F-67E9-BE250679ACFE}"/>
          </ac:picMkLst>
        </pc:picChg>
        <pc:picChg chg="add mod">
          <ac:chgData name="Madhurima Rawat" userId="8714a400033bb3ee" providerId="LiveId" clId="{473D7195-1381-47D6-91CF-17232FB5C48A}" dt="2022-06-12T18:26:25.273" v="3006" actId="1076"/>
          <ac:picMkLst>
            <pc:docMk/>
            <pc:sldMk cId="1118110370" sldId="274"/>
            <ac:picMk id="22" creationId="{481FA245-CDA2-1275-5CD2-5F6FFF677E7C}"/>
          </ac:picMkLst>
        </pc:picChg>
        <pc:inkChg chg="add">
          <ac:chgData name="Madhurima Rawat" userId="8714a400033bb3ee" providerId="LiveId" clId="{473D7195-1381-47D6-91CF-17232FB5C48A}" dt="2022-06-12T18:12:29.888" v="2522" actId="9405"/>
          <ac:inkMkLst>
            <pc:docMk/>
            <pc:sldMk cId="1118110370" sldId="274"/>
            <ac:inkMk id="4" creationId="{9328B31F-1536-2D32-6F0F-601A7FF42878}"/>
          </ac:inkMkLst>
        </pc:inkChg>
        <pc:inkChg chg="add mod">
          <ac:chgData name="Madhurima Rawat" userId="8714a400033bb3ee" providerId="LiveId" clId="{473D7195-1381-47D6-91CF-17232FB5C48A}" dt="2022-06-12T18:12:31.834" v="2525"/>
          <ac:inkMkLst>
            <pc:docMk/>
            <pc:sldMk cId="1118110370" sldId="274"/>
            <ac:inkMk id="5" creationId="{4A9721D8-02AE-599E-05C4-0274EBB49B20}"/>
          </ac:inkMkLst>
        </pc:inkChg>
        <pc:inkChg chg="add mod">
          <ac:chgData name="Madhurima Rawat" userId="8714a400033bb3ee" providerId="LiveId" clId="{473D7195-1381-47D6-91CF-17232FB5C48A}" dt="2022-06-12T18:12:31.834" v="2525"/>
          <ac:inkMkLst>
            <pc:docMk/>
            <pc:sldMk cId="1118110370" sldId="274"/>
            <ac:inkMk id="6" creationId="{F40B90A9-8488-B7AB-B70C-54DD43F8D725}"/>
          </ac:inkMkLst>
        </pc:inkChg>
        <pc:inkChg chg="add mod">
          <ac:chgData name="Madhurima Rawat" userId="8714a400033bb3ee" providerId="LiveId" clId="{473D7195-1381-47D6-91CF-17232FB5C48A}" dt="2022-06-12T18:12:34.166" v="2529"/>
          <ac:inkMkLst>
            <pc:docMk/>
            <pc:sldMk cId="1118110370" sldId="274"/>
            <ac:inkMk id="8" creationId="{13359AED-7C7F-C06A-B500-1C7770502C28}"/>
          </ac:inkMkLst>
        </pc:inkChg>
        <pc:inkChg chg="add mod">
          <ac:chgData name="Madhurima Rawat" userId="8714a400033bb3ee" providerId="LiveId" clId="{473D7195-1381-47D6-91CF-17232FB5C48A}" dt="2022-06-12T18:12:34.166" v="2529"/>
          <ac:inkMkLst>
            <pc:docMk/>
            <pc:sldMk cId="1118110370" sldId="274"/>
            <ac:inkMk id="9" creationId="{29B4266E-0CA4-4989-941C-547D8EB8A5EE}"/>
          </ac:inkMkLst>
        </pc:inkChg>
        <pc:inkChg chg="add mod">
          <ac:chgData name="Madhurima Rawat" userId="8714a400033bb3ee" providerId="LiveId" clId="{473D7195-1381-47D6-91CF-17232FB5C48A}" dt="2022-06-12T18:12:34.166" v="2529"/>
          <ac:inkMkLst>
            <pc:docMk/>
            <pc:sldMk cId="1118110370" sldId="274"/>
            <ac:inkMk id="10" creationId="{760C9821-B418-EAD3-ADBD-423EC3E63C79}"/>
          </ac:inkMkLst>
        </pc:inkChg>
        <pc:inkChg chg="add">
          <ac:chgData name="Madhurima Rawat" userId="8714a400033bb3ee" providerId="LiveId" clId="{473D7195-1381-47D6-91CF-17232FB5C48A}" dt="2022-06-12T18:12:42.656" v="2530" actId="9405"/>
          <ac:inkMkLst>
            <pc:docMk/>
            <pc:sldMk cId="1118110370" sldId="274"/>
            <ac:inkMk id="12" creationId="{A09CBAE2-2BE5-C13C-5B35-FACE5691BE78}"/>
          </ac:inkMkLst>
        </pc:inkChg>
        <pc:inkChg chg="add mod">
          <ac:chgData name="Madhurima Rawat" userId="8714a400033bb3ee" providerId="LiveId" clId="{473D7195-1381-47D6-91CF-17232FB5C48A}" dt="2022-06-12T18:12:44.612" v="2534"/>
          <ac:inkMkLst>
            <pc:docMk/>
            <pc:sldMk cId="1118110370" sldId="274"/>
            <ac:inkMk id="13" creationId="{925D0BFC-D01B-33B4-4F8F-6F2122333C53}"/>
          </ac:inkMkLst>
        </pc:inkChg>
        <pc:inkChg chg="add mod">
          <ac:chgData name="Madhurima Rawat" userId="8714a400033bb3ee" providerId="LiveId" clId="{473D7195-1381-47D6-91CF-17232FB5C48A}" dt="2022-06-12T18:12:44.612" v="2534"/>
          <ac:inkMkLst>
            <pc:docMk/>
            <pc:sldMk cId="1118110370" sldId="274"/>
            <ac:inkMk id="14" creationId="{990C8088-7E40-69EC-E169-BC4E72959341}"/>
          </ac:inkMkLst>
        </pc:inkChg>
        <pc:inkChg chg="add">
          <ac:chgData name="Madhurima Rawat" userId="8714a400033bb3ee" providerId="LiveId" clId="{473D7195-1381-47D6-91CF-17232FB5C48A}" dt="2022-06-12T18:12:43.895" v="2533" actId="9405"/>
          <ac:inkMkLst>
            <pc:docMk/>
            <pc:sldMk cId="1118110370" sldId="274"/>
            <ac:inkMk id="15" creationId="{EB188F2D-70E2-E636-1CA2-142A17AC0B4A}"/>
          </ac:inkMkLst>
        </pc:inkChg>
        <pc:inkChg chg="add mod">
          <ac:chgData name="Madhurima Rawat" userId="8714a400033bb3ee" providerId="LiveId" clId="{473D7195-1381-47D6-91CF-17232FB5C48A}" dt="2022-06-12T18:12:59.366" v="2537"/>
          <ac:inkMkLst>
            <pc:docMk/>
            <pc:sldMk cId="1118110370" sldId="274"/>
            <ac:inkMk id="17" creationId="{D03035EA-ED32-2FDC-E0BB-AAC70DAE80BA}"/>
          </ac:inkMkLst>
        </pc:inkChg>
        <pc:inkChg chg="add mod">
          <ac:chgData name="Madhurima Rawat" userId="8714a400033bb3ee" providerId="LiveId" clId="{473D7195-1381-47D6-91CF-17232FB5C48A}" dt="2022-06-12T18:12:59.366" v="2537"/>
          <ac:inkMkLst>
            <pc:docMk/>
            <pc:sldMk cId="1118110370" sldId="274"/>
            <ac:inkMk id="18" creationId="{8DB8A58D-61ED-6ED1-90D0-41C3D6AA3C2F}"/>
          </ac:inkMkLst>
        </pc:inkChg>
      </pc:sldChg>
      <pc:sldChg chg="addSp delSp modSp new mod modClrScheme chgLayout">
        <pc:chgData name="Madhurima Rawat" userId="8714a400033bb3ee" providerId="LiveId" clId="{473D7195-1381-47D6-91CF-17232FB5C48A}" dt="2022-06-12T18:28:10.415" v="3071" actId="1076"/>
        <pc:sldMkLst>
          <pc:docMk/>
          <pc:sldMk cId="2112266596" sldId="275"/>
        </pc:sldMkLst>
        <pc:spChg chg="del mod ord">
          <ac:chgData name="Madhurima Rawat" userId="8714a400033bb3ee" providerId="LiveId" clId="{473D7195-1381-47D6-91CF-17232FB5C48A}" dt="2022-06-12T18:26:44.516" v="3008" actId="700"/>
          <ac:spMkLst>
            <pc:docMk/>
            <pc:sldMk cId="2112266596" sldId="275"/>
            <ac:spMk id="2" creationId="{DE172F4F-FF5B-260F-1557-4E9B539CC604}"/>
          </ac:spMkLst>
        </pc:spChg>
        <pc:spChg chg="del mod ord">
          <ac:chgData name="Madhurima Rawat" userId="8714a400033bb3ee" providerId="LiveId" clId="{473D7195-1381-47D6-91CF-17232FB5C48A}" dt="2022-06-12T18:26:44.516" v="3008" actId="700"/>
          <ac:spMkLst>
            <pc:docMk/>
            <pc:sldMk cId="2112266596" sldId="275"/>
            <ac:spMk id="3" creationId="{6A6E2BDC-6ABE-975E-16D8-49466EA11554}"/>
          </ac:spMkLst>
        </pc:spChg>
        <pc:spChg chg="add del mod ord">
          <ac:chgData name="Madhurima Rawat" userId="8714a400033bb3ee" providerId="LiveId" clId="{473D7195-1381-47D6-91CF-17232FB5C48A}" dt="2022-06-12T18:26:50.444" v="3009" actId="700"/>
          <ac:spMkLst>
            <pc:docMk/>
            <pc:sldMk cId="2112266596" sldId="275"/>
            <ac:spMk id="4" creationId="{C5FDDD43-1C53-A8E7-CF11-D234E1121505}"/>
          </ac:spMkLst>
        </pc:spChg>
        <pc:spChg chg="add del mod ord">
          <ac:chgData name="Madhurima Rawat" userId="8714a400033bb3ee" providerId="LiveId" clId="{473D7195-1381-47D6-91CF-17232FB5C48A}" dt="2022-06-12T18:26:50.444" v="3009" actId="700"/>
          <ac:spMkLst>
            <pc:docMk/>
            <pc:sldMk cId="2112266596" sldId="275"/>
            <ac:spMk id="5" creationId="{A9009799-4ADF-C376-137E-9224F8BADE73}"/>
          </ac:spMkLst>
        </pc:spChg>
        <pc:spChg chg="add del mod ord">
          <ac:chgData name="Madhurima Rawat" userId="8714a400033bb3ee" providerId="LiveId" clId="{473D7195-1381-47D6-91CF-17232FB5C48A}" dt="2022-06-12T18:26:50.444" v="3009" actId="700"/>
          <ac:spMkLst>
            <pc:docMk/>
            <pc:sldMk cId="2112266596" sldId="275"/>
            <ac:spMk id="6" creationId="{3F447B3A-6888-D109-33A0-8A3081C83C8E}"/>
          </ac:spMkLst>
        </pc:spChg>
        <pc:spChg chg="add del mod ord">
          <ac:chgData name="Madhurima Rawat" userId="8714a400033bb3ee" providerId="LiveId" clId="{473D7195-1381-47D6-91CF-17232FB5C48A}" dt="2022-06-12T18:26:54.911" v="3010" actId="700"/>
          <ac:spMkLst>
            <pc:docMk/>
            <pc:sldMk cId="2112266596" sldId="275"/>
            <ac:spMk id="7" creationId="{5D6F22FC-4401-1D96-372F-B7D5B4F35344}"/>
          </ac:spMkLst>
        </pc:spChg>
        <pc:spChg chg="add del mod ord">
          <ac:chgData name="Madhurima Rawat" userId="8714a400033bb3ee" providerId="LiveId" clId="{473D7195-1381-47D6-91CF-17232FB5C48A}" dt="2022-06-12T18:26:54.911" v="3010" actId="700"/>
          <ac:spMkLst>
            <pc:docMk/>
            <pc:sldMk cId="2112266596" sldId="275"/>
            <ac:spMk id="8" creationId="{AA91DB6A-3184-6514-2E6C-893961DCABAA}"/>
          </ac:spMkLst>
        </pc:spChg>
        <pc:spChg chg="add mod ord">
          <ac:chgData name="Madhurima Rawat" userId="8714a400033bb3ee" providerId="LiveId" clId="{473D7195-1381-47D6-91CF-17232FB5C48A}" dt="2022-06-12T18:28:10.415" v="3071" actId="1076"/>
          <ac:spMkLst>
            <pc:docMk/>
            <pc:sldMk cId="2112266596" sldId="275"/>
            <ac:spMk id="9" creationId="{3BFE316C-F94B-D5E0-40CB-3780DE6F2654}"/>
          </ac:spMkLst>
        </pc:spChg>
        <pc:spChg chg="add mod ord">
          <ac:chgData name="Madhurima Rawat" userId="8714a400033bb3ee" providerId="LiveId" clId="{473D7195-1381-47D6-91CF-17232FB5C48A}" dt="2022-06-12T18:28:06.587" v="3070" actId="1076"/>
          <ac:spMkLst>
            <pc:docMk/>
            <pc:sldMk cId="2112266596" sldId="275"/>
            <ac:spMk id="10" creationId="{74939691-5933-6DD3-4BAF-84231439C5F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498F1-D479-4924-8FAC-E320547448B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97CCAFB-752C-440E-9677-7BD6213E2D72}">
      <dgm:prSet/>
      <dgm:spPr/>
      <dgm:t>
        <a:bodyPr/>
        <a:lstStyle/>
        <a:p>
          <a:r>
            <a:rPr lang="en-US" b="0" i="0"/>
            <a:t>#1. Opportunity on an emerging trend</a:t>
          </a:r>
          <a:endParaRPr lang="en-IN"/>
        </a:p>
      </dgm:t>
    </dgm:pt>
    <dgm:pt modelId="{61571A51-652E-4916-8531-B4A6B5A4C44E}" type="parTrans" cxnId="{136091DA-5054-4353-9502-06696C7AACBA}">
      <dgm:prSet/>
      <dgm:spPr/>
      <dgm:t>
        <a:bodyPr/>
        <a:lstStyle/>
        <a:p>
          <a:endParaRPr lang="en-IN"/>
        </a:p>
      </dgm:t>
    </dgm:pt>
    <dgm:pt modelId="{FCBD8C34-FBC9-4E72-AEC2-48970DCD5FAC}" type="sibTrans" cxnId="{136091DA-5054-4353-9502-06696C7AACBA}">
      <dgm:prSet/>
      <dgm:spPr/>
      <dgm:t>
        <a:bodyPr/>
        <a:lstStyle/>
        <a:p>
          <a:endParaRPr lang="en-IN"/>
        </a:p>
      </dgm:t>
    </dgm:pt>
    <dgm:pt modelId="{B89E7630-6579-4950-B0E8-7B00C90454AA}">
      <dgm:prSet/>
      <dgm:spPr/>
      <dgm:t>
        <a:bodyPr/>
        <a:lstStyle/>
        <a:p>
          <a:r>
            <a:rPr lang="en-IN" b="0" i="0"/>
            <a:t>#2. Imitate and improve</a:t>
          </a:r>
          <a:endParaRPr lang="en-IN"/>
        </a:p>
      </dgm:t>
    </dgm:pt>
    <dgm:pt modelId="{159592DB-B1E6-4826-AD8A-5BCD86C104BC}" type="parTrans" cxnId="{CB69D1ED-CD7E-446C-8E7E-ECFD127AED27}">
      <dgm:prSet/>
      <dgm:spPr/>
      <dgm:t>
        <a:bodyPr/>
        <a:lstStyle/>
        <a:p>
          <a:endParaRPr lang="en-IN"/>
        </a:p>
      </dgm:t>
    </dgm:pt>
    <dgm:pt modelId="{8BB957E3-F787-4D2D-83EF-318B447BF8F2}" type="sibTrans" cxnId="{CB69D1ED-CD7E-446C-8E7E-ECFD127AED27}">
      <dgm:prSet/>
      <dgm:spPr/>
      <dgm:t>
        <a:bodyPr/>
        <a:lstStyle/>
        <a:p>
          <a:endParaRPr lang="en-IN"/>
        </a:p>
      </dgm:t>
    </dgm:pt>
    <dgm:pt modelId="{E11FCD86-E386-4B18-92DB-C154C9367C20}">
      <dgm:prSet/>
      <dgm:spPr/>
      <dgm:t>
        <a:bodyPr/>
        <a:lstStyle/>
        <a:p>
          <a:r>
            <a:rPr lang="en-US" b="0" i="0"/>
            <a:t>#3. Focus on the unmet need and the neglected segment</a:t>
          </a:r>
          <a:endParaRPr lang="en-IN"/>
        </a:p>
      </dgm:t>
    </dgm:pt>
    <dgm:pt modelId="{7E2FC19E-A4D1-4386-9C65-920E6CE25894}" type="parTrans" cxnId="{B1B8BD96-F543-460E-A92F-E4E5C9267F8F}">
      <dgm:prSet/>
      <dgm:spPr/>
      <dgm:t>
        <a:bodyPr/>
        <a:lstStyle/>
        <a:p>
          <a:endParaRPr lang="en-IN"/>
        </a:p>
      </dgm:t>
    </dgm:pt>
    <dgm:pt modelId="{20DA09D0-DA2D-41C3-9087-2D092C5CA23B}" type="sibTrans" cxnId="{B1B8BD96-F543-460E-A92F-E4E5C9267F8F}">
      <dgm:prSet/>
      <dgm:spPr/>
      <dgm:t>
        <a:bodyPr/>
        <a:lstStyle/>
        <a:p>
          <a:endParaRPr lang="en-IN"/>
        </a:p>
      </dgm:t>
    </dgm:pt>
    <dgm:pt modelId="{3F981B0D-0B8F-45E6-BE20-1830CD1BF95D}">
      <dgm:prSet/>
      <dgm:spPr/>
      <dgm:t>
        <a:bodyPr/>
        <a:lstStyle/>
        <a:p>
          <a:r>
            <a:rPr lang="en-IN" b="0" i="0" dirty="0"/>
            <a:t>#4. Be finance-smart</a:t>
          </a:r>
          <a:endParaRPr lang="en-IN" dirty="0"/>
        </a:p>
      </dgm:t>
    </dgm:pt>
    <dgm:pt modelId="{439C0456-35EE-405B-87A2-EA02599B0B0C}" type="parTrans" cxnId="{0E60D715-D795-4672-B401-F3136BDFAD1E}">
      <dgm:prSet/>
      <dgm:spPr/>
      <dgm:t>
        <a:bodyPr/>
        <a:lstStyle/>
        <a:p>
          <a:endParaRPr lang="en-IN"/>
        </a:p>
      </dgm:t>
    </dgm:pt>
    <dgm:pt modelId="{05C88EF5-ABA2-4A9D-9BD1-96670B44F770}" type="sibTrans" cxnId="{0E60D715-D795-4672-B401-F3136BDFAD1E}">
      <dgm:prSet/>
      <dgm:spPr/>
      <dgm:t>
        <a:bodyPr/>
        <a:lstStyle/>
        <a:p>
          <a:endParaRPr lang="en-IN"/>
        </a:p>
      </dgm:t>
    </dgm:pt>
    <dgm:pt modelId="{E286EF50-4C56-4B2A-B494-8087C513B885}" type="pres">
      <dgm:prSet presAssocID="{E88498F1-D479-4924-8FAC-E320547448B7}" presName="linear" presStyleCnt="0">
        <dgm:presLayoutVars>
          <dgm:animLvl val="lvl"/>
          <dgm:resizeHandles val="exact"/>
        </dgm:presLayoutVars>
      </dgm:prSet>
      <dgm:spPr/>
    </dgm:pt>
    <dgm:pt modelId="{C7606938-AB8F-4A72-8CFE-3FA06E7FA2C1}" type="pres">
      <dgm:prSet presAssocID="{D97CCAFB-752C-440E-9677-7BD6213E2D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07EE2-86AF-43C3-9458-795039F50FFC}" type="pres">
      <dgm:prSet presAssocID="{FCBD8C34-FBC9-4E72-AEC2-48970DCD5FAC}" presName="spacer" presStyleCnt="0"/>
      <dgm:spPr/>
    </dgm:pt>
    <dgm:pt modelId="{DF1783B9-F6B3-43D5-B020-4D91190AE69C}" type="pres">
      <dgm:prSet presAssocID="{B89E7630-6579-4950-B0E8-7B00C90454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EC141A-FE75-4247-8E9F-754FC8409493}" type="pres">
      <dgm:prSet presAssocID="{8BB957E3-F787-4D2D-83EF-318B447BF8F2}" presName="spacer" presStyleCnt="0"/>
      <dgm:spPr/>
    </dgm:pt>
    <dgm:pt modelId="{AAC16890-23C0-41BD-BA48-A36E28378EEC}" type="pres">
      <dgm:prSet presAssocID="{E11FCD86-E386-4B18-92DB-C154C9367C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562F3E-260D-487C-8AD4-FB6915121EBC}" type="pres">
      <dgm:prSet presAssocID="{20DA09D0-DA2D-41C3-9087-2D092C5CA23B}" presName="spacer" presStyleCnt="0"/>
      <dgm:spPr/>
    </dgm:pt>
    <dgm:pt modelId="{7FEB643F-AEC3-46FE-8777-82BCD937C29D}" type="pres">
      <dgm:prSet presAssocID="{3F981B0D-0B8F-45E6-BE20-1830CD1BF95D}" presName="parentText" presStyleLbl="node1" presStyleIdx="3" presStyleCnt="4" custLinFactNeighborX="-1094" custLinFactNeighborY="-32205">
        <dgm:presLayoutVars>
          <dgm:chMax val="0"/>
          <dgm:bulletEnabled val="1"/>
        </dgm:presLayoutVars>
      </dgm:prSet>
      <dgm:spPr/>
    </dgm:pt>
  </dgm:ptLst>
  <dgm:cxnLst>
    <dgm:cxn modelId="{2AB57205-4DA1-4F74-9355-A09C0E01AE31}" type="presOf" srcId="{3F981B0D-0B8F-45E6-BE20-1830CD1BF95D}" destId="{7FEB643F-AEC3-46FE-8777-82BCD937C29D}" srcOrd="0" destOrd="0" presId="urn:microsoft.com/office/officeart/2005/8/layout/vList2"/>
    <dgm:cxn modelId="{04BEFA14-70C6-48EC-841A-42A9EA5414BD}" type="presOf" srcId="{E88498F1-D479-4924-8FAC-E320547448B7}" destId="{E286EF50-4C56-4B2A-B494-8087C513B885}" srcOrd="0" destOrd="0" presId="urn:microsoft.com/office/officeart/2005/8/layout/vList2"/>
    <dgm:cxn modelId="{0E60D715-D795-4672-B401-F3136BDFAD1E}" srcId="{E88498F1-D479-4924-8FAC-E320547448B7}" destId="{3F981B0D-0B8F-45E6-BE20-1830CD1BF95D}" srcOrd="3" destOrd="0" parTransId="{439C0456-35EE-405B-87A2-EA02599B0B0C}" sibTransId="{05C88EF5-ABA2-4A9D-9BD1-96670B44F770}"/>
    <dgm:cxn modelId="{8B543922-1F58-492B-A229-8F803567A3C8}" type="presOf" srcId="{D97CCAFB-752C-440E-9677-7BD6213E2D72}" destId="{C7606938-AB8F-4A72-8CFE-3FA06E7FA2C1}" srcOrd="0" destOrd="0" presId="urn:microsoft.com/office/officeart/2005/8/layout/vList2"/>
    <dgm:cxn modelId="{458B8B2D-1A79-45EE-B630-12C4866154E0}" type="presOf" srcId="{E11FCD86-E386-4B18-92DB-C154C9367C20}" destId="{AAC16890-23C0-41BD-BA48-A36E28378EEC}" srcOrd="0" destOrd="0" presId="urn:microsoft.com/office/officeart/2005/8/layout/vList2"/>
    <dgm:cxn modelId="{B1B8BD96-F543-460E-A92F-E4E5C9267F8F}" srcId="{E88498F1-D479-4924-8FAC-E320547448B7}" destId="{E11FCD86-E386-4B18-92DB-C154C9367C20}" srcOrd="2" destOrd="0" parTransId="{7E2FC19E-A4D1-4386-9C65-920E6CE25894}" sibTransId="{20DA09D0-DA2D-41C3-9087-2D092C5CA23B}"/>
    <dgm:cxn modelId="{932E64C6-64FF-4BEA-BB93-709C3F439D49}" type="presOf" srcId="{B89E7630-6579-4950-B0E8-7B00C90454AA}" destId="{DF1783B9-F6B3-43D5-B020-4D91190AE69C}" srcOrd="0" destOrd="0" presId="urn:microsoft.com/office/officeart/2005/8/layout/vList2"/>
    <dgm:cxn modelId="{136091DA-5054-4353-9502-06696C7AACBA}" srcId="{E88498F1-D479-4924-8FAC-E320547448B7}" destId="{D97CCAFB-752C-440E-9677-7BD6213E2D72}" srcOrd="0" destOrd="0" parTransId="{61571A51-652E-4916-8531-B4A6B5A4C44E}" sibTransId="{FCBD8C34-FBC9-4E72-AEC2-48970DCD5FAC}"/>
    <dgm:cxn modelId="{CB69D1ED-CD7E-446C-8E7E-ECFD127AED27}" srcId="{E88498F1-D479-4924-8FAC-E320547448B7}" destId="{B89E7630-6579-4950-B0E8-7B00C90454AA}" srcOrd="1" destOrd="0" parTransId="{159592DB-B1E6-4826-AD8A-5BCD86C104BC}" sibTransId="{8BB957E3-F787-4D2D-83EF-318B447BF8F2}"/>
    <dgm:cxn modelId="{F7774479-7341-4990-BBAE-9A7E76CFF9A8}" type="presParOf" srcId="{E286EF50-4C56-4B2A-B494-8087C513B885}" destId="{C7606938-AB8F-4A72-8CFE-3FA06E7FA2C1}" srcOrd="0" destOrd="0" presId="urn:microsoft.com/office/officeart/2005/8/layout/vList2"/>
    <dgm:cxn modelId="{80C48219-2833-4A2A-9B48-CA768E5CC2E7}" type="presParOf" srcId="{E286EF50-4C56-4B2A-B494-8087C513B885}" destId="{23707EE2-86AF-43C3-9458-795039F50FFC}" srcOrd="1" destOrd="0" presId="urn:microsoft.com/office/officeart/2005/8/layout/vList2"/>
    <dgm:cxn modelId="{EB316A9F-E9D9-425D-8FD7-3ED569C52F4F}" type="presParOf" srcId="{E286EF50-4C56-4B2A-B494-8087C513B885}" destId="{DF1783B9-F6B3-43D5-B020-4D91190AE69C}" srcOrd="2" destOrd="0" presId="urn:microsoft.com/office/officeart/2005/8/layout/vList2"/>
    <dgm:cxn modelId="{241F5445-945C-420A-AE70-C2F5C1CD61F4}" type="presParOf" srcId="{E286EF50-4C56-4B2A-B494-8087C513B885}" destId="{A3EC141A-FE75-4247-8E9F-754FC8409493}" srcOrd="3" destOrd="0" presId="urn:microsoft.com/office/officeart/2005/8/layout/vList2"/>
    <dgm:cxn modelId="{3BACB650-1BC9-40F4-9191-5A916D73A60F}" type="presParOf" srcId="{E286EF50-4C56-4B2A-B494-8087C513B885}" destId="{AAC16890-23C0-41BD-BA48-A36E28378EEC}" srcOrd="4" destOrd="0" presId="urn:microsoft.com/office/officeart/2005/8/layout/vList2"/>
    <dgm:cxn modelId="{6911C516-9415-4E91-A3B4-DE88EC8421A6}" type="presParOf" srcId="{E286EF50-4C56-4B2A-B494-8087C513B885}" destId="{35562F3E-260D-487C-8AD4-FB6915121EBC}" srcOrd="5" destOrd="0" presId="urn:microsoft.com/office/officeart/2005/8/layout/vList2"/>
    <dgm:cxn modelId="{3237790F-7BFF-4502-A7BA-E74D1F134F5A}" type="presParOf" srcId="{E286EF50-4C56-4B2A-B494-8087C513B885}" destId="{7FEB643F-AEC3-46FE-8777-82BCD937C2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06938-AB8F-4A72-8CFE-3FA06E7FA2C1}">
      <dsp:nvSpPr>
        <dsp:cNvPr id="0" name=""/>
        <dsp:cNvSpPr/>
      </dsp:nvSpPr>
      <dsp:spPr>
        <a:xfrm>
          <a:off x="0" y="511119"/>
          <a:ext cx="10018712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#1. Opportunity on an emerging trend</a:t>
          </a:r>
          <a:endParaRPr lang="en-IN" sz="3200" kern="1200"/>
        </a:p>
      </dsp:txBody>
      <dsp:txXfrm>
        <a:off x="37467" y="548586"/>
        <a:ext cx="9943778" cy="692586"/>
      </dsp:txXfrm>
    </dsp:sp>
    <dsp:sp modelId="{DF1783B9-F6B3-43D5-B020-4D91190AE69C}">
      <dsp:nvSpPr>
        <dsp:cNvPr id="0" name=""/>
        <dsp:cNvSpPr/>
      </dsp:nvSpPr>
      <dsp:spPr>
        <a:xfrm>
          <a:off x="0" y="1370799"/>
          <a:ext cx="10018712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i="0" kern="1200"/>
            <a:t>#2. Imitate and improve</a:t>
          </a:r>
          <a:endParaRPr lang="en-IN" sz="3200" kern="1200"/>
        </a:p>
      </dsp:txBody>
      <dsp:txXfrm>
        <a:off x="37467" y="1408266"/>
        <a:ext cx="9943778" cy="692586"/>
      </dsp:txXfrm>
    </dsp:sp>
    <dsp:sp modelId="{AAC16890-23C0-41BD-BA48-A36E28378EEC}">
      <dsp:nvSpPr>
        <dsp:cNvPr id="0" name=""/>
        <dsp:cNvSpPr/>
      </dsp:nvSpPr>
      <dsp:spPr>
        <a:xfrm>
          <a:off x="0" y="2230479"/>
          <a:ext cx="10018712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#3. Focus on the unmet need and the neglected segment</a:t>
          </a:r>
          <a:endParaRPr lang="en-IN" sz="3200" kern="1200"/>
        </a:p>
      </dsp:txBody>
      <dsp:txXfrm>
        <a:off x="37467" y="2267946"/>
        <a:ext cx="9943778" cy="692586"/>
      </dsp:txXfrm>
    </dsp:sp>
    <dsp:sp modelId="{7FEB643F-AEC3-46FE-8777-82BCD937C29D}">
      <dsp:nvSpPr>
        <dsp:cNvPr id="0" name=""/>
        <dsp:cNvSpPr/>
      </dsp:nvSpPr>
      <dsp:spPr>
        <a:xfrm>
          <a:off x="0" y="3060479"/>
          <a:ext cx="10018712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i="0" kern="1200" dirty="0"/>
            <a:t>#4. Be finance-smart</a:t>
          </a:r>
          <a:endParaRPr lang="en-IN" sz="3200" kern="1200" dirty="0"/>
        </a:p>
      </dsp:txBody>
      <dsp:txXfrm>
        <a:off x="37467" y="3097946"/>
        <a:ext cx="9943778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3552-2D8A-4303-89BD-31ED536A78A3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981E8-C6DC-4260-A40F-6C4DA305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9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B5F1-B29F-42BB-A384-222E96BEB5AA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7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247B-56CF-47A1-B987-D2515C7E5500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8411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247B-56CF-47A1-B987-D2515C7E5500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1330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247B-56CF-47A1-B987-D2515C7E5500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892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247B-56CF-47A1-B987-D2515C7E5500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72719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247B-56CF-47A1-B987-D2515C7E5500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0721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247B-56CF-47A1-B987-D2515C7E5500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3232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6086-03D6-4499-9689-8E85D9358008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3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87FA-C854-4357-AC74-D694ACD4A6FF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7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DC9A-783C-454B-BFF8-B9188A2C485B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6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568-2F5E-47FA-9A3B-31C98D9B7DCD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7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B20C-E08F-4D03-9656-5E557B08C79B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7DC9-5680-4D2B-BE5C-F5C53591CDAD}" type="datetime1">
              <a:rPr lang="en-IN" smtClean="0"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1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7CB-2D5B-4FAC-BAE4-5B16CCBD915C}" type="datetime1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DCC-46AA-4E82-9123-2CD7C481B12F}" type="datetime1">
              <a:rPr lang="en-IN" smtClean="0"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50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1755-3C1F-4048-BD36-C07DDE70ECE1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8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C358-FD35-483F-AD7D-5B18BF81DC02}" type="datetime1">
              <a:rPr lang="en-IN" smtClean="0"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MADHURIMA RAWAT(DATASCIENCE CSVTU)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FD247B-56CF-47A1-B987-D2515C7E5500}" type="datetime1">
              <a:rPr lang="en-IN" smtClean="0"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F7478D-FB19-4856-B8F1-D1ECB56FE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7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  <p:sldLayoutId id="2147484527" r:id="rId12"/>
    <p:sldLayoutId id="2147484528" r:id="rId13"/>
    <p:sldLayoutId id="2147484529" r:id="rId14"/>
    <p:sldLayoutId id="2147484530" r:id="rId15"/>
    <p:sldLayoutId id="2147484531" r:id="rId16"/>
    <p:sldLayoutId id="2147484532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C9FA-EF80-132C-BE79-856696C61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419" y="510181"/>
            <a:ext cx="8915399" cy="2262781"/>
          </a:xfrm>
        </p:spPr>
        <p:txBody>
          <a:bodyPr>
            <a:normAutofit/>
          </a:bodyPr>
          <a:lstStyle/>
          <a:p>
            <a:r>
              <a:rPr lang="en-IN" dirty="0"/>
              <a:t>CASE STUDY OF FALGUNI    NAYAR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CE2575C-E2CD-C145-D364-79AD9594E66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582208" y="4085039"/>
                <a:ext cx="12553540" cy="176215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4000" dirty="0"/>
                  <a:t>PRESENTED BY</a:t>
                </a:r>
                <a:br>
                  <a:rPr lang="en-US" sz="4000" dirty="0"/>
                </a:br>
                <a:r>
                  <a:rPr lang="en-US" sz="2400" dirty="0"/>
                  <a:t> MADHURIMA RAWAT</a:t>
                </a:r>
                <a:br>
                  <a:rPr lang="en-US" sz="2400" dirty="0"/>
                </a:br>
                <a:r>
                  <a:rPr lang="en-US" sz="2400" dirty="0"/>
                  <a:t>ROLL NO-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300012821042</m:t>
                    </m:r>
                  </m:oMath>
                </a14:m>
                <a:br>
                  <a:rPr lang="en-US" sz="2400" dirty="0"/>
                </a:br>
                <a:r>
                  <a:rPr lang="en-IN" sz="2400" dirty="0"/>
                  <a:t>DATASCIENCE(CSE)</a:t>
                </a:r>
                <a:br>
                  <a:rPr lang="en-IN" sz="2000" dirty="0"/>
                </a:br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CE2575C-E2CD-C145-D364-79AD9594E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582208" y="4085039"/>
                <a:ext cx="12553540" cy="1762155"/>
              </a:xfrm>
              <a:blipFill>
                <a:blip r:embed="rId2"/>
                <a:stretch>
                  <a:fillRect t="-10727" r="-1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799A8D-9D60-3D29-339C-9FE9C0411C5B}"/>
              </a:ext>
            </a:extLst>
          </p:cNvPr>
          <p:cNvSpPr txBox="1"/>
          <p:nvPr/>
        </p:nvSpPr>
        <p:spPr>
          <a:xfrm>
            <a:off x="3904525" y="4181445"/>
            <a:ext cx="6987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CHHATTISGARH SWAMI</a:t>
            </a:r>
            <a:br>
              <a:rPr 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VIVEKANANDA TECHNICAL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UNIVERSITY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FE316C-F94B-D5E0-40CB-3780DE6F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935" y="935213"/>
            <a:ext cx="8915399" cy="2262781"/>
          </a:xfrm>
        </p:spPr>
        <p:txBody>
          <a:bodyPr>
            <a:normAutofit/>
          </a:bodyPr>
          <a:lstStyle/>
          <a:p>
            <a:r>
              <a:rPr lang="en-IN" dirty="0"/>
              <a:t>THANK YOU FOR LISTENING TO ME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4939691-5933-6DD3-4BAF-84231439C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329" y="3929515"/>
            <a:ext cx="8915399" cy="1126283"/>
          </a:xfrm>
        </p:spPr>
        <p:txBody>
          <a:bodyPr>
            <a:normAutofit/>
          </a:bodyPr>
          <a:lstStyle/>
          <a:p>
            <a:r>
              <a:rPr lang="en-IN" sz="32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21122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7B9B-73A0-80A4-637B-BFABDBEB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-351322"/>
            <a:ext cx="10018713" cy="1752599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12716-6271-2A48-DB0A-15644035E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893" y="968457"/>
            <a:ext cx="10702107" cy="5249779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02122"/>
                </a:solidFill>
                <a:effectLst/>
                <a:latin typeface="-apple-system"/>
              </a:rPr>
              <a:t>Falguni </a:t>
            </a:r>
            <a:r>
              <a:rPr lang="en-US" sz="2800" b="1" i="0" dirty="0" err="1">
                <a:solidFill>
                  <a:srgbClr val="202122"/>
                </a:solidFill>
                <a:effectLst/>
                <a:latin typeface="-apple-system"/>
              </a:rPr>
              <a:t>Nayar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-apple-system"/>
              </a:rPr>
              <a:t> (born 19 February 1963)  is   an Indian billionaire </a:t>
            </a:r>
            <a:r>
              <a:rPr lang="en-US" sz="2800" dirty="0">
                <a:solidFill>
                  <a:srgbClr val="3366CC"/>
                </a:solidFill>
                <a:latin typeface="-apple-system"/>
              </a:rPr>
              <a:t>businesswoman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-apple-system"/>
              </a:rPr>
              <a:t> who is the founder and CEO of the beauty and lifestyle retail company </a:t>
            </a:r>
            <a:r>
              <a:rPr lang="en-US" sz="2800" dirty="0" err="1">
                <a:solidFill>
                  <a:srgbClr val="3366CC"/>
                </a:solidFill>
                <a:latin typeface="-apple-system"/>
              </a:rPr>
              <a:t>Nykaa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-apple-system"/>
              </a:rPr>
              <a:t>. </a:t>
            </a:r>
            <a:r>
              <a:rPr lang="en-US" sz="2800" b="0" i="0" dirty="0" err="1">
                <a:solidFill>
                  <a:srgbClr val="202122"/>
                </a:solidFill>
                <a:effectLst/>
                <a:latin typeface="-apple-system"/>
              </a:rPr>
              <a:t>Nayar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-apple-system"/>
              </a:rPr>
              <a:t> is one of two self-made female, Indian billionaires.</a:t>
            </a:r>
          </a:p>
          <a:p>
            <a:pPr marL="0" indent="0">
              <a:buNone/>
            </a:pPr>
            <a:r>
              <a:rPr lang="en-US" sz="3000" b="0" i="0" dirty="0">
                <a:solidFill>
                  <a:srgbClr val="202122"/>
                </a:solidFill>
                <a:effectLst/>
                <a:latin typeface="-apple-system"/>
              </a:rPr>
              <a:t>EARLY LIFE AND EDUCATIO</a:t>
            </a:r>
            <a:r>
              <a:rPr lang="en-US" sz="3000" dirty="0">
                <a:solidFill>
                  <a:srgbClr val="202122"/>
                </a:solidFill>
                <a:latin typeface="-apple-system"/>
              </a:rPr>
              <a:t>N:</a:t>
            </a:r>
            <a:endParaRPr lang="en-US" sz="3000" b="0" i="0" dirty="0">
              <a:solidFill>
                <a:srgbClr val="202122"/>
              </a:solidFill>
              <a:effectLst/>
              <a:latin typeface="-apple-system"/>
            </a:endParaRPr>
          </a:p>
          <a:p>
            <a:r>
              <a:rPr lang="en-US" sz="2600" b="0" i="0" dirty="0" err="1">
                <a:solidFill>
                  <a:srgbClr val="202122"/>
                </a:solidFill>
                <a:effectLst/>
                <a:latin typeface="-apple-system"/>
              </a:rPr>
              <a:t>Nayar</a:t>
            </a:r>
            <a:r>
              <a:rPr lang="en-US" sz="2600" b="0" i="0" dirty="0">
                <a:solidFill>
                  <a:srgbClr val="202122"/>
                </a:solidFill>
                <a:effectLst/>
                <a:latin typeface="-apple-system"/>
              </a:rPr>
              <a:t> was born and raised in a </a:t>
            </a:r>
            <a:r>
              <a:rPr lang="en-US" sz="2600" dirty="0">
                <a:solidFill>
                  <a:srgbClr val="3366CC"/>
                </a:solidFill>
                <a:latin typeface="-apple-system"/>
              </a:rPr>
              <a:t>Gujarati</a:t>
            </a:r>
            <a:r>
              <a:rPr lang="en-US" sz="2600" dirty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sz="2600" b="0" i="0" dirty="0">
                <a:solidFill>
                  <a:srgbClr val="202122"/>
                </a:solidFill>
                <a:effectLst/>
                <a:latin typeface="-apple-system"/>
              </a:rPr>
              <a:t>family in Mumbai, Maharashtra. Her </a:t>
            </a:r>
          </a:p>
          <a:p>
            <a:pPr marL="0" indent="0">
              <a:buNone/>
            </a:pPr>
            <a:r>
              <a:rPr lang="en-US" sz="2600" b="0" i="0" dirty="0">
                <a:solidFill>
                  <a:srgbClr val="202122"/>
                </a:solidFill>
                <a:effectLst/>
                <a:latin typeface="-apple-system"/>
              </a:rPr>
              <a:t>father was a businessman and ran a small bearings company, assisted by her mother.</a:t>
            </a:r>
            <a:endParaRPr lang="en-US" sz="2600" b="0" i="0" baseline="30000" dirty="0">
              <a:solidFill>
                <a:srgbClr val="3366CC"/>
              </a:solidFill>
              <a:effectLst/>
              <a:latin typeface="inherit"/>
            </a:endParaRPr>
          </a:p>
          <a:p>
            <a:pPr marL="0" indent="0">
              <a:buNone/>
            </a:pPr>
            <a:r>
              <a:rPr lang="en-US" sz="2600" b="0" i="0" dirty="0">
                <a:solidFill>
                  <a:srgbClr val="202122"/>
                </a:solidFill>
                <a:effectLst/>
                <a:latin typeface="-apple-system"/>
              </a:rPr>
              <a:t> She is a graduate from </a:t>
            </a:r>
            <a:r>
              <a:rPr lang="en-US" sz="2600" dirty="0">
                <a:solidFill>
                  <a:srgbClr val="3366CC"/>
                </a:solidFill>
                <a:latin typeface="-apple-system"/>
              </a:rPr>
              <a:t>Sydenham College of Commerce and Economics</a:t>
            </a:r>
            <a:endParaRPr lang="en-US" sz="2600" b="0" i="0" dirty="0">
              <a:solidFill>
                <a:srgbClr val="20212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600" b="0" i="0" dirty="0">
                <a:solidFill>
                  <a:srgbClr val="202122"/>
                </a:solidFill>
                <a:effectLst/>
                <a:latin typeface="-apple-system"/>
              </a:rPr>
              <a:t>and a postgraduate from the </a:t>
            </a:r>
            <a:r>
              <a:rPr lang="en-US" sz="2600" dirty="0">
                <a:solidFill>
                  <a:srgbClr val="3366CC"/>
                </a:solidFill>
                <a:latin typeface="-apple-system"/>
              </a:rPr>
              <a:t>Indian Institute of Management Ahmedabad</a:t>
            </a:r>
            <a:r>
              <a:rPr lang="en-US" sz="2600" b="0" i="0" dirty="0">
                <a:solidFill>
                  <a:srgbClr val="202122"/>
                </a:solidFill>
                <a:effectLst/>
                <a:latin typeface="-apple-system"/>
              </a:rPr>
              <a:t>.</a:t>
            </a:r>
            <a:endParaRPr lang="en-IN" sz="2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0DF23-64F8-677F-9EFE-D248F23C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2467" y="6218236"/>
            <a:ext cx="7084177" cy="365125"/>
          </a:xfrm>
        </p:spPr>
        <p:txBody>
          <a:bodyPr/>
          <a:lstStyle/>
          <a:p>
            <a:r>
              <a:rPr lang="en-IN" sz="1400" b="1" dirty="0"/>
              <a:t>MADHURIMA RAWAT(DATASCIENCE CSVTU</a:t>
            </a:r>
            <a:r>
              <a:rPr lang="en-IN" sz="1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25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B2D2-17BD-DBAA-F00F-345048BD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37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4000" dirty="0"/>
              <a:t>JOURNEY AS AN ENTREPRENEUR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D0A7-8087-ED4C-D4D7-653CB49A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337" y="0"/>
            <a:ext cx="10746214" cy="7822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STARTING OF HER CAREER</a:t>
            </a: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-apple-system"/>
              </a:rPr>
              <a:t>In 1993, </a:t>
            </a:r>
            <a:r>
              <a:rPr lang="en-US" sz="2800" b="0" i="0" dirty="0" err="1">
                <a:solidFill>
                  <a:srgbClr val="202122"/>
                </a:solidFill>
                <a:effectLst/>
                <a:latin typeface="-apple-system"/>
              </a:rPr>
              <a:t>Nayar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-apple-system"/>
              </a:rPr>
              <a:t> joined </a:t>
            </a:r>
            <a:r>
              <a:rPr lang="en-US" sz="2800" dirty="0">
                <a:solidFill>
                  <a:srgbClr val="3366CC"/>
                </a:solidFill>
                <a:latin typeface="-apple-system"/>
              </a:rPr>
              <a:t>Kotak Mahindra Group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-apple-system"/>
              </a:rPr>
              <a:t> for 19 years. In 2005, she was appointed as a managing director and exited in 2012.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202122"/>
                </a:solidFill>
                <a:latin typeface="-apple-system"/>
              </a:rPr>
              <a:t>STARTING OF NYKAA:</a:t>
            </a:r>
          </a:p>
          <a:p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By 2011, she had a couple of ideas, one of them was being a multi-brand retailer in the </a:t>
            </a:r>
            <a:r>
              <a:rPr lang="en-US" sz="2800" dirty="0">
                <a:solidFill>
                  <a:srgbClr val="0F2D99"/>
                </a:solidFill>
                <a:latin typeface="Georgia" panose="02040502050405020303" pitchFamily="18" charset="0"/>
              </a:rPr>
              <a:t>beauty segment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. She was 49 when quit her job in March 2012 and launched </a:t>
            </a:r>
            <a:r>
              <a:rPr lang="en-US" sz="2800" b="0" i="0" dirty="0" err="1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Nykaa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.</a:t>
            </a:r>
            <a:endParaRPr lang="en-US" sz="2800" dirty="0">
              <a:solidFill>
                <a:srgbClr val="202122"/>
              </a:solidFill>
              <a:latin typeface="-apple-system"/>
            </a:endParaRP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-apple-system"/>
              </a:rPr>
              <a:t>In April 2012, at the age of 50, she founded </a:t>
            </a:r>
            <a:r>
              <a:rPr lang="en-US" sz="2800" b="0" i="0" dirty="0" err="1">
                <a:solidFill>
                  <a:srgbClr val="202122"/>
                </a:solidFill>
                <a:effectLst/>
                <a:latin typeface="-apple-system"/>
              </a:rPr>
              <a:t>Nykaa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-apple-system"/>
              </a:rPr>
              <a:t> with $2 million of her own money.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7A35-F11F-2004-F999-44C7E82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9961" y="6143157"/>
            <a:ext cx="708417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</p:spTree>
    <p:extLst>
      <p:ext uri="{BB962C8B-B14F-4D97-AF65-F5344CB8AC3E}">
        <p14:creationId xmlns:p14="http://schemas.microsoft.com/office/powerpoint/2010/main" val="345205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2B22-2DB8-1995-74DE-8808DA0D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684" y="-392230"/>
            <a:ext cx="10018713" cy="1752599"/>
          </a:xfrm>
        </p:spPr>
        <p:txBody>
          <a:bodyPr/>
          <a:lstStyle/>
          <a:p>
            <a:r>
              <a:rPr lang="en-IN" dirty="0"/>
              <a:t>CHALLANGES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6A11-DC0D-26CD-6F50-D8B0CAA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638" y="1360369"/>
            <a:ext cx="10018713" cy="496091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2800" b="0" i="0" dirty="0" err="1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Nykaa’s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 website went live on October 1. “I often joke,” says </a:t>
            </a:r>
            <a:r>
              <a:rPr lang="en-US" sz="2800" b="0" i="0" dirty="0" err="1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Nayar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, “that it was like taking a bride to the mandap when she was not ready. The website was fully operational by January 2013.”</a:t>
            </a:r>
          </a:p>
          <a:p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The early days were challenging. </a:t>
            </a:r>
            <a:r>
              <a:rPr lang="en-US" sz="2800" dirty="0">
                <a:solidFill>
                  <a:srgbClr val="191919"/>
                </a:solidFill>
                <a:latin typeface="Georgia" panose="02040502050405020303" pitchFamily="18" charset="0"/>
              </a:rPr>
              <a:t>The 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founding team quit within a year of launch. The website would keep crashing. CTOs(chief technical officer) kept quitting. </a:t>
            </a:r>
            <a:r>
              <a:rPr lang="en-US" sz="2800" dirty="0">
                <a:solidFill>
                  <a:srgbClr val="191919"/>
                </a:solidFill>
                <a:latin typeface="Georgia" panose="02040502050405020303" pitchFamily="18" charset="0"/>
              </a:rPr>
              <a:t>No 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enterprise resource planning (ERP) system in place, which meant that the minute </a:t>
            </a:r>
            <a:r>
              <a:rPr lang="en-US" sz="2800" b="0" i="0" dirty="0" err="1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nykaa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 hit 100 orders, the whole system crumbled. </a:t>
            </a:r>
            <a:r>
              <a:rPr lang="en-US" sz="2800" dirty="0">
                <a:solidFill>
                  <a:srgbClr val="191919"/>
                </a:solidFill>
                <a:latin typeface="Georgia" panose="02040502050405020303" pitchFamily="18" charset="0"/>
              </a:rPr>
              <a:t>She 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and her daughter </a:t>
            </a:r>
            <a:r>
              <a:rPr lang="en-US" sz="2800" b="0" i="0" dirty="0" err="1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adwaita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 would be at the warehouse packing boxes.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ADB16-36C5-FB90-0736-06C613F9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0063" y="6232923"/>
            <a:ext cx="708417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</p:spTree>
    <p:extLst>
      <p:ext uri="{BB962C8B-B14F-4D97-AF65-F5344CB8AC3E}">
        <p14:creationId xmlns:p14="http://schemas.microsoft.com/office/powerpoint/2010/main" val="384223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63A2-1CC3-990C-DE04-7FE1CE5B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80" y="-266700"/>
            <a:ext cx="10018713" cy="1752599"/>
          </a:xfrm>
        </p:spPr>
        <p:txBody>
          <a:bodyPr/>
          <a:lstStyle/>
          <a:p>
            <a:r>
              <a:rPr lang="en-IN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50D6-4676-EAC1-5B07-D49018B9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609599"/>
            <a:ext cx="10595113" cy="6698974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Once they started investing in marketing, by August 2013, around Raksha Bandhan, demand picked up. They started getting 60-65 orders a day. When </a:t>
            </a:r>
            <a:r>
              <a:rPr lang="en-US" sz="2800" b="0" i="0" dirty="0" err="1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Nykaa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 participated in the second edition of the Google Online Shopping Festival in December that year, that number shot up to approximately 1,000 orders a day.</a:t>
            </a:r>
          </a:p>
          <a:p>
            <a:r>
              <a:rPr lang="en-US" sz="2800" dirty="0">
                <a:solidFill>
                  <a:srgbClr val="191919"/>
                </a:solidFill>
                <a:latin typeface="Georgia" panose="02040502050405020303" pitchFamily="18" charset="0"/>
              </a:rPr>
              <a:t>S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ince the company’s blockbuster </a:t>
            </a:r>
            <a:r>
              <a:rPr lang="en-US" sz="2800" dirty="0">
                <a:solidFill>
                  <a:srgbClr val="0F2D99"/>
                </a:solidFill>
                <a:latin typeface="Georgia" panose="02040502050405020303" pitchFamily="18" charset="0"/>
              </a:rPr>
              <a:t>initial public offering (IPO)</a:t>
            </a:r>
            <a:r>
              <a:rPr lang="en-US" sz="2800" dirty="0">
                <a:solidFill>
                  <a:srgbClr val="191919"/>
                </a:solidFill>
                <a:latin typeface="Georgia" panose="02040502050405020303" pitchFamily="18" charset="0"/>
              </a:rPr>
              <a:t> 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on November 10. The ₹5,352-crore IPO of </a:t>
            </a:r>
            <a:r>
              <a:rPr lang="en-US" sz="2800" b="0" i="0" dirty="0" err="1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Nayar’s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 FSN E-Commerce Ventures Ltd was oversubscribed nearly 82.5 times. On the same day, the company’s market </a:t>
            </a:r>
            <a:r>
              <a:rPr lang="en-US" sz="2800" b="0" i="0" dirty="0" err="1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capitalisation</a:t>
            </a:r>
            <a:r>
              <a:rPr lang="en-US" sz="2800" b="0" i="0" dirty="0">
                <a:solidFill>
                  <a:srgbClr val="191919"/>
                </a:solidFill>
                <a:effectLst/>
                <a:latin typeface="Georgia" panose="02040502050405020303" pitchFamily="18" charset="0"/>
              </a:rPr>
              <a:t> touched the ₹1 lakh crore mark.</a:t>
            </a:r>
            <a:endParaRPr lang="en-IN" sz="2800" dirty="0"/>
          </a:p>
          <a:p>
            <a:endParaRPr lang="en-US" sz="2800" b="0" i="0" dirty="0">
              <a:solidFill>
                <a:srgbClr val="191919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362D8-FD52-204E-D924-68049C94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6366" y="6072118"/>
            <a:ext cx="708417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</p:spTree>
    <p:extLst>
      <p:ext uri="{BB962C8B-B14F-4D97-AF65-F5344CB8AC3E}">
        <p14:creationId xmlns:p14="http://schemas.microsoft.com/office/powerpoint/2010/main" val="19405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7BEF-F736-D40B-DBB6-D0C47E6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1413"/>
            <a:ext cx="10018713" cy="1752599"/>
          </a:xfrm>
        </p:spPr>
        <p:txBody>
          <a:bodyPr/>
          <a:lstStyle/>
          <a:p>
            <a:r>
              <a:rPr lang="en-IN" dirty="0"/>
              <a:t>REASONS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323-D9B6-B9A4-593B-CD5B98AE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34887"/>
            <a:ext cx="10472464" cy="6023113"/>
          </a:xfrm>
        </p:spPr>
        <p:txBody>
          <a:bodyPr>
            <a:normAutofit/>
          </a:bodyPr>
          <a:lstStyle/>
          <a:p>
            <a:r>
              <a:rPr lang="en-IN" sz="3200" dirty="0"/>
              <a:t>When </a:t>
            </a:r>
            <a:r>
              <a:rPr lang="en-IN" sz="3200" dirty="0" err="1"/>
              <a:t>nykaa</a:t>
            </a:r>
            <a:r>
              <a:rPr lang="en-IN" sz="3200" dirty="0"/>
              <a:t> entered the beauty market it was </a:t>
            </a:r>
            <a:r>
              <a:rPr lang="en-IN" sz="3200" b="1" dirty="0"/>
              <a:t>fragmented </a:t>
            </a:r>
            <a:r>
              <a:rPr lang="en-IN" sz="3200" dirty="0"/>
              <a:t>to say the least.</a:t>
            </a:r>
          </a:p>
          <a:p>
            <a:r>
              <a:rPr lang="en-IN" sz="3200" dirty="0" err="1"/>
              <a:t>Nykaa</a:t>
            </a:r>
            <a:r>
              <a:rPr lang="en-IN" sz="3200" dirty="0"/>
              <a:t> gives </a:t>
            </a:r>
            <a:r>
              <a:rPr lang="en-IN" sz="3200" dirty="0" err="1"/>
              <a:t>indians</a:t>
            </a:r>
            <a:r>
              <a:rPr lang="en-IN" sz="3200" dirty="0"/>
              <a:t> a unique mix of </a:t>
            </a:r>
            <a:r>
              <a:rPr lang="en-IN" sz="3200" b="1" dirty="0"/>
              <a:t>affordable brands alongside luxury brands </a:t>
            </a:r>
            <a:r>
              <a:rPr lang="en-IN" sz="3200" dirty="0"/>
              <a:t>and </a:t>
            </a:r>
            <a:r>
              <a:rPr lang="en-IN" sz="3200" b="1" dirty="0"/>
              <a:t>rare brands as well as cruelty free products and the like all under one ambit.</a:t>
            </a:r>
          </a:p>
          <a:p>
            <a:r>
              <a:rPr lang="en-IN" sz="3200" dirty="0"/>
              <a:t>Also it has a large repository of </a:t>
            </a:r>
            <a:r>
              <a:rPr lang="en-IN" sz="3200" b="1" dirty="0"/>
              <a:t>informative blogs </a:t>
            </a:r>
            <a:r>
              <a:rPr lang="en-IN" sz="3200" dirty="0"/>
              <a:t>,</a:t>
            </a:r>
            <a:r>
              <a:rPr lang="en-IN" sz="3200" b="1" dirty="0"/>
              <a:t>articles and forums for readers to access and share knowledge, questions ,  news </a:t>
            </a:r>
            <a:r>
              <a:rPr lang="en-IN" sz="3200" dirty="0"/>
              <a:t>and </a:t>
            </a:r>
            <a:r>
              <a:rPr lang="en-IN" sz="3200" b="1" dirty="0"/>
              <a:t>updates</a:t>
            </a:r>
            <a:r>
              <a:rPr lang="en-IN" sz="3200" dirty="0"/>
              <a:t>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9F780-A045-4F83-F5C9-C4EC04E2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7462" y="5979698"/>
            <a:ext cx="7084177" cy="365125"/>
          </a:xfrm>
        </p:spPr>
        <p:txBody>
          <a:bodyPr/>
          <a:lstStyle/>
          <a:p>
            <a:r>
              <a:rPr lang="en-IN" sz="1400" dirty="0"/>
              <a:t>MADHURIMA RAWAT(DATASCIENCE CSVTU)</a:t>
            </a:r>
          </a:p>
        </p:txBody>
      </p:sp>
    </p:spTree>
    <p:extLst>
      <p:ext uri="{BB962C8B-B14F-4D97-AF65-F5344CB8AC3E}">
        <p14:creationId xmlns:p14="http://schemas.microsoft.com/office/powerpoint/2010/main" val="341136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CB69-D2E3-FC16-1E0C-99DE056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407" y="-266700"/>
            <a:ext cx="10018713" cy="1752599"/>
          </a:xfrm>
        </p:spPr>
        <p:txBody>
          <a:bodyPr/>
          <a:lstStyle/>
          <a:p>
            <a:r>
              <a:rPr lang="en-IN" dirty="0"/>
              <a:t>RISK TAKEN BY 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3469-656E-2B64-6E2F-0046FC0F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386" y="1345439"/>
            <a:ext cx="10018713" cy="5168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/>
              <a:t>RISKING A SUCCESSFUL CAREER:</a:t>
            </a:r>
          </a:p>
          <a:p>
            <a:r>
              <a:rPr lang="en-IN" sz="3200" dirty="0"/>
              <a:t>WHEN SHE STARTED NYKAA,SHE WAS TAKING A HUGE RISK ON HER CAREER.SHE HAD A SUCCESFUL CAREER AS A MANAGING DIRECTOR IN KOTAK MAHINDRA BANK.</a:t>
            </a:r>
          </a:p>
          <a:p>
            <a:pPr marL="0" indent="0">
              <a:buNone/>
            </a:pPr>
            <a:r>
              <a:rPr lang="en-IN" sz="3200" b="1" dirty="0"/>
              <a:t>RISKING FUTURE SECURITY:</a:t>
            </a:r>
          </a:p>
          <a:p>
            <a:r>
              <a:rPr lang="en-IN" sz="3200" dirty="0"/>
              <a:t>AT THE PEAK OF HER CAREER AS THE MD  OF KOTAK MAHINDRA BANK ,SHE TOOK A HUGE RISK OF HER FUTURE FINANCIAL SECURITY BY QUITTING AND  STARTING NYKAA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22EE0-2281-B569-460B-447F7BDF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8011" y="6148661"/>
            <a:ext cx="708417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</p:spTree>
    <p:extLst>
      <p:ext uri="{BB962C8B-B14F-4D97-AF65-F5344CB8AC3E}">
        <p14:creationId xmlns:p14="http://schemas.microsoft.com/office/powerpoint/2010/main" val="11795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F7C1-6E4A-D310-68C6-984B0EF6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167640"/>
            <a:ext cx="10018713" cy="1752599"/>
          </a:xfrm>
        </p:spPr>
        <p:txBody>
          <a:bodyPr/>
          <a:lstStyle/>
          <a:p>
            <a:r>
              <a:rPr lang="en-IN" dirty="0"/>
              <a:t>ENTREPRENEURIAL SKILLS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B6B489-D9A7-72D0-AAE1-A00DCB772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606735"/>
              </p:ext>
            </p:extLst>
          </p:nvPr>
        </p:nvGraphicFramePr>
        <p:xfrm>
          <a:off x="1986754" y="2306320"/>
          <a:ext cx="10018713" cy="436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69536-B749-D18B-C873-68502ACE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47523" y="6172200"/>
            <a:ext cx="708417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F29A-41A2-DFBC-6E43-AA8B5346A604}"/>
              </a:ext>
            </a:extLst>
          </p:cNvPr>
          <p:cNvSpPr txBox="1"/>
          <p:nvPr/>
        </p:nvSpPr>
        <p:spPr>
          <a:xfrm>
            <a:off x="1983309" y="1584959"/>
            <a:ext cx="9806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Falguni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Nayar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has become India’s most successful female entrepreneur by building </a:t>
            </a:r>
            <a:r>
              <a:rPr lang="en-US" sz="2800" dirty="0" err="1">
                <a:solidFill>
                  <a:srgbClr val="003891"/>
                </a:solidFill>
                <a:latin typeface="Georgia" panose="02040502050405020303" pitchFamily="18" charset="0"/>
              </a:rPr>
              <a:t>Nykaa</a:t>
            </a:r>
            <a:r>
              <a:rPr lang="en-US" sz="2800" dirty="0">
                <a:solidFill>
                  <a:srgbClr val="003891"/>
                </a:solidFill>
                <a:latin typeface="Georgia" panose="02040502050405020303" pitchFamily="18" charset="0"/>
              </a:rPr>
              <a:t>, the online beauty platform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5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2B00-341E-C365-21DF-9CCC2B97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686" y="-266700"/>
            <a:ext cx="10018713" cy="1752599"/>
          </a:xfrm>
        </p:spPr>
        <p:txBody>
          <a:bodyPr/>
          <a:lstStyle/>
          <a:p>
            <a:r>
              <a:rPr lang="en-IN" dirty="0"/>
              <a:t>AWARDS AND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F249-6835-A17C-1AD2-9577E2AE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685" y="1189826"/>
            <a:ext cx="10614645" cy="535293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0" i="0" dirty="0" err="1">
                <a:solidFill>
                  <a:srgbClr val="202122"/>
                </a:solidFill>
                <a:effectLst/>
                <a:latin typeface="-apple-system"/>
              </a:rPr>
              <a:t>Nykaa</a:t>
            </a:r>
            <a:r>
              <a:rPr lang="en-US" sz="9600" b="0" i="0" dirty="0">
                <a:solidFill>
                  <a:srgbClr val="202122"/>
                </a:solidFill>
                <a:effectLst/>
                <a:latin typeface="-apple-system"/>
              </a:rPr>
              <a:t> was worth $2.3 billion as of 2021 bringing </a:t>
            </a:r>
            <a:r>
              <a:rPr lang="en-US" sz="9600" b="0" i="0" dirty="0" err="1">
                <a:solidFill>
                  <a:srgbClr val="202122"/>
                </a:solidFill>
                <a:effectLst/>
                <a:latin typeface="-apple-system"/>
              </a:rPr>
              <a:t>Nayar's</a:t>
            </a:r>
            <a:r>
              <a:rPr lang="en-US" sz="9600" b="0" i="0" dirty="0">
                <a:solidFill>
                  <a:srgbClr val="202122"/>
                </a:solidFill>
                <a:effectLst/>
                <a:latin typeface="-apple-system"/>
              </a:rPr>
              <a:t> fortune to an estimated $1.1 billion. </a:t>
            </a:r>
            <a:r>
              <a:rPr lang="en-US" sz="9600" b="0" i="0" dirty="0" err="1">
                <a:solidFill>
                  <a:srgbClr val="202122"/>
                </a:solidFill>
                <a:effectLst/>
                <a:latin typeface="-apple-system"/>
              </a:rPr>
              <a:t>Nayar</a:t>
            </a:r>
            <a:r>
              <a:rPr lang="en-US" sz="9600" b="0" i="0" dirty="0">
                <a:solidFill>
                  <a:srgbClr val="202122"/>
                </a:solidFill>
                <a:effectLst/>
                <a:latin typeface="-apple-system"/>
              </a:rPr>
              <a:t> is one of 2 self-made female Indian billionaires.</a:t>
            </a:r>
          </a:p>
          <a:p>
            <a:r>
              <a:rPr lang="en-US" sz="9600" b="0" i="0" dirty="0" err="1">
                <a:solidFill>
                  <a:srgbClr val="202122"/>
                </a:solidFill>
                <a:effectLst/>
                <a:latin typeface="-apple-system"/>
              </a:rPr>
              <a:t>Nykaa</a:t>
            </a:r>
            <a:r>
              <a:rPr lang="en-US" sz="9600" b="0" i="0" dirty="0">
                <a:solidFill>
                  <a:srgbClr val="202122"/>
                </a:solidFill>
                <a:effectLst/>
                <a:latin typeface="-apple-system"/>
              </a:rPr>
              <a:t> listed at $13 billion valuation on 10 November 2021. Soon after </a:t>
            </a:r>
            <a:r>
              <a:rPr lang="en-US" sz="9600" b="0" i="0" dirty="0" err="1">
                <a:solidFill>
                  <a:srgbClr val="202122"/>
                </a:solidFill>
                <a:effectLst/>
                <a:latin typeface="-apple-system"/>
              </a:rPr>
              <a:t>Nykaa</a:t>
            </a:r>
            <a:r>
              <a:rPr lang="en-US" sz="9600" b="0" i="0" dirty="0">
                <a:solidFill>
                  <a:srgbClr val="202122"/>
                </a:solidFill>
                <a:effectLst/>
                <a:latin typeface="-apple-system"/>
              </a:rPr>
              <a:t> </a:t>
            </a:r>
            <a:r>
              <a:rPr lang="en-US" sz="9600" dirty="0">
                <a:solidFill>
                  <a:srgbClr val="3366CC"/>
                </a:solidFill>
                <a:latin typeface="-apple-system"/>
              </a:rPr>
              <a:t>went public</a:t>
            </a:r>
            <a:r>
              <a:rPr lang="en-US" sz="9600" b="0" i="0" dirty="0">
                <a:solidFill>
                  <a:srgbClr val="202122"/>
                </a:solidFill>
                <a:effectLst/>
                <a:latin typeface="-apple-system"/>
              </a:rPr>
              <a:t>, </a:t>
            </a:r>
            <a:r>
              <a:rPr lang="en-US" sz="9600" b="0" i="0" dirty="0" err="1">
                <a:solidFill>
                  <a:srgbClr val="202122"/>
                </a:solidFill>
                <a:effectLst/>
                <a:latin typeface="-apple-system"/>
              </a:rPr>
              <a:t>Nayar</a:t>
            </a:r>
            <a:r>
              <a:rPr lang="en-US" sz="9600" b="0" i="0" dirty="0">
                <a:solidFill>
                  <a:srgbClr val="202122"/>
                </a:solidFill>
                <a:effectLst/>
                <a:latin typeface="-apple-system"/>
              </a:rPr>
              <a:t> became the wealthiest female Indian billionaire, with her net worth rising to the tune of $6.5 billion, and entered the list of top 20 Indians by net worth.</a:t>
            </a:r>
          </a:p>
          <a:p>
            <a:r>
              <a:rPr lang="en-US" sz="9600" b="0" i="0" dirty="0">
                <a:effectLst/>
                <a:latin typeface="-apple-system"/>
              </a:rPr>
              <a:t>She was awarded the ‘Woman Ahead’ award at the Economic Times Startup Awards 2017. </a:t>
            </a:r>
          </a:p>
          <a:p>
            <a:r>
              <a:rPr lang="en-US" sz="9600" b="0" i="0" dirty="0">
                <a:effectLst/>
                <a:latin typeface="-apple-system"/>
              </a:rPr>
              <a:t>Businesswoman of the Year at the Economic Times Awards for Corporate Excellence 2019.</a:t>
            </a:r>
          </a:p>
          <a:p>
            <a:r>
              <a:rPr lang="en-US" sz="9600" b="0" i="0" dirty="0">
                <a:effectLst/>
                <a:latin typeface="-apple-system"/>
              </a:rPr>
              <a:t> She was also listed as one of Asia's Power Businesswomen 2019 by Forbes Asia and named Businessperson of the Year 2019 by Vogue India. </a:t>
            </a:r>
          </a:p>
          <a:p>
            <a:r>
              <a:rPr lang="en-US" sz="9600" b="0" i="0" dirty="0">
                <a:effectLst/>
                <a:latin typeface="-apple-system"/>
              </a:rPr>
              <a:t>Most recently, she was awarded EY Entrepreneur of The Year 2019 – Start-up Award by Ernst and Young. </a:t>
            </a:r>
            <a:endParaRPr lang="en-IN" sz="56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86DDE-E475-734D-9DC3-A84AFDC2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29804" y="6065837"/>
            <a:ext cx="7084177" cy="365125"/>
          </a:xfrm>
        </p:spPr>
        <p:txBody>
          <a:bodyPr/>
          <a:lstStyle/>
          <a:p>
            <a:r>
              <a:rPr lang="en-IN" sz="1400" b="1" dirty="0"/>
              <a:t>MADHURIMA RAWAT(DATASCIENCE CSVTU)</a:t>
            </a:r>
          </a:p>
        </p:txBody>
      </p:sp>
    </p:spTree>
    <p:extLst>
      <p:ext uri="{BB962C8B-B14F-4D97-AF65-F5344CB8AC3E}">
        <p14:creationId xmlns:p14="http://schemas.microsoft.com/office/powerpoint/2010/main" val="163233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333</TotalTime>
  <Words>856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Cambria Math</vt:lpstr>
      <vt:lpstr>Corbel</vt:lpstr>
      <vt:lpstr>Georgia</vt:lpstr>
      <vt:lpstr>inherit</vt:lpstr>
      <vt:lpstr>Parallax</vt:lpstr>
      <vt:lpstr>CASE STUDY OF FALGUNI    NAYAR</vt:lpstr>
      <vt:lpstr>INTRODUCTION</vt:lpstr>
      <vt:lpstr>JOURNEY AS AN ENTREPRENEUR</vt:lpstr>
      <vt:lpstr>CHALLANGES</vt:lpstr>
      <vt:lpstr>SUCCESS STORY</vt:lpstr>
      <vt:lpstr>REASONS FOR SUCCESS</vt:lpstr>
      <vt:lpstr>RISK TAKEN BY HER</vt:lpstr>
      <vt:lpstr>ENTREPRENEURIAL SKILLS</vt:lpstr>
      <vt:lpstr>AWARDS AND ACHIEVEMENTS</vt:lpstr>
      <vt:lpstr>THANK YOU FOR LISTENING TO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SYSTEM OF LINEAR EQUATIONS</dc:title>
  <dc:creator>Madhurima Rawat</dc:creator>
  <cp:lastModifiedBy>Madhurima Rawat</cp:lastModifiedBy>
  <cp:revision>24</cp:revision>
  <dcterms:created xsi:type="dcterms:W3CDTF">2022-06-12T12:56:14Z</dcterms:created>
  <dcterms:modified xsi:type="dcterms:W3CDTF">2022-09-26T13:34:51Z</dcterms:modified>
</cp:coreProperties>
</file>