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ima Rawat" userId="8714a400033bb3ee" providerId="LiveId" clId="{19C47514-580E-44F9-8E4F-188D3BD31EE0}"/>
    <pc:docChg chg="modSld">
      <pc:chgData name="Madhurima Rawat" userId="8714a400033bb3ee" providerId="LiveId" clId="{19C47514-580E-44F9-8E4F-188D3BD31EE0}" dt="2022-02-24T16:02:38.098" v="5" actId="20577"/>
      <pc:docMkLst>
        <pc:docMk/>
      </pc:docMkLst>
      <pc:sldChg chg="modSp">
        <pc:chgData name="Madhurima Rawat" userId="8714a400033bb3ee" providerId="LiveId" clId="{19C47514-580E-44F9-8E4F-188D3BD31EE0}" dt="2022-02-24T16:02:38.098" v="5" actId="20577"/>
        <pc:sldMkLst>
          <pc:docMk/>
          <pc:sldMk cId="2833065991" sldId="287"/>
        </pc:sldMkLst>
        <pc:spChg chg="mod">
          <ac:chgData name="Madhurima Rawat" userId="8714a400033bb3ee" providerId="LiveId" clId="{19C47514-580E-44F9-8E4F-188D3BD31EE0}" dt="2022-02-24T16:02:38.098" v="5" actId="20577"/>
          <ac:spMkLst>
            <pc:docMk/>
            <pc:sldMk cId="2833065991" sldId="287"/>
            <ac:spMk id="2" creationId="{CDAD0F4C-9B1B-4EFB-898E-5B2C61B1F1C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33C574-08B2-4259-8FC8-136B0375FA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E0686F6-5294-4F23-A5A9-883ADFED20F1}">
      <dgm:prSet/>
      <dgm:spPr/>
      <dgm:t>
        <a:bodyPr/>
        <a:lstStyle/>
        <a:p>
          <a:r>
            <a:rPr lang="en-US" b="0" i="0"/>
            <a:t>Minimize distractions.</a:t>
          </a:r>
          <a:endParaRPr lang="en-IN"/>
        </a:p>
      </dgm:t>
    </dgm:pt>
    <dgm:pt modelId="{FB3BD21E-6418-4079-8044-0BFB6EAAFDD3}" type="parTrans" cxnId="{18016343-6F1B-48FC-BAC3-5B7B3843CC8D}">
      <dgm:prSet/>
      <dgm:spPr/>
      <dgm:t>
        <a:bodyPr/>
        <a:lstStyle/>
        <a:p>
          <a:endParaRPr lang="en-IN"/>
        </a:p>
      </dgm:t>
    </dgm:pt>
    <dgm:pt modelId="{020427BE-A472-468C-8449-E646CB9B0294}" type="sibTrans" cxnId="{18016343-6F1B-48FC-BAC3-5B7B3843CC8D}">
      <dgm:prSet/>
      <dgm:spPr/>
      <dgm:t>
        <a:bodyPr/>
        <a:lstStyle/>
        <a:p>
          <a:endParaRPr lang="en-IN"/>
        </a:p>
      </dgm:t>
    </dgm:pt>
    <dgm:pt modelId="{8BD1AF5D-C487-4017-BA45-59BF36B36D2F}">
      <dgm:prSet/>
      <dgm:spPr/>
      <dgm:t>
        <a:bodyPr/>
        <a:lstStyle/>
        <a:p>
          <a:r>
            <a:rPr lang="en-US" b="0" i="0"/>
            <a:t>Prioritize listening over speaking.</a:t>
          </a:r>
          <a:endParaRPr lang="en-IN"/>
        </a:p>
      </dgm:t>
    </dgm:pt>
    <dgm:pt modelId="{9CF174A8-943A-4BA2-9384-F03345EFF080}" type="parTrans" cxnId="{B4FCB488-228D-4A2D-9226-30D061BCFE75}">
      <dgm:prSet/>
      <dgm:spPr/>
      <dgm:t>
        <a:bodyPr/>
        <a:lstStyle/>
        <a:p>
          <a:endParaRPr lang="en-IN"/>
        </a:p>
      </dgm:t>
    </dgm:pt>
    <dgm:pt modelId="{01D583FB-C494-469A-B8EE-A48DFDD95B5B}" type="sibTrans" cxnId="{B4FCB488-228D-4A2D-9226-30D061BCFE75}">
      <dgm:prSet/>
      <dgm:spPr/>
      <dgm:t>
        <a:bodyPr/>
        <a:lstStyle/>
        <a:p>
          <a:endParaRPr lang="en-IN"/>
        </a:p>
      </dgm:t>
    </dgm:pt>
    <dgm:pt modelId="{20283AF9-69F2-44DA-B0BB-11E165C8957C}">
      <dgm:prSet/>
      <dgm:spPr/>
      <dgm:t>
        <a:bodyPr/>
        <a:lstStyle/>
        <a:p>
          <a:r>
            <a:rPr lang="en-US" b="0" i="0"/>
            <a:t>Reduce outside noise.</a:t>
          </a:r>
          <a:endParaRPr lang="en-IN"/>
        </a:p>
      </dgm:t>
    </dgm:pt>
    <dgm:pt modelId="{10B99C78-3930-4255-8EF3-1DF63728208F}" type="parTrans" cxnId="{F674386C-B120-47DB-9537-E048C204A366}">
      <dgm:prSet/>
      <dgm:spPr/>
      <dgm:t>
        <a:bodyPr/>
        <a:lstStyle/>
        <a:p>
          <a:endParaRPr lang="en-IN"/>
        </a:p>
      </dgm:t>
    </dgm:pt>
    <dgm:pt modelId="{8217C988-2E10-4982-B31E-DC242FA31A2F}" type="sibTrans" cxnId="{F674386C-B120-47DB-9537-E048C204A366}">
      <dgm:prSet/>
      <dgm:spPr/>
      <dgm:t>
        <a:bodyPr/>
        <a:lstStyle/>
        <a:p>
          <a:endParaRPr lang="en-IN"/>
        </a:p>
      </dgm:t>
    </dgm:pt>
    <dgm:pt modelId="{E80DF80F-33B0-4604-9A7C-73917C01240F}">
      <dgm:prSet/>
      <dgm:spPr/>
      <dgm:t>
        <a:bodyPr/>
        <a:lstStyle/>
        <a:p>
          <a:r>
            <a:rPr lang="en-US" b="0" i="0"/>
            <a:t>Practice reflecting instead of deflecting.</a:t>
          </a:r>
          <a:endParaRPr lang="en-IN"/>
        </a:p>
      </dgm:t>
    </dgm:pt>
    <dgm:pt modelId="{EF2B7532-2EB4-401D-A3E6-4E37E928C785}" type="parTrans" cxnId="{F4900605-7387-4257-89F2-7D4581F0C12F}">
      <dgm:prSet/>
      <dgm:spPr/>
      <dgm:t>
        <a:bodyPr/>
        <a:lstStyle/>
        <a:p>
          <a:endParaRPr lang="en-IN"/>
        </a:p>
      </dgm:t>
    </dgm:pt>
    <dgm:pt modelId="{2AD7E046-BC7C-4661-B0B2-1ED96E97CF13}" type="sibTrans" cxnId="{F4900605-7387-4257-89F2-7D4581F0C12F}">
      <dgm:prSet/>
      <dgm:spPr/>
      <dgm:t>
        <a:bodyPr/>
        <a:lstStyle/>
        <a:p>
          <a:endParaRPr lang="en-IN"/>
        </a:p>
      </dgm:t>
    </dgm:pt>
    <dgm:pt modelId="{EFA524B9-4E5F-47A3-9259-D26145120B6C}">
      <dgm:prSet/>
      <dgm:spPr/>
      <dgm:t>
        <a:bodyPr/>
        <a:lstStyle/>
        <a:p>
          <a:r>
            <a:rPr lang="en-US" b="0" i="0"/>
            <a:t>Ask questions.</a:t>
          </a:r>
          <a:endParaRPr lang="en-IN"/>
        </a:p>
      </dgm:t>
    </dgm:pt>
    <dgm:pt modelId="{D691F498-3634-4B28-A2F1-558EB8BDCB90}" type="parTrans" cxnId="{152B7B67-08D8-405F-9DFF-0273B8041D0C}">
      <dgm:prSet/>
      <dgm:spPr/>
      <dgm:t>
        <a:bodyPr/>
        <a:lstStyle/>
        <a:p>
          <a:endParaRPr lang="en-IN"/>
        </a:p>
      </dgm:t>
    </dgm:pt>
    <dgm:pt modelId="{5342E19F-884B-4139-BE3B-D5548628D27F}" type="sibTrans" cxnId="{152B7B67-08D8-405F-9DFF-0273B8041D0C}">
      <dgm:prSet/>
      <dgm:spPr/>
      <dgm:t>
        <a:bodyPr/>
        <a:lstStyle/>
        <a:p>
          <a:endParaRPr lang="en-IN"/>
        </a:p>
      </dgm:t>
    </dgm:pt>
    <dgm:pt modelId="{7579B586-08DC-4C64-B149-5A61C89673BC}">
      <dgm:prSet/>
      <dgm:spPr/>
      <dgm:t>
        <a:bodyPr/>
        <a:lstStyle/>
        <a:p>
          <a:r>
            <a:rPr lang="en-US" b="0" i="0"/>
            <a:t>Listen fully before giving advice.</a:t>
          </a:r>
          <a:endParaRPr lang="en-IN"/>
        </a:p>
      </dgm:t>
    </dgm:pt>
    <dgm:pt modelId="{58B40FE3-0D80-450C-BAB1-194B302C86E5}" type="parTrans" cxnId="{11542DDA-079F-4073-AD41-0DCF50B929A2}">
      <dgm:prSet/>
      <dgm:spPr/>
      <dgm:t>
        <a:bodyPr/>
        <a:lstStyle/>
        <a:p>
          <a:endParaRPr lang="en-IN"/>
        </a:p>
      </dgm:t>
    </dgm:pt>
    <dgm:pt modelId="{7C6788EB-1791-44C6-B444-AACA12578C3C}" type="sibTrans" cxnId="{11542DDA-079F-4073-AD41-0DCF50B929A2}">
      <dgm:prSet/>
      <dgm:spPr/>
      <dgm:t>
        <a:bodyPr/>
        <a:lstStyle/>
        <a:p>
          <a:endParaRPr lang="en-IN"/>
        </a:p>
      </dgm:t>
    </dgm:pt>
    <dgm:pt modelId="{8AD6C8D2-AAAF-409D-92B0-E91DF6D63291}" type="pres">
      <dgm:prSet presAssocID="{0C33C574-08B2-4259-8FC8-136B0375FA35}" presName="linear" presStyleCnt="0">
        <dgm:presLayoutVars>
          <dgm:animLvl val="lvl"/>
          <dgm:resizeHandles val="exact"/>
        </dgm:presLayoutVars>
      </dgm:prSet>
      <dgm:spPr/>
    </dgm:pt>
    <dgm:pt modelId="{937B9863-F1AC-4EA1-8967-DB9238489618}" type="pres">
      <dgm:prSet presAssocID="{0E0686F6-5294-4F23-A5A9-883ADFED20F1}" presName="parentText" presStyleLbl="node1" presStyleIdx="0" presStyleCnt="6">
        <dgm:presLayoutVars>
          <dgm:chMax val="0"/>
          <dgm:bulletEnabled val="1"/>
        </dgm:presLayoutVars>
      </dgm:prSet>
      <dgm:spPr/>
    </dgm:pt>
    <dgm:pt modelId="{C783D759-563F-447C-A06A-80EB9E88582C}" type="pres">
      <dgm:prSet presAssocID="{020427BE-A472-468C-8449-E646CB9B0294}" presName="spacer" presStyleCnt="0"/>
      <dgm:spPr/>
    </dgm:pt>
    <dgm:pt modelId="{C4F8569E-2D89-4B20-9437-20A5134A4B48}" type="pres">
      <dgm:prSet presAssocID="{8BD1AF5D-C487-4017-BA45-59BF36B36D2F}" presName="parentText" presStyleLbl="node1" presStyleIdx="1" presStyleCnt="6">
        <dgm:presLayoutVars>
          <dgm:chMax val="0"/>
          <dgm:bulletEnabled val="1"/>
        </dgm:presLayoutVars>
      </dgm:prSet>
      <dgm:spPr/>
    </dgm:pt>
    <dgm:pt modelId="{4D46761C-B6A9-4466-A696-AF93231B6075}" type="pres">
      <dgm:prSet presAssocID="{01D583FB-C494-469A-B8EE-A48DFDD95B5B}" presName="spacer" presStyleCnt="0"/>
      <dgm:spPr/>
    </dgm:pt>
    <dgm:pt modelId="{3AA5DF2A-3F08-4628-8C8F-85DAD71DEDC0}" type="pres">
      <dgm:prSet presAssocID="{20283AF9-69F2-44DA-B0BB-11E165C8957C}" presName="parentText" presStyleLbl="node1" presStyleIdx="2" presStyleCnt="6">
        <dgm:presLayoutVars>
          <dgm:chMax val="0"/>
          <dgm:bulletEnabled val="1"/>
        </dgm:presLayoutVars>
      </dgm:prSet>
      <dgm:spPr/>
    </dgm:pt>
    <dgm:pt modelId="{76E54A36-C755-4582-B24C-7A8F5EF47CF0}" type="pres">
      <dgm:prSet presAssocID="{8217C988-2E10-4982-B31E-DC242FA31A2F}" presName="spacer" presStyleCnt="0"/>
      <dgm:spPr/>
    </dgm:pt>
    <dgm:pt modelId="{168B5A5F-CC5D-4642-8654-1C911257BB1B}" type="pres">
      <dgm:prSet presAssocID="{E80DF80F-33B0-4604-9A7C-73917C01240F}" presName="parentText" presStyleLbl="node1" presStyleIdx="3" presStyleCnt="6">
        <dgm:presLayoutVars>
          <dgm:chMax val="0"/>
          <dgm:bulletEnabled val="1"/>
        </dgm:presLayoutVars>
      </dgm:prSet>
      <dgm:spPr/>
    </dgm:pt>
    <dgm:pt modelId="{E46FFB07-2F05-4226-851E-1A2459110A45}" type="pres">
      <dgm:prSet presAssocID="{2AD7E046-BC7C-4661-B0B2-1ED96E97CF13}" presName="spacer" presStyleCnt="0"/>
      <dgm:spPr/>
    </dgm:pt>
    <dgm:pt modelId="{A7C54340-4A2A-4FF8-846C-8511DA24D004}" type="pres">
      <dgm:prSet presAssocID="{EFA524B9-4E5F-47A3-9259-D26145120B6C}" presName="parentText" presStyleLbl="node1" presStyleIdx="4" presStyleCnt="6">
        <dgm:presLayoutVars>
          <dgm:chMax val="0"/>
          <dgm:bulletEnabled val="1"/>
        </dgm:presLayoutVars>
      </dgm:prSet>
      <dgm:spPr/>
    </dgm:pt>
    <dgm:pt modelId="{C98407EF-599A-47EB-A72D-C2347F23F99F}" type="pres">
      <dgm:prSet presAssocID="{5342E19F-884B-4139-BE3B-D5548628D27F}" presName="spacer" presStyleCnt="0"/>
      <dgm:spPr/>
    </dgm:pt>
    <dgm:pt modelId="{DA261D24-AA78-49E3-A391-B1DBB7DC974E}" type="pres">
      <dgm:prSet presAssocID="{7579B586-08DC-4C64-B149-5A61C89673BC}" presName="parentText" presStyleLbl="node1" presStyleIdx="5" presStyleCnt="6">
        <dgm:presLayoutVars>
          <dgm:chMax val="0"/>
          <dgm:bulletEnabled val="1"/>
        </dgm:presLayoutVars>
      </dgm:prSet>
      <dgm:spPr/>
    </dgm:pt>
  </dgm:ptLst>
  <dgm:cxnLst>
    <dgm:cxn modelId="{F4900605-7387-4257-89F2-7D4581F0C12F}" srcId="{0C33C574-08B2-4259-8FC8-136B0375FA35}" destId="{E80DF80F-33B0-4604-9A7C-73917C01240F}" srcOrd="3" destOrd="0" parTransId="{EF2B7532-2EB4-401D-A3E6-4E37E928C785}" sibTransId="{2AD7E046-BC7C-4661-B0B2-1ED96E97CF13}"/>
    <dgm:cxn modelId="{6F88F731-3B1C-41AB-ADFA-63D6A1BB5AE8}" type="presOf" srcId="{7579B586-08DC-4C64-B149-5A61C89673BC}" destId="{DA261D24-AA78-49E3-A391-B1DBB7DC974E}" srcOrd="0" destOrd="0" presId="urn:microsoft.com/office/officeart/2005/8/layout/vList2"/>
    <dgm:cxn modelId="{18016343-6F1B-48FC-BAC3-5B7B3843CC8D}" srcId="{0C33C574-08B2-4259-8FC8-136B0375FA35}" destId="{0E0686F6-5294-4F23-A5A9-883ADFED20F1}" srcOrd="0" destOrd="0" parTransId="{FB3BD21E-6418-4079-8044-0BFB6EAAFDD3}" sibTransId="{020427BE-A472-468C-8449-E646CB9B0294}"/>
    <dgm:cxn modelId="{48F5C145-AC1F-413C-B2C9-1CB6ABBD47B7}" type="presOf" srcId="{8BD1AF5D-C487-4017-BA45-59BF36B36D2F}" destId="{C4F8569E-2D89-4B20-9437-20A5134A4B48}" srcOrd="0" destOrd="0" presId="urn:microsoft.com/office/officeart/2005/8/layout/vList2"/>
    <dgm:cxn modelId="{19C2C566-5384-4CF4-8921-0A0F2D902136}" type="presOf" srcId="{EFA524B9-4E5F-47A3-9259-D26145120B6C}" destId="{A7C54340-4A2A-4FF8-846C-8511DA24D004}" srcOrd="0" destOrd="0" presId="urn:microsoft.com/office/officeart/2005/8/layout/vList2"/>
    <dgm:cxn modelId="{152B7B67-08D8-405F-9DFF-0273B8041D0C}" srcId="{0C33C574-08B2-4259-8FC8-136B0375FA35}" destId="{EFA524B9-4E5F-47A3-9259-D26145120B6C}" srcOrd="4" destOrd="0" parTransId="{D691F498-3634-4B28-A2F1-558EB8BDCB90}" sibTransId="{5342E19F-884B-4139-BE3B-D5548628D27F}"/>
    <dgm:cxn modelId="{F674386C-B120-47DB-9537-E048C204A366}" srcId="{0C33C574-08B2-4259-8FC8-136B0375FA35}" destId="{20283AF9-69F2-44DA-B0BB-11E165C8957C}" srcOrd="2" destOrd="0" parTransId="{10B99C78-3930-4255-8EF3-1DF63728208F}" sibTransId="{8217C988-2E10-4982-B31E-DC242FA31A2F}"/>
    <dgm:cxn modelId="{BC49F570-1727-45D7-8507-5E8468F8D4C7}" type="presOf" srcId="{0E0686F6-5294-4F23-A5A9-883ADFED20F1}" destId="{937B9863-F1AC-4EA1-8967-DB9238489618}" srcOrd="0" destOrd="0" presId="urn:microsoft.com/office/officeart/2005/8/layout/vList2"/>
    <dgm:cxn modelId="{B4FCB488-228D-4A2D-9226-30D061BCFE75}" srcId="{0C33C574-08B2-4259-8FC8-136B0375FA35}" destId="{8BD1AF5D-C487-4017-BA45-59BF36B36D2F}" srcOrd="1" destOrd="0" parTransId="{9CF174A8-943A-4BA2-9384-F03345EFF080}" sibTransId="{01D583FB-C494-469A-B8EE-A48DFDD95B5B}"/>
    <dgm:cxn modelId="{19DB15B5-8F4E-4EEB-823B-FA0E9FB715A2}" type="presOf" srcId="{E80DF80F-33B0-4604-9A7C-73917C01240F}" destId="{168B5A5F-CC5D-4642-8654-1C911257BB1B}" srcOrd="0" destOrd="0" presId="urn:microsoft.com/office/officeart/2005/8/layout/vList2"/>
    <dgm:cxn modelId="{11542DDA-079F-4073-AD41-0DCF50B929A2}" srcId="{0C33C574-08B2-4259-8FC8-136B0375FA35}" destId="{7579B586-08DC-4C64-B149-5A61C89673BC}" srcOrd="5" destOrd="0" parTransId="{58B40FE3-0D80-450C-BAB1-194B302C86E5}" sibTransId="{7C6788EB-1791-44C6-B444-AACA12578C3C}"/>
    <dgm:cxn modelId="{ED4FB2F2-63C6-4978-A0A2-F15E948F609C}" type="presOf" srcId="{0C33C574-08B2-4259-8FC8-136B0375FA35}" destId="{8AD6C8D2-AAAF-409D-92B0-E91DF6D63291}" srcOrd="0" destOrd="0" presId="urn:microsoft.com/office/officeart/2005/8/layout/vList2"/>
    <dgm:cxn modelId="{7EBDA2F7-A555-4F25-A7C6-72E1841E4864}" type="presOf" srcId="{20283AF9-69F2-44DA-B0BB-11E165C8957C}" destId="{3AA5DF2A-3F08-4628-8C8F-85DAD71DEDC0}" srcOrd="0" destOrd="0" presId="urn:microsoft.com/office/officeart/2005/8/layout/vList2"/>
    <dgm:cxn modelId="{4D070F2D-542B-4A31-B6BA-17E59B204B48}" type="presParOf" srcId="{8AD6C8D2-AAAF-409D-92B0-E91DF6D63291}" destId="{937B9863-F1AC-4EA1-8967-DB9238489618}" srcOrd="0" destOrd="0" presId="urn:microsoft.com/office/officeart/2005/8/layout/vList2"/>
    <dgm:cxn modelId="{B3DBCAC3-7F8C-400B-830C-18AD9364C06B}" type="presParOf" srcId="{8AD6C8D2-AAAF-409D-92B0-E91DF6D63291}" destId="{C783D759-563F-447C-A06A-80EB9E88582C}" srcOrd="1" destOrd="0" presId="urn:microsoft.com/office/officeart/2005/8/layout/vList2"/>
    <dgm:cxn modelId="{3D72B8E1-7F90-42CA-ABA2-9B4B09189805}" type="presParOf" srcId="{8AD6C8D2-AAAF-409D-92B0-E91DF6D63291}" destId="{C4F8569E-2D89-4B20-9437-20A5134A4B48}" srcOrd="2" destOrd="0" presId="urn:microsoft.com/office/officeart/2005/8/layout/vList2"/>
    <dgm:cxn modelId="{C8B63EC0-3399-4F86-B627-9599A556848E}" type="presParOf" srcId="{8AD6C8D2-AAAF-409D-92B0-E91DF6D63291}" destId="{4D46761C-B6A9-4466-A696-AF93231B6075}" srcOrd="3" destOrd="0" presId="urn:microsoft.com/office/officeart/2005/8/layout/vList2"/>
    <dgm:cxn modelId="{E42476F9-9230-4D7F-892B-10A7BF07F35B}" type="presParOf" srcId="{8AD6C8D2-AAAF-409D-92B0-E91DF6D63291}" destId="{3AA5DF2A-3F08-4628-8C8F-85DAD71DEDC0}" srcOrd="4" destOrd="0" presId="urn:microsoft.com/office/officeart/2005/8/layout/vList2"/>
    <dgm:cxn modelId="{073897F3-233A-4C34-BF73-905FE0F87EDA}" type="presParOf" srcId="{8AD6C8D2-AAAF-409D-92B0-E91DF6D63291}" destId="{76E54A36-C755-4582-B24C-7A8F5EF47CF0}" srcOrd="5" destOrd="0" presId="urn:microsoft.com/office/officeart/2005/8/layout/vList2"/>
    <dgm:cxn modelId="{5064CF0B-E843-4CCE-94C8-1E24E15049EE}" type="presParOf" srcId="{8AD6C8D2-AAAF-409D-92B0-E91DF6D63291}" destId="{168B5A5F-CC5D-4642-8654-1C911257BB1B}" srcOrd="6" destOrd="0" presId="urn:microsoft.com/office/officeart/2005/8/layout/vList2"/>
    <dgm:cxn modelId="{10917E4C-4193-4108-9A23-0D0575374308}" type="presParOf" srcId="{8AD6C8D2-AAAF-409D-92B0-E91DF6D63291}" destId="{E46FFB07-2F05-4226-851E-1A2459110A45}" srcOrd="7" destOrd="0" presId="urn:microsoft.com/office/officeart/2005/8/layout/vList2"/>
    <dgm:cxn modelId="{9D1FFB1A-8675-43D7-820F-98BA59BE6150}" type="presParOf" srcId="{8AD6C8D2-AAAF-409D-92B0-E91DF6D63291}" destId="{A7C54340-4A2A-4FF8-846C-8511DA24D004}" srcOrd="8" destOrd="0" presId="urn:microsoft.com/office/officeart/2005/8/layout/vList2"/>
    <dgm:cxn modelId="{6D2804E4-BD64-42C2-A2C9-F25B6604D09F}" type="presParOf" srcId="{8AD6C8D2-AAAF-409D-92B0-E91DF6D63291}" destId="{C98407EF-599A-47EB-A72D-C2347F23F99F}" srcOrd="9" destOrd="0" presId="urn:microsoft.com/office/officeart/2005/8/layout/vList2"/>
    <dgm:cxn modelId="{BFA62E2D-2B80-43F4-A416-F6EA2F034849}" type="presParOf" srcId="{8AD6C8D2-AAAF-409D-92B0-E91DF6D63291}" destId="{DA261D24-AA78-49E3-A391-B1DBB7DC974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B9863-F1AC-4EA1-8967-DB9238489618}">
      <dsp:nvSpPr>
        <dsp:cNvPr id="0" name=""/>
        <dsp:cNvSpPr/>
      </dsp:nvSpPr>
      <dsp:spPr>
        <a:xfrm>
          <a:off x="0" y="45895"/>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Minimize distractions.</a:t>
          </a:r>
          <a:endParaRPr lang="en-IN" sz="2100" kern="1200"/>
        </a:p>
      </dsp:txBody>
      <dsp:txXfrm>
        <a:off x="24588" y="70483"/>
        <a:ext cx="8776483" cy="454509"/>
      </dsp:txXfrm>
    </dsp:sp>
    <dsp:sp modelId="{C4F8569E-2D89-4B20-9437-20A5134A4B48}">
      <dsp:nvSpPr>
        <dsp:cNvPr id="0" name=""/>
        <dsp:cNvSpPr/>
      </dsp:nvSpPr>
      <dsp:spPr>
        <a:xfrm>
          <a:off x="0" y="610060"/>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Prioritize listening over speaking.</a:t>
          </a:r>
          <a:endParaRPr lang="en-IN" sz="2100" kern="1200"/>
        </a:p>
      </dsp:txBody>
      <dsp:txXfrm>
        <a:off x="24588" y="634648"/>
        <a:ext cx="8776483" cy="454509"/>
      </dsp:txXfrm>
    </dsp:sp>
    <dsp:sp modelId="{3AA5DF2A-3F08-4628-8C8F-85DAD71DEDC0}">
      <dsp:nvSpPr>
        <dsp:cNvPr id="0" name=""/>
        <dsp:cNvSpPr/>
      </dsp:nvSpPr>
      <dsp:spPr>
        <a:xfrm>
          <a:off x="0" y="1174225"/>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Reduce outside noise.</a:t>
          </a:r>
          <a:endParaRPr lang="en-IN" sz="2100" kern="1200"/>
        </a:p>
      </dsp:txBody>
      <dsp:txXfrm>
        <a:off x="24588" y="1198813"/>
        <a:ext cx="8776483" cy="454509"/>
      </dsp:txXfrm>
    </dsp:sp>
    <dsp:sp modelId="{168B5A5F-CC5D-4642-8654-1C911257BB1B}">
      <dsp:nvSpPr>
        <dsp:cNvPr id="0" name=""/>
        <dsp:cNvSpPr/>
      </dsp:nvSpPr>
      <dsp:spPr>
        <a:xfrm>
          <a:off x="0" y="1738390"/>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Practice reflecting instead of deflecting.</a:t>
          </a:r>
          <a:endParaRPr lang="en-IN" sz="2100" kern="1200"/>
        </a:p>
      </dsp:txBody>
      <dsp:txXfrm>
        <a:off x="24588" y="1762978"/>
        <a:ext cx="8776483" cy="454509"/>
      </dsp:txXfrm>
    </dsp:sp>
    <dsp:sp modelId="{A7C54340-4A2A-4FF8-846C-8511DA24D004}">
      <dsp:nvSpPr>
        <dsp:cNvPr id="0" name=""/>
        <dsp:cNvSpPr/>
      </dsp:nvSpPr>
      <dsp:spPr>
        <a:xfrm>
          <a:off x="0" y="2302555"/>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Ask questions.</a:t>
          </a:r>
          <a:endParaRPr lang="en-IN" sz="2100" kern="1200"/>
        </a:p>
      </dsp:txBody>
      <dsp:txXfrm>
        <a:off x="24588" y="2327143"/>
        <a:ext cx="8776483" cy="454509"/>
      </dsp:txXfrm>
    </dsp:sp>
    <dsp:sp modelId="{DA261D24-AA78-49E3-A391-B1DBB7DC974E}">
      <dsp:nvSpPr>
        <dsp:cNvPr id="0" name=""/>
        <dsp:cNvSpPr/>
      </dsp:nvSpPr>
      <dsp:spPr>
        <a:xfrm>
          <a:off x="0" y="2866720"/>
          <a:ext cx="8825659" cy="5036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Listen fully before giving advice.</a:t>
          </a:r>
          <a:endParaRPr lang="en-IN" sz="2100" kern="1200"/>
        </a:p>
      </dsp:txBody>
      <dsp:txXfrm>
        <a:off x="24588" y="2891308"/>
        <a:ext cx="8776483"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9E35D-615D-4628-AC3F-CA498D1A637C}" type="datetimeFigureOut">
              <a:rPr lang="en-IN" smtClean="0"/>
              <a:t>24-02-2022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471DF-4811-4F25-AC19-305EB50EEDB7}" type="slidenum">
              <a:rPr lang="en-IN" smtClean="0"/>
              <a:t>‹#›</a:t>
            </a:fld>
            <a:endParaRPr lang="en-IN"/>
          </a:p>
        </p:txBody>
      </p:sp>
    </p:spTree>
    <p:extLst>
      <p:ext uri="{BB962C8B-B14F-4D97-AF65-F5344CB8AC3E}">
        <p14:creationId xmlns:p14="http://schemas.microsoft.com/office/powerpoint/2010/main" val="406430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372A25-1876-4786-8598-816C4B7A91FE}" type="datetime1">
              <a:rPr lang="en-IN" smtClean="0"/>
              <a:t>24-02-2022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IN"/>
              <a:t>MADHURIMA RAWAT (DATASCIENCE CSVTU)</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206751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6A6DD-46A3-45D0-A452-11C5FC03695D}" type="datetime1">
              <a:rPr lang="en-IN" smtClean="0"/>
              <a:t>24-02-2022</a:t>
            </a:fld>
            <a:endParaRPr lang="en-IN"/>
          </a:p>
        </p:txBody>
      </p:sp>
      <p:sp>
        <p:nvSpPr>
          <p:cNvPr id="6" name="Footer Placeholder 5"/>
          <p:cNvSpPr>
            <a:spLocks noGrp="1"/>
          </p:cNvSpPr>
          <p:nvPr>
            <p:ph type="ftr" sz="quarter" idx="11"/>
          </p:nvPr>
        </p:nvSpPr>
        <p:spPr/>
        <p:txBody>
          <a:bodyPr/>
          <a:lstStyle/>
          <a:p>
            <a:r>
              <a:rPr lang="en-IN"/>
              <a:t>MADHURIMA RAWAT (DATASCIENCE CSVTU)</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37582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96FC21-A75F-4839-A572-142AEFD9BE1E}" type="datetime1">
              <a:rPr lang="en-IN" smtClean="0"/>
              <a:t>24-02-2022</a:t>
            </a:fld>
            <a:endParaRPr lang="en-IN"/>
          </a:p>
        </p:txBody>
      </p:sp>
      <p:sp>
        <p:nvSpPr>
          <p:cNvPr id="5" name="Footer Placeholder 4"/>
          <p:cNvSpPr>
            <a:spLocks noGrp="1"/>
          </p:cNvSpPr>
          <p:nvPr>
            <p:ph type="ftr" sz="quarter" idx="11"/>
          </p:nvPr>
        </p:nvSpPr>
        <p:spPr/>
        <p:txBody>
          <a:bodyPr/>
          <a:lstStyle/>
          <a:p>
            <a:r>
              <a:rPr lang="en-IN"/>
              <a:t>MADHURIMA RAWAT (DATASCIENCE CSVTU)</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1323903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EA5514-D270-41FA-8FA5-CEBFF138CF9F}" type="datetime1">
              <a:rPr lang="en-IN" smtClean="0"/>
              <a:t>24-02-2022</a:t>
            </a:fld>
            <a:endParaRPr lang="en-IN"/>
          </a:p>
        </p:txBody>
      </p:sp>
      <p:sp>
        <p:nvSpPr>
          <p:cNvPr id="5" name="Footer Placeholder 4"/>
          <p:cNvSpPr>
            <a:spLocks noGrp="1"/>
          </p:cNvSpPr>
          <p:nvPr>
            <p:ph type="ftr" sz="quarter" idx="11"/>
          </p:nvPr>
        </p:nvSpPr>
        <p:spPr/>
        <p:txBody>
          <a:bodyPr/>
          <a:lstStyle/>
          <a:p>
            <a:r>
              <a:rPr lang="en-IN"/>
              <a:t>MADHURIMA RAWAT (DATASCIENCE CSVTU)</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1730287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601D7B-4EE4-49FE-86AB-C84EDD59A902}" type="datetime1">
              <a:rPr lang="en-IN" smtClean="0"/>
              <a:t>24-02-2022</a:t>
            </a:fld>
            <a:endParaRPr lang="en-IN"/>
          </a:p>
        </p:txBody>
      </p:sp>
      <p:sp>
        <p:nvSpPr>
          <p:cNvPr id="5" name="Footer Placeholder 4"/>
          <p:cNvSpPr>
            <a:spLocks noGrp="1"/>
          </p:cNvSpPr>
          <p:nvPr>
            <p:ph type="ftr" sz="quarter" idx="11"/>
          </p:nvPr>
        </p:nvSpPr>
        <p:spPr/>
        <p:txBody>
          <a:bodyPr/>
          <a:lstStyle/>
          <a:p>
            <a:r>
              <a:rPr lang="en-IN"/>
              <a:t>MADHURIMA RAWAT (DATASCIENCE CSVTU)</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313866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17FA448-0E07-41FB-B116-B2E0C47856D8}" type="datetime1">
              <a:rPr lang="en-IN" smtClean="0"/>
              <a:t>24-02-2022</a:t>
            </a:fld>
            <a:endParaRPr lang="en-IN"/>
          </a:p>
        </p:txBody>
      </p:sp>
      <p:sp>
        <p:nvSpPr>
          <p:cNvPr id="8" name="Footer Placeholder 7"/>
          <p:cNvSpPr>
            <a:spLocks noGrp="1"/>
          </p:cNvSpPr>
          <p:nvPr>
            <p:ph type="ftr" sz="quarter" idx="11"/>
          </p:nvPr>
        </p:nvSpPr>
        <p:spPr/>
        <p:txBody>
          <a:bodyPr/>
          <a:lstStyle/>
          <a:p>
            <a:r>
              <a:rPr lang="en-IN"/>
              <a:t>MADHURIMA RAWAT (DATASCIENCE CSVTU)</a:t>
            </a:r>
          </a:p>
        </p:txBody>
      </p:sp>
      <p:sp>
        <p:nvSpPr>
          <p:cNvPr id="9" name="Slide Number Placeholder 8"/>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2304128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45956D3-8462-496B-933E-7D09D82AA316}" type="datetime1">
              <a:rPr lang="en-IN" smtClean="0"/>
              <a:t>24-02-2022</a:t>
            </a:fld>
            <a:endParaRPr lang="en-IN"/>
          </a:p>
        </p:txBody>
      </p:sp>
      <p:sp>
        <p:nvSpPr>
          <p:cNvPr id="8" name="Footer Placeholder 7"/>
          <p:cNvSpPr>
            <a:spLocks noGrp="1"/>
          </p:cNvSpPr>
          <p:nvPr>
            <p:ph type="ftr" sz="quarter" idx="11"/>
          </p:nvPr>
        </p:nvSpPr>
        <p:spPr>
          <a:xfrm>
            <a:off x="561111" y="6391838"/>
            <a:ext cx="3644282" cy="304801"/>
          </a:xfrm>
        </p:spPr>
        <p:txBody>
          <a:bodyPr/>
          <a:lstStyle/>
          <a:p>
            <a:r>
              <a:rPr lang="en-IN"/>
              <a:t>MADHURIMA RAWAT (DATASCIENCE CSVTU)</a:t>
            </a:r>
          </a:p>
        </p:txBody>
      </p:sp>
      <p:sp>
        <p:nvSpPr>
          <p:cNvPr id="9" name="Slide Number Placeholder 8"/>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1907950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1A21CCF-B1FC-4484-B090-FB7423A8D4E2}" type="datetime1">
              <a:rPr lang="en-IN" smtClean="0"/>
              <a:t>24-02-2022</a:t>
            </a:fld>
            <a:endParaRPr lang="en-IN"/>
          </a:p>
        </p:txBody>
      </p:sp>
      <p:sp>
        <p:nvSpPr>
          <p:cNvPr id="5" name="Footer Placeholder 4"/>
          <p:cNvSpPr>
            <a:spLocks noGrp="1"/>
          </p:cNvSpPr>
          <p:nvPr>
            <p:ph type="ftr" sz="quarter" idx="11"/>
          </p:nvPr>
        </p:nvSpPr>
        <p:spPr/>
        <p:txBody>
          <a:bodyPr/>
          <a:lstStyle/>
          <a:p>
            <a:r>
              <a:rPr lang="en-IN"/>
              <a:t>MADHURIMA RAWAT (DATASCIENCE CSVTU)</a:t>
            </a:r>
          </a:p>
        </p:txBody>
      </p:sp>
      <p:sp>
        <p:nvSpPr>
          <p:cNvPr id="6" name="Slide Number Placeholder 5"/>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1922022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E5592FC-F680-4853-9DD5-B4211C48B8AD}" type="datetime1">
              <a:rPr lang="en-IN" smtClean="0"/>
              <a:t>24-02-2022</a:t>
            </a:fld>
            <a:endParaRPr lang="en-IN"/>
          </a:p>
        </p:txBody>
      </p:sp>
      <p:sp>
        <p:nvSpPr>
          <p:cNvPr id="5" name="Footer Placeholder 4"/>
          <p:cNvSpPr>
            <a:spLocks noGrp="1"/>
          </p:cNvSpPr>
          <p:nvPr>
            <p:ph type="ftr" sz="quarter" idx="11"/>
          </p:nvPr>
        </p:nvSpPr>
        <p:spPr/>
        <p:txBody>
          <a:bodyPr/>
          <a:lstStyle/>
          <a:p>
            <a:r>
              <a:rPr lang="en-IN"/>
              <a:t>MADHURIMA RAWAT (DATASCIENCE CSVTU)</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282029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176B8-A0CF-450A-8E96-3E234FFE0A6E}" type="datetime1">
              <a:rPr lang="en-IN" smtClean="0"/>
              <a:t>24-02-2022</a:t>
            </a:fld>
            <a:endParaRPr lang="en-IN"/>
          </a:p>
        </p:txBody>
      </p:sp>
      <p:sp>
        <p:nvSpPr>
          <p:cNvPr id="5" name="Footer Placeholder 4"/>
          <p:cNvSpPr>
            <a:spLocks noGrp="1"/>
          </p:cNvSpPr>
          <p:nvPr>
            <p:ph type="ftr" sz="quarter" idx="11"/>
          </p:nvPr>
        </p:nvSpPr>
        <p:spPr/>
        <p:txBody>
          <a:bodyPr/>
          <a:lstStyle/>
          <a:p>
            <a:r>
              <a:rPr lang="en-IN"/>
              <a:t>MADHURIMA RAWAT (DATASCIENCE CSVTU)</a:t>
            </a:r>
          </a:p>
        </p:txBody>
      </p:sp>
      <p:sp>
        <p:nvSpPr>
          <p:cNvPr id="6" name="Slide Number Placeholder 5"/>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90662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5040A-20AD-4CE5-9BA3-4DF1F66FE988}" type="datetime1">
              <a:rPr lang="en-IN" smtClean="0"/>
              <a:t>24-02-2022</a:t>
            </a:fld>
            <a:endParaRPr lang="en-IN"/>
          </a:p>
        </p:txBody>
      </p:sp>
      <p:sp>
        <p:nvSpPr>
          <p:cNvPr id="5" name="Footer Placeholder 4"/>
          <p:cNvSpPr>
            <a:spLocks noGrp="1"/>
          </p:cNvSpPr>
          <p:nvPr>
            <p:ph type="ftr" sz="quarter" idx="11"/>
          </p:nvPr>
        </p:nvSpPr>
        <p:spPr/>
        <p:txBody>
          <a:bodyPr/>
          <a:lstStyle/>
          <a:p>
            <a:r>
              <a:rPr lang="en-IN"/>
              <a:t>MADHURIMA RAWAT (DATASCIENCE CSVTU)</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88260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2711B-6080-482C-BC6B-23C42F4E88BA}" type="datetime1">
              <a:rPr lang="en-IN" smtClean="0"/>
              <a:t>24-02-2022</a:t>
            </a:fld>
            <a:endParaRPr lang="en-IN"/>
          </a:p>
        </p:txBody>
      </p:sp>
      <p:sp>
        <p:nvSpPr>
          <p:cNvPr id="6" name="Footer Placeholder 5"/>
          <p:cNvSpPr>
            <a:spLocks noGrp="1"/>
          </p:cNvSpPr>
          <p:nvPr>
            <p:ph type="ftr" sz="quarter" idx="11"/>
          </p:nvPr>
        </p:nvSpPr>
        <p:spPr/>
        <p:txBody>
          <a:bodyPr/>
          <a:lstStyle/>
          <a:p>
            <a:r>
              <a:rPr lang="en-IN"/>
              <a:t>MADHURIMA RAWAT (DATASCIENCE CSVTU)</a:t>
            </a:r>
          </a:p>
        </p:txBody>
      </p:sp>
      <p:sp>
        <p:nvSpPr>
          <p:cNvPr id="7" name="Slide Number Placeholder 6"/>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372439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D5394-C872-4478-A0C9-EC0126FBCEEA}" type="datetime1">
              <a:rPr lang="en-IN" smtClean="0"/>
              <a:t>24-02-2022</a:t>
            </a:fld>
            <a:endParaRPr lang="en-IN"/>
          </a:p>
        </p:txBody>
      </p:sp>
      <p:sp>
        <p:nvSpPr>
          <p:cNvPr id="8" name="Footer Placeholder 7"/>
          <p:cNvSpPr>
            <a:spLocks noGrp="1"/>
          </p:cNvSpPr>
          <p:nvPr>
            <p:ph type="ftr" sz="quarter" idx="11"/>
          </p:nvPr>
        </p:nvSpPr>
        <p:spPr/>
        <p:txBody>
          <a:bodyPr/>
          <a:lstStyle/>
          <a:p>
            <a:r>
              <a:rPr lang="en-IN"/>
              <a:t>MADHURIMA RAWAT (DATASCIENCE CSVTU)</a:t>
            </a:r>
          </a:p>
        </p:txBody>
      </p:sp>
      <p:sp>
        <p:nvSpPr>
          <p:cNvPr id="9" name="Slide Number Placeholder 8"/>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132847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AB4FC4-CCEC-4679-B5FF-E61FB841CFC9}" type="datetime1">
              <a:rPr lang="en-IN" smtClean="0"/>
              <a:t>24-02-2022</a:t>
            </a:fld>
            <a:endParaRPr lang="en-IN"/>
          </a:p>
        </p:txBody>
      </p:sp>
      <p:sp>
        <p:nvSpPr>
          <p:cNvPr id="4" name="Footer Placeholder 3"/>
          <p:cNvSpPr>
            <a:spLocks noGrp="1"/>
          </p:cNvSpPr>
          <p:nvPr>
            <p:ph type="ftr" sz="quarter" idx="11"/>
          </p:nvPr>
        </p:nvSpPr>
        <p:spPr/>
        <p:txBody>
          <a:bodyPr/>
          <a:lstStyle/>
          <a:p>
            <a:r>
              <a:rPr lang="en-IN"/>
              <a:t>MADHURIMA RAWAT (DATASCIENCE CSVTU)</a:t>
            </a:r>
          </a:p>
        </p:txBody>
      </p:sp>
      <p:sp>
        <p:nvSpPr>
          <p:cNvPr id="5" name="Slide Number Placeholder 4"/>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312310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9B502-13BF-48E6-8CDC-4D58BF52557E}" type="datetime1">
              <a:rPr lang="en-IN" smtClean="0"/>
              <a:t>24-02-2022</a:t>
            </a:fld>
            <a:endParaRPr lang="en-IN"/>
          </a:p>
        </p:txBody>
      </p:sp>
      <p:sp>
        <p:nvSpPr>
          <p:cNvPr id="3" name="Footer Placeholder 2"/>
          <p:cNvSpPr>
            <a:spLocks noGrp="1"/>
          </p:cNvSpPr>
          <p:nvPr>
            <p:ph type="ftr" sz="quarter" idx="11"/>
          </p:nvPr>
        </p:nvSpPr>
        <p:spPr/>
        <p:txBody>
          <a:bodyPr/>
          <a:lstStyle/>
          <a:p>
            <a:r>
              <a:rPr lang="en-IN"/>
              <a:t>MADHURIMA RAWAT (DATASCIENCE CSVTU)</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270357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04D39-9A32-4F30-B5EE-0CAC26732560}" type="datetime1">
              <a:rPr lang="en-IN" smtClean="0"/>
              <a:t>24-02-2022</a:t>
            </a:fld>
            <a:endParaRPr lang="en-IN"/>
          </a:p>
        </p:txBody>
      </p:sp>
      <p:sp>
        <p:nvSpPr>
          <p:cNvPr id="6" name="Footer Placeholder 5"/>
          <p:cNvSpPr>
            <a:spLocks noGrp="1"/>
          </p:cNvSpPr>
          <p:nvPr>
            <p:ph type="ftr" sz="quarter" idx="11"/>
          </p:nvPr>
        </p:nvSpPr>
        <p:spPr/>
        <p:txBody>
          <a:bodyPr/>
          <a:lstStyle/>
          <a:p>
            <a:r>
              <a:rPr lang="en-IN"/>
              <a:t>MADHURIMA RAWAT (DATASCIENCE CSVTU)</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244644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49A9C3-CD2F-4A44-B20B-6C1E4AD52346}" type="datetime1">
              <a:rPr lang="en-IN" smtClean="0"/>
              <a:t>24-02-2022</a:t>
            </a:fld>
            <a:endParaRPr lang="en-IN"/>
          </a:p>
        </p:txBody>
      </p:sp>
      <p:sp>
        <p:nvSpPr>
          <p:cNvPr id="6" name="Footer Placeholder 5"/>
          <p:cNvSpPr>
            <a:spLocks noGrp="1"/>
          </p:cNvSpPr>
          <p:nvPr>
            <p:ph type="ftr" sz="quarter" idx="11"/>
          </p:nvPr>
        </p:nvSpPr>
        <p:spPr/>
        <p:txBody>
          <a:bodyPr/>
          <a:lstStyle/>
          <a:p>
            <a:r>
              <a:rPr lang="en-IN"/>
              <a:t>MADHURIMA RAWAT (DATASCIENCE CSVTU)</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C7C501F-A9CA-427D-91FE-CA415BC1B111}" type="slidenum">
              <a:rPr lang="en-IN" smtClean="0"/>
              <a:t>‹#›</a:t>
            </a:fld>
            <a:endParaRPr lang="en-IN"/>
          </a:p>
        </p:txBody>
      </p:sp>
    </p:spTree>
    <p:extLst>
      <p:ext uri="{BB962C8B-B14F-4D97-AF65-F5344CB8AC3E}">
        <p14:creationId xmlns:p14="http://schemas.microsoft.com/office/powerpoint/2010/main" val="267879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C99C0B-0B77-4E94-AA4E-0262FC22C716}" type="datetime1">
              <a:rPr lang="en-IN" smtClean="0"/>
              <a:t>24-02-2022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IN"/>
              <a:t>MADHURIMA RAWAT (DATASCIENCE CSVTU)</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C7C501F-A9CA-427D-91FE-CA415BC1B111}" type="slidenum">
              <a:rPr lang="en-IN" smtClean="0"/>
              <a:t>‹#›</a:t>
            </a:fld>
            <a:endParaRPr lang="en-IN"/>
          </a:p>
        </p:txBody>
      </p:sp>
    </p:spTree>
    <p:extLst>
      <p:ext uri="{BB962C8B-B14F-4D97-AF65-F5344CB8AC3E}">
        <p14:creationId xmlns:p14="http://schemas.microsoft.com/office/powerpoint/2010/main" val="102976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killsyouneed.com/ips/empathic-listening.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C49E-23B3-4D28-8198-F0D057D1D7DF}"/>
              </a:ext>
            </a:extLst>
          </p:cNvPr>
          <p:cNvSpPr>
            <a:spLocks noGrp="1"/>
          </p:cNvSpPr>
          <p:nvPr>
            <p:ph type="ctrTitle"/>
          </p:nvPr>
        </p:nvSpPr>
        <p:spPr>
          <a:xfrm>
            <a:off x="2886075" y="-247649"/>
            <a:ext cx="9437688" cy="3019424"/>
          </a:xfrm>
        </p:spPr>
        <p:txBody>
          <a:bodyPr>
            <a:normAutofit/>
          </a:bodyPr>
          <a:lstStyle/>
          <a:p>
            <a:r>
              <a:rPr lang="en-US" sz="9600" dirty="0"/>
              <a:t>LISTENING</a:t>
            </a:r>
            <a:endParaRPr lang="en-IN" sz="9600" dirty="0"/>
          </a:p>
        </p:txBody>
      </p:sp>
      <p:sp>
        <p:nvSpPr>
          <p:cNvPr id="3" name="Subtitle 2">
            <a:extLst>
              <a:ext uri="{FF2B5EF4-FFF2-40B4-BE49-F238E27FC236}">
                <a16:creationId xmlns:a16="http://schemas.microsoft.com/office/drawing/2014/main" id="{9713DDFB-D062-4B8D-987D-751430BB16BF}"/>
              </a:ext>
            </a:extLst>
          </p:cNvPr>
          <p:cNvSpPr>
            <a:spLocks noGrp="1"/>
          </p:cNvSpPr>
          <p:nvPr>
            <p:ph type="subTitle" idx="1"/>
          </p:nvPr>
        </p:nvSpPr>
        <p:spPr>
          <a:xfrm>
            <a:off x="1021605" y="3796305"/>
            <a:ext cx="8825658" cy="2080620"/>
          </a:xfrm>
        </p:spPr>
        <p:txBody>
          <a:bodyPr>
            <a:normAutofit/>
          </a:bodyPr>
          <a:lstStyle/>
          <a:p>
            <a:r>
              <a:rPr lang="en-US" sz="3600" dirty="0"/>
              <a:t>PRESENTED</a:t>
            </a:r>
            <a:r>
              <a:rPr lang="en-US" sz="2000" dirty="0"/>
              <a:t> BY</a:t>
            </a:r>
          </a:p>
          <a:p>
            <a:r>
              <a:rPr lang="en-US" sz="2000" dirty="0"/>
              <a:t>MADHURIMA RAWAT</a:t>
            </a:r>
          </a:p>
          <a:p>
            <a:r>
              <a:rPr lang="en-US" sz="2000" dirty="0"/>
              <a:t>ROLL NO-29</a:t>
            </a:r>
          </a:p>
          <a:p>
            <a:r>
              <a:rPr lang="en-IN" sz="2000" dirty="0"/>
              <a:t>DATASCIENCE(CSE)</a:t>
            </a:r>
            <a:endParaRPr lang="en-IN" dirty="0"/>
          </a:p>
        </p:txBody>
      </p:sp>
      <p:sp>
        <p:nvSpPr>
          <p:cNvPr id="7" name="TextBox 6">
            <a:extLst>
              <a:ext uri="{FF2B5EF4-FFF2-40B4-BE49-F238E27FC236}">
                <a16:creationId xmlns:a16="http://schemas.microsoft.com/office/drawing/2014/main" id="{F2BE91F0-6666-43A9-88CE-C1D90855B0D3}"/>
              </a:ext>
            </a:extLst>
          </p:cNvPr>
          <p:cNvSpPr txBox="1"/>
          <p:nvPr/>
        </p:nvSpPr>
        <p:spPr>
          <a:xfrm>
            <a:off x="5970589" y="3956496"/>
            <a:ext cx="6353174" cy="1569660"/>
          </a:xfrm>
          <a:prstGeom prst="rect">
            <a:avLst/>
          </a:prstGeom>
          <a:noFill/>
        </p:spPr>
        <p:txBody>
          <a:bodyPr wrap="square">
            <a:spAutoFit/>
          </a:bodyPr>
          <a:lstStyle/>
          <a:p>
            <a:r>
              <a:rPr lang="en-US" sz="3200" dirty="0">
                <a:solidFill>
                  <a:srgbClr val="92D050"/>
                </a:solidFill>
              </a:rPr>
              <a:t>CHHATTISGARH SWAMI</a:t>
            </a:r>
            <a:br>
              <a:rPr lang="en-US" sz="3200" dirty="0">
                <a:solidFill>
                  <a:srgbClr val="92D050"/>
                </a:solidFill>
              </a:rPr>
            </a:br>
            <a:r>
              <a:rPr lang="en-US" sz="3200" dirty="0">
                <a:solidFill>
                  <a:srgbClr val="92D050"/>
                </a:solidFill>
              </a:rPr>
              <a:t>VIVEKANANDA TECHNICAL UNIVERSITY</a:t>
            </a:r>
            <a:endParaRPr lang="en-IN" sz="3200" dirty="0">
              <a:solidFill>
                <a:srgbClr val="92D050"/>
              </a:solidFill>
            </a:endParaRPr>
          </a:p>
        </p:txBody>
      </p:sp>
    </p:spTree>
    <p:extLst>
      <p:ext uri="{BB962C8B-B14F-4D97-AF65-F5344CB8AC3E}">
        <p14:creationId xmlns:p14="http://schemas.microsoft.com/office/powerpoint/2010/main" val="3332538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4842-6291-4E20-8994-8163EBC5E6E0}"/>
              </a:ext>
            </a:extLst>
          </p:cNvPr>
          <p:cNvSpPr>
            <a:spLocks noGrp="1"/>
          </p:cNvSpPr>
          <p:nvPr>
            <p:ph type="title"/>
          </p:nvPr>
        </p:nvSpPr>
        <p:spPr/>
        <p:txBody>
          <a:bodyPr/>
          <a:lstStyle/>
          <a:p>
            <a:r>
              <a:rPr lang="en-US" dirty="0"/>
              <a:t>MORE EXAMPLES</a:t>
            </a:r>
            <a:endParaRPr lang="en-IN" dirty="0"/>
          </a:p>
        </p:txBody>
      </p:sp>
      <p:pic>
        <p:nvPicPr>
          <p:cNvPr id="7" name="Content Placeholder 6">
            <a:extLst>
              <a:ext uri="{FF2B5EF4-FFF2-40B4-BE49-F238E27FC236}">
                <a16:creationId xmlns:a16="http://schemas.microsoft.com/office/drawing/2014/main" id="{02043B42-8C21-4B61-ADBD-5DB989F869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266950"/>
            <a:ext cx="12192000" cy="4591050"/>
          </a:xfrm>
        </p:spPr>
      </p:pic>
      <p:sp>
        <p:nvSpPr>
          <p:cNvPr id="4" name="Footer Placeholder 3">
            <a:extLst>
              <a:ext uri="{FF2B5EF4-FFF2-40B4-BE49-F238E27FC236}">
                <a16:creationId xmlns:a16="http://schemas.microsoft.com/office/drawing/2014/main" id="{0D593CFA-4F3A-472C-BA4F-14240AA99356}"/>
              </a:ext>
            </a:extLst>
          </p:cNvPr>
          <p:cNvSpPr>
            <a:spLocks noGrp="1"/>
          </p:cNvSpPr>
          <p:nvPr>
            <p:ph type="ftr" sz="quarter" idx="11"/>
          </p:nvPr>
        </p:nvSpPr>
        <p:spPr>
          <a:xfrm>
            <a:off x="7798975" y="6433965"/>
            <a:ext cx="3391764" cy="256611"/>
          </a:xfrm>
        </p:spPr>
        <p:txBody>
          <a:bodyPr/>
          <a:lstStyle/>
          <a:p>
            <a:r>
              <a:rPr lang="en-IN" dirty="0"/>
              <a:t>MADHURIMA RAWAT (DATASCIENCE CSVTU)</a:t>
            </a:r>
          </a:p>
        </p:txBody>
      </p:sp>
      <p:sp>
        <p:nvSpPr>
          <p:cNvPr id="5" name="Slide Number Placeholder 4">
            <a:extLst>
              <a:ext uri="{FF2B5EF4-FFF2-40B4-BE49-F238E27FC236}">
                <a16:creationId xmlns:a16="http://schemas.microsoft.com/office/drawing/2014/main" id="{8AE1D436-F441-4619-B46E-0526645F53A2}"/>
              </a:ext>
            </a:extLst>
          </p:cNvPr>
          <p:cNvSpPr>
            <a:spLocks noGrp="1"/>
          </p:cNvSpPr>
          <p:nvPr>
            <p:ph type="sldNum" sz="quarter" idx="12"/>
          </p:nvPr>
        </p:nvSpPr>
        <p:spPr/>
        <p:txBody>
          <a:bodyPr/>
          <a:lstStyle/>
          <a:p>
            <a:fld id="{AC7C501F-A9CA-427D-91FE-CA415BC1B111}" type="slidenum">
              <a:rPr lang="en-IN" smtClean="0"/>
              <a:t>10</a:t>
            </a:fld>
            <a:endParaRPr lang="en-IN"/>
          </a:p>
        </p:txBody>
      </p:sp>
    </p:spTree>
    <p:extLst>
      <p:ext uri="{BB962C8B-B14F-4D97-AF65-F5344CB8AC3E}">
        <p14:creationId xmlns:p14="http://schemas.microsoft.com/office/powerpoint/2010/main" val="376202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DF45-42B2-474E-8D29-823F4B1ABBD8}"/>
              </a:ext>
            </a:extLst>
          </p:cNvPr>
          <p:cNvSpPr>
            <a:spLocks noGrp="1"/>
          </p:cNvSpPr>
          <p:nvPr>
            <p:ph type="title"/>
          </p:nvPr>
        </p:nvSpPr>
        <p:spPr>
          <a:xfrm>
            <a:off x="704850" y="679572"/>
            <a:ext cx="11763375" cy="1090082"/>
          </a:xfrm>
        </p:spPr>
        <p:txBody>
          <a:bodyPr/>
          <a:lstStyle/>
          <a:p>
            <a:r>
              <a:rPr lang="en-US" dirty="0"/>
              <a:t>NEXT EXAMPLE</a:t>
            </a:r>
            <a:endParaRPr lang="en-IN" dirty="0"/>
          </a:p>
        </p:txBody>
      </p:sp>
      <p:pic>
        <p:nvPicPr>
          <p:cNvPr id="7" name="Content Placeholder 6">
            <a:extLst>
              <a:ext uri="{FF2B5EF4-FFF2-40B4-BE49-F238E27FC236}">
                <a16:creationId xmlns:a16="http://schemas.microsoft.com/office/drawing/2014/main" id="{90F4DE5E-1354-4013-8BAA-57890B08E6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1200"/>
            <a:ext cx="12192000" cy="4876800"/>
          </a:xfrm>
        </p:spPr>
      </p:pic>
      <p:sp>
        <p:nvSpPr>
          <p:cNvPr id="4" name="Footer Placeholder 3">
            <a:extLst>
              <a:ext uri="{FF2B5EF4-FFF2-40B4-BE49-F238E27FC236}">
                <a16:creationId xmlns:a16="http://schemas.microsoft.com/office/drawing/2014/main" id="{6B90EC81-99AC-4DD7-A076-1B85957EB08E}"/>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431A99BB-064D-4B2E-A8B2-F47EA9F88911}"/>
              </a:ext>
            </a:extLst>
          </p:cNvPr>
          <p:cNvSpPr>
            <a:spLocks noGrp="1"/>
          </p:cNvSpPr>
          <p:nvPr>
            <p:ph type="sldNum" sz="quarter" idx="12"/>
          </p:nvPr>
        </p:nvSpPr>
        <p:spPr/>
        <p:txBody>
          <a:bodyPr/>
          <a:lstStyle/>
          <a:p>
            <a:fld id="{AC7C501F-A9CA-427D-91FE-CA415BC1B111}" type="slidenum">
              <a:rPr lang="en-IN" smtClean="0"/>
              <a:t>11</a:t>
            </a:fld>
            <a:endParaRPr lang="en-IN"/>
          </a:p>
        </p:txBody>
      </p:sp>
    </p:spTree>
    <p:extLst>
      <p:ext uri="{BB962C8B-B14F-4D97-AF65-F5344CB8AC3E}">
        <p14:creationId xmlns:p14="http://schemas.microsoft.com/office/powerpoint/2010/main" val="60723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8B6B-983C-4A9D-9D64-B52E8759A4DF}"/>
              </a:ext>
            </a:extLst>
          </p:cNvPr>
          <p:cNvSpPr>
            <a:spLocks noGrp="1"/>
          </p:cNvSpPr>
          <p:nvPr>
            <p:ph type="title"/>
          </p:nvPr>
        </p:nvSpPr>
        <p:spPr/>
        <p:txBody>
          <a:bodyPr/>
          <a:lstStyle/>
          <a:p>
            <a:r>
              <a:rPr lang="en-US" dirty="0"/>
              <a:t>ONE MORE EXAMPLE TO MAKE IT CLEAR</a:t>
            </a:r>
            <a:endParaRPr lang="en-IN" dirty="0"/>
          </a:p>
        </p:txBody>
      </p:sp>
      <p:pic>
        <p:nvPicPr>
          <p:cNvPr id="7" name="Content Placeholder 6">
            <a:extLst>
              <a:ext uri="{FF2B5EF4-FFF2-40B4-BE49-F238E27FC236}">
                <a16:creationId xmlns:a16="http://schemas.microsoft.com/office/drawing/2014/main" id="{8C12E0C1-CAF4-4085-93E6-A45F6C9F1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122937"/>
            <a:ext cx="12191999" cy="4629150"/>
          </a:xfrm>
        </p:spPr>
      </p:pic>
      <p:sp>
        <p:nvSpPr>
          <p:cNvPr id="4" name="Footer Placeholder 3">
            <a:extLst>
              <a:ext uri="{FF2B5EF4-FFF2-40B4-BE49-F238E27FC236}">
                <a16:creationId xmlns:a16="http://schemas.microsoft.com/office/drawing/2014/main" id="{10237EF6-EB71-4CC8-8EA9-A98255675C37}"/>
              </a:ext>
            </a:extLst>
          </p:cNvPr>
          <p:cNvSpPr>
            <a:spLocks noGrp="1"/>
          </p:cNvSpPr>
          <p:nvPr>
            <p:ph type="ftr" sz="quarter" idx="11"/>
          </p:nvPr>
        </p:nvSpPr>
        <p:spPr>
          <a:xfrm rot="10800000" flipV="1">
            <a:off x="2824075" y="6313673"/>
            <a:ext cx="8741247" cy="476514"/>
          </a:xfrm>
        </p:spPr>
        <p:txBody>
          <a:bodyPr/>
          <a:lstStyle/>
          <a:p>
            <a:r>
              <a:rPr lang="en-IN" dirty="0"/>
              <a:t>MADHURIMA RAWAT (DATASCIENCE CSVTU)</a:t>
            </a:r>
          </a:p>
        </p:txBody>
      </p:sp>
      <p:sp>
        <p:nvSpPr>
          <p:cNvPr id="5" name="Slide Number Placeholder 4">
            <a:extLst>
              <a:ext uri="{FF2B5EF4-FFF2-40B4-BE49-F238E27FC236}">
                <a16:creationId xmlns:a16="http://schemas.microsoft.com/office/drawing/2014/main" id="{838E91F0-CF4B-491C-B274-6ABAE11B378F}"/>
              </a:ext>
            </a:extLst>
          </p:cNvPr>
          <p:cNvSpPr>
            <a:spLocks noGrp="1"/>
          </p:cNvSpPr>
          <p:nvPr>
            <p:ph type="sldNum" sz="quarter" idx="12"/>
          </p:nvPr>
        </p:nvSpPr>
        <p:spPr/>
        <p:txBody>
          <a:bodyPr/>
          <a:lstStyle/>
          <a:p>
            <a:fld id="{AC7C501F-A9CA-427D-91FE-CA415BC1B111}" type="slidenum">
              <a:rPr lang="en-IN" smtClean="0"/>
              <a:t>12</a:t>
            </a:fld>
            <a:endParaRPr lang="en-IN"/>
          </a:p>
        </p:txBody>
      </p:sp>
    </p:spTree>
    <p:extLst>
      <p:ext uri="{BB962C8B-B14F-4D97-AF65-F5344CB8AC3E}">
        <p14:creationId xmlns:p14="http://schemas.microsoft.com/office/powerpoint/2010/main" val="399792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8FA1-E46D-471D-A903-C601A5ED0054}"/>
              </a:ext>
            </a:extLst>
          </p:cNvPr>
          <p:cNvSpPr>
            <a:spLocks noGrp="1"/>
          </p:cNvSpPr>
          <p:nvPr>
            <p:ph type="title"/>
          </p:nvPr>
        </p:nvSpPr>
        <p:spPr>
          <a:xfrm>
            <a:off x="1219200" y="983193"/>
            <a:ext cx="8761413" cy="706964"/>
          </a:xfrm>
        </p:spPr>
        <p:txBody>
          <a:bodyPr/>
          <a:lstStyle/>
          <a:p>
            <a:r>
              <a:rPr lang="en-US" dirty="0"/>
              <a:t>NOW THE NEXT STAGE IS WHILE LISTENING STAGE</a:t>
            </a:r>
            <a:endParaRPr lang="en-IN" dirty="0"/>
          </a:p>
        </p:txBody>
      </p:sp>
      <p:pic>
        <p:nvPicPr>
          <p:cNvPr id="7" name="Content Placeholder 6">
            <a:extLst>
              <a:ext uri="{FF2B5EF4-FFF2-40B4-BE49-F238E27FC236}">
                <a16:creationId xmlns:a16="http://schemas.microsoft.com/office/drawing/2014/main" id="{8013D786-10B5-4A35-82E3-E657A9028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4" y="1981200"/>
            <a:ext cx="11987212" cy="4810125"/>
          </a:xfrm>
        </p:spPr>
      </p:pic>
      <p:sp>
        <p:nvSpPr>
          <p:cNvPr id="4" name="Footer Placeholder 3">
            <a:extLst>
              <a:ext uri="{FF2B5EF4-FFF2-40B4-BE49-F238E27FC236}">
                <a16:creationId xmlns:a16="http://schemas.microsoft.com/office/drawing/2014/main" id="{6FC755E5-DC70-4ECF-9A1F-0C4C4F92988C}"/>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B2B4430F-EBD0-48F5-A2EB-C825A2E5BA29}"/>
              </a:ext>
            </a:extLst>
          </p:cNvPr>
          <p:cNvSpPr>
            <a:spLocks noGrp="1"/>
          </p:cNvSpPr>
          <p:nvPr>
            <p:ph type="sldNum" sz="quarter" idx="12"/>
          </p:nvPr>
        </p:nvSpPr>
        <p:spPr/>
        <p:txBody>
          <a:bodyPr/>
          <a:lstStyle/>
          <a:p>
            <a:fld id="{AC7C501F-A9CA-427D-91FE-CA415BC1B111}" type="slidenum">
              <a:rPr lang="en-IN" smtClean="0"/>
              <a:t>13</a:t>
            </a:fld>
            <a:endParaRPr lang="en-IN"/>
          </a:p>
        </p:txBody>
      </p:sp>
    </p:spTree>
    <p:extLst>
      <p:ext uri="{BB962C8B-B14F-4D97-AF65-F5344CB8AC3E}">
        <p14:creationId xmlns:p14="http://schemas.microsoft.com/office/powerpoint/2010/main" val="382046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A873-7A4D-4014-A2F3-70389160DE49}"/>
              </a:ext>
            </a:extLst>
          </p:cNvPr>
          <p:cNvSpPr>
            <a:spLocks noGrp="1"/>
          </p:cNvSpPr>
          <p:nvPr>
            <p:ph type="title"/>
          </p:nvPr>
        </p:nvSpPr>
        <p:spPr/>
        <p:txBody>
          <a:bodyPr/>
          <a:lstStyle/>
          <a:p>
            <a:r>
              <a:rPr lang="en-US" dirty="0"/>
              <a:t>NOW LET’S START WITH EXAMPLES</a:t>
            </a:r>
            <a:endParaRPr lang="en-IN" dirty="0"/>
          </a:p>
        </p:txBody>
      </p:sp>
      <p:pic>
        <p:nvPicPr>
          <p:cNvPr id="7" name="Content Placeholder 6">
            <a:extLst>
              <a:ext uri="{FF2B5EF4-FFF2-40B4-BE49-F238E27FC236}">
                <a16:creationId xmlns:a16="http://schemas.microsoft.com/office/drawing/2014/main" id="{26B5D1F9-983E-4DDD-B0AB-C547515C0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 y="2200275"/>
            <a:ext cx="12192000" cy="4657725"/>
          </a:xfrm>
        </p:spPr>
      </p:pic>
      <p:sp>
        <p:nvSpPr>
          <p:cNvPr id="4" name="Footer Placeholder 3">
            <a:extLst>
              <a:ext uri="{FF2B5EF4-FFF2-40B4-BE49-F238E27FC236}">
                <a16:creationId xmlns:a16="http://schemas.microsoft.com/office/drawing/2014/main" id="{6CD1A307-739C-4965-9EA3-B097AF3D343C}"/>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FD256268-6D42-415F-888A-8A710939D5D4}"/>
              </a:ext>
            </a:extLst>
          </p:cNvPr>
          <p:cNvSpPr>
            <a:spLocks noGrp="1"/>
          </p:cNvSpPr>
          <p:nvPr>
            <p:ph type="sldNum" sz="quarter" idx="12"/>
          </p:nvPr>
        </p:nvSpPr>
        <p:spPr/>
        <p:txBody>
          <a:bodyPr/>
          <a:lstStyle/>
          <a:p>
            <a:fld id="{AC7C501F-A9CA-427D-91FE-CA415BC1B111}" type="slidenum">
              <a:rPr lang="en-IN" smtClean="0"/>
              <a:t>14</a:t>
            </a:fld>
            <a:endParaRPr lang="en-IN"/>
          </a:p>
        </p:txBody>
      </p:sp>
    </p:spTree>
    <p:extLst>
      <p:ext uri="{BB962C8B-B14F-4D97-AF65-F5344CB8AC3E}">
        <p14:creationId xmlns:p14="http://schemas.microsoft.com/office/powerpoint/2010/main" val="13790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A6A8-C719-43B0-8CEA-E4CE4C949128}"/>
              </a:ext>
            </a:extLst>
          </p:cNvPr>
          <p:cNvSpPr>
            <a:spLocks noGrp="1"/>
          </p:cNvSpPr>
          <p:nvPr>
            <p:ph type="title"/>
          </p:nvPr>
        </p:nvSpPr>
        <p:spPr/>
        <p:txBody>
          <a:bodyPr/>
          <a:lstStyle/>
          <a:p>
            <a:r>
              <a:rPr lang="en-US" dirty="0"/>
              <a:t>ONE MORE EXAMPLE</a:t>
            </a:r>
            <a:endParaRPr lang="en-IN" dirty="0"/>
          </a:p>
        </p:txBody>
      </p:sp>
      <p:pic>
        <p:nvPicPr>
          <p:cNvPr id="7" name="Content Placeholder 6">
            <a:extLst>
              <a:ext uri="{FF2B5EF4-FFF2-40B4-BE49-F238E27FC236}">
                <a16:creationId xmlns:a16="http://schemas.microsoft.com/office/drawing/2014/main" id="{3A4C51F6-12C8-45F9-BB88-F16B48614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 y="2286000"/>
            <a:ext cx="12268199" cy="4572000"/>
          </a:xfrm>
        </p:spPr>
      </p:pic>
      <p:sp>
        <p:nvSpPr>
          <p:cNvPr id="4" name="Footer Placeholder 3">
            <a:extLst>
              <a:ext uri="{FF2B5EF4-FFF2-40B4-BE49-F238E27FC236}">
                <a16:creationId xmlns:a16="http://schemas.microsoft.com/office/drawing/2014/main" id="{25622246-BC79-4789-B871-3A2701B4BDED}"/>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42B14C7E-6F6E-4039-889D-481BBF4303EC}"/>
              </a:ext>
            </a:extLst>
          </p:cNvPr>
          <p:cNvSpPr>
            <a:spLocks noGrp="1"/>
          </p:cNvSpPr>
          <p:nvPr>
            <p:ph type="sldNum" sz="quarter" idx="12"/>
          </p:nvPr>
        </p:nvSpPr>
        <p:spPr/>
        <p:txBody>
          <a:bodyPr/>
          <a:lstStyle/>
          <a:p>
            <a:fld id="{AC7C501F-A9CA-427D-91FE-CA415BC1B111}" type="slidenum">
              <a:rPr lang="en-IN" smtClean="0"/>
              <a:t>15</a:t>
            </a:fld>
            <a:endParaRPr lang="en-IN"/>
          </a:p>
        </p:txBody>
      </p:sp>
    </p:spTree>
    <p:extLst>
      <p:ext uri="{BB962C8B-B14F-4D97-AF65-F5344CB8AC3E}">
        <p14:creationId xmlns:p14="http://schemas.microsoft.com/office/powerpoint/2010/main" val="152727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73AC-D379-434F-92AF-04452B1183EA}"/>
              </a:ext>
            </a:extLst>
          </p:cNvPr>
          <p:cNvSpPr>
            <a:spLocks noGrp="1"/>
          </p:cNvSpPr>
          <p:nvPr>
            <p:ph type="title"/>
          </p:nvPr>
        </p:nvSpPr>
        <p:spPr>
          <a:xfrm>
            <a:off x="1154954" y="161361"/>
            <a:ext cx="8761413" cy="1519271"/>
          </a:xfrm>
        </p:spPr>
        <p:txBody>
          <a:bodyPr/>
          <a:lstStyle/>
          <a:p>
            <a:r>
              <a:rPr lang="en-US" dirty="0"/>
              <a:t>POST- LISTENING STAGE</a:t>
            </a:r>
            <a:endParaRPr lang="en-IN" dirty="0"/>
          </a:p>
        </p:txBody>
      </p:sp>
      <p:pic>
        <p:nvPicPr>
          <p:cNvPr id="7" name="Content Placeholder 6">
            <a:extLst>
              <a:ext uri="{FF2B5EF4-FFF2-40B4-BE49-F238E27FC236}">
                <a16:creationId xmlns:a16="http://schemas.microsoft.com/office/drawing/2014/main" id="{7C50DED7-99E1-4416-9C38-3259EBBE5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90700"/>
            <a:ext cx="12192000" cy="5067300"/>
          </a:xfrm>
        </p:spPr>
      </p:pic>
      <p:sp>
        <p:nvSpPr>
          <p:cNvPr id="4" name="Footer Placeholder 3">
            <a:extLst>
              <a:ext uri="{FF2B5EF4-FFF2-40B4-BE49-F238E27FC236}">
                <a16:creationId xmlns:a16="http://schemas.microsoft.com/office/drawing/2014/main" id="{63208A17-48F3-4EC3-A4E3-89A522F740BD}"/>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5B7E8DC1-1277-42E0-A9C3-38019E24C73E}"/>
              </a:ext>
            </a:extLst>
          </p:cNvPr>
          <p:cNvSpPr>
            <a:spLocks noGrp="1"/>
          </p:cNvSpPr>
          <p:nvPr>
            <p:ph type="sldNum" sz="quarter" idx="12"/>
          </p:nvPr>
        </p:nvSpPr>
        <p:spPr/>
        <p:txBody>
          <a:bodyPr/>
          <a:lstStyle/>
          <a:p>
            <a:fld id="{AC7C501F-A9CA-427D-91FE-CA415BC1B111}" type="slidenum">
              <a:rPr lang="en-IN" smtClean="0"/>
              <a:t>16</a:t>
            </a:fld>
            <a:endParaRPr lang="en-IN"/>
          </a:p>
        </p:txBody>
      </p:sp>
    </p:spTree>
    <p:extLst>
      <p:ext uri="{BB962C8B-B14F-4D97-AF65-F5344CB8AC3E}">
        <p14:creationId xmlns:p14="http://schemas.microsoft.com/office/powerpoint/2010/main" val="269056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2703-F6B1-42BB-99D8-146EED0E57E8}"/>
              </a:ext>
            </a:extLst>
          </p:cNvPr>
          <p:cNvSpPr>
            <a:spLocks noGrp="1"/>
          </p:cNvSpPr>
          <p:nvPr>
            <p:ph type="title"/>
          </p:nvPr>
        </p:nvSpPr>
        <p:spPr/>
        <p:txBody>
          <a:bodyPr/>
          <a:lstStyle/>
          <a:p>
            <a:r>
              <a:rPr lang="en-US" dirty="0"/>
              <a:t>EXAMPLE</a:t>
            </a:r>
            <a:endParaRPr lang="en-IN" dirty="0"/>
          </a:p>
        </p:txBody>
      </p:sp>
      <p:sp>
        <p:nvSpPr>
          <p:cNvPr id="4" name="Footer Placeholder 3">
            <a:extLst>
              <a:ext uri="{FF2B5EF4-FFF2-40B4-BE49-F238E27FC236}">
                <a16:creationId xmlns:a16="http://schemas.microsoft.com/office/drawing/2014/main" id="{BC1B68CF-F749-43CE-9C16-88FDABF98500}"/>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6E62BE7B-D096-4FD5-A8A0-6C324C45D75A}"/>
              </a:ext>
            </a:extLst>
          </p:cNvPr>
          <p:cNvSpPr>
            <a:spLocks noGrp="1"/>
          </p:cNvSpPr>
          <p:nvPr>
            <p:ph type="sldNum" sz="quarter" idx="12"/>
          </p:nvPr>
        </p:nvSpPr>
        <p:spPr/>
        <p:txBody>
          <a:bodyPr/>
          <a:lstStyle/>
          <a:p>
            <a:fld id="{AC7C501F-A9CA-427D-91FE-CA415BC1B111}" type="slidenum">
              <a:rPr lang="en-IN" smtClean="0"/>
              <a:t>17</a:t>
            </a:fld>
            <a:endParaRPr lang="en-IN"/>
          </a:p>
        </p:txBody>
      </p:sp>
      <p:pic>
        <p:nvPicPr>
          <p:cNvPr id="11" name="Content Placeholder 10">
            <a:extLst>
              <a:ext uri="{FF2B5EF4-FFF2-40B4-BE49-F238E27FC236}">
                <a16:creationId xmlns:a16="http://schemas.microsoft.com/office/drawing/2014/main" id="{3C096349-461C-4F7D-9589-56E0ED6D6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22500"/>
            <a:ext cx="12034837" cy="4635500"/>
          </a:xfrm>
        </p:spPr>
      </p:pic>
    </p:spTree>
    <p:extLst>
      <p:ext uri="{BB962C8B-B14F-4D97-AF65-F5344CB8AC3E}">
        <p14:creationId xmlns:p14="http://schemas.microsoft.com/office/powerpoint/2010/main" val="363963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51AA-8E9E-4FC1-A53D-9617C3279A42}"/>
              </a:ext>
            </a:extLst>
          </p:cNvPr>
          <p:cNvSpPr>
            <a:spLocks noGrp="1"/>
          </p:cNvSpPr>
          <p:nvPr>
            <p:ph type="title"/>
          </p:nvPr>
        </p:nvSpPr>
        <p:spPr/>
        <p:txBody>
          <a:bodyPr/>
          <a:lstStyle/>
          <a:p>
            <a:r>
              <a:rPr lang="en-US" dirty="0"/>
              <a:t>SOME MORE EXAMPLES</a:t>
            </a:r>
            <a:endParaRPr lang="en-IN" dirty="0"/>
          </a:p>
        </p:txBody>
      </p:sp>
      <p:sp>
        <p:nvSpPr>
          <p:cNvPr id="4" name="Footer Placeholder 3">
            <a:extLst>
              <a:ext uri="{FF2B5EF4-FFF2-40B4-BE49-F238E27FC236}">
                <a16:creationId xmlns:a16="http://schemas.microsoft.com/office/drawing/2014/main" id="{807C5D36-B8C2-40D6-9349-91A9E17AD50F}"/>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D44BD460-9F37-49F9-A90A-0F3650CFE0C5}"/>
              </a:ext>
            </a:extLst>
          </p:cNvPr>
          <p:cNvSpPr>
            <a:spLocks noGrp="1"/>
          </p:cNvSpPr>
          <p:nvPr>
            <p:ph type="sldNum" sz="quarter" idx="12"/>
          </p:nvPr>
        </p:nvSpPr>
        <p:spPr/>
        <p:txBody>
          <a:bodyPr/>
          <a:lstStyle/>
          <a:p>
            <a:fld id="{AC7C501F-A9CA-427D-91FE-CA415BC1B111}" type="slidenum">
              <a:rPr lang="en-IN" smtClean="0"/>
              <a:t>18</a:t>
            </a:fld>
            <a:endParaRPr lang="en-IN"/>
          </a:p>
        </p:txBody>
      </p:sp>
      <p:pic>
        <p:nvPicPr>
          <p:cNvPr id="15" name="Content Placeholder 14">
            <a:extLst>
              <a:ext uri="{FF2B5EF4-FFF2-40B4-BE49-F238E27FC236}">
                <a16:creationId xmlns:a16="http://schemas.microsoft.com/office/drawing/2014/main" id="{48880D1F-D93D-47E3-9245-D2DD72557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62175"/>
            <a:ext cx="12192000" cy="4695825"/>
          </a:xfrm>
        </p:spPr>
      </p:pic>
    </p:spTree>
    <p:extLst>
      <p:ext uri="{BB962C8B-B14F-4D97-AF65-F5344CB8AC3E}">
        <p14:creationId xmlns:p14="http://schemas.microsoft.com/office/powerpoint/2010/main" val="2406105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1302-A1AE-422F-8821-5005A9F45DB1}"/>
              </a:ext>
            </a:extLst>
          </p:cNvPr>
          <p:cNvSpPr>
            <a:spLocks noGrp="1"/>
          </p:cNvSpPr>
          <p:nvPr>
            <p:ph type="title"/>
          </p:nvPr>
        </p:nvSpPr>
        <p:spPr>
          <a:xfrm>
            <a:off x="1859804" y="665061"/>
            <a:ext cx="8761413" cy="706964"/>
          </a:xfrm>
        </p:spPr>
        <p:txBody>
          <a:bodyPr/>
          <a:lstStyle/>
          <a:p>
            <a:r>
              <a:rPr lang="en-US" dirty="0"/>
              <a:t>A BRIEF SUMMARY FOR YOU</a:t>
            </a:r>
            <a:endParaRPr lang="en-IN" dirty="0"/>
          </a:p>
        </p:txBody>
      </p:sp>
      <p:pic>
        <p:nvPicPr>
          <p:cNvPr id="7" name="Content Placeholder 6">
            <a:extLst>
              <a:ext uri="{FF2B5EF4-FFF2-40B4-BE49-F238E27FC236}">
                <a16:creationId xmlns:a16="http://schemas.microsoft.com/office/drawing/2014/main" id="{3D5412B0-C54C-4F3B-8D21-5400EAE351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80633"/>
            <a:ext cx="12191999" cy="5177368"/>
          </a:xfrm>
        </p:spPr>
      </p:pic>
      <p:sp>
        <p:nvSpPr>
          <p:cNvPr id="4" name="Footer Placeholder 3">
            <a:extLst>
              <a:ext uri="{FF2B5EF4-FFF2-40B4-BE49-F238E27FC236}">
                <a16:creationId xmlns:a16="http://schemas.microsoft.com/office/drawing/2014/main" id="{D4D26A20-9E4F-44F5-987F-5920F95C4B51}"/>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366DC5AF-6857-436D-AF79-618DE308C757}"/>
              </a:ext>
            </a:extLst>
          </p:cNvPr>
          <p:cNvSpPr>
            <a:spLocks noGrp="1"/>
          </p:cNvSpPr>
          <p:nvPr>
            <p:ph type="sldNum" sz="quarter" idx="12"/>
          </p:nvPr>
        </p:nvSpPr>
        <p:spPr/>
        <p:txBody>
          <a:bodyPr/>
          <a:lstStyle/>
          <a:p>
            <a:fld id="{AC7C501F-A9CA-427D-91FE-CA415BC1B111}" type="slidenum">
              <a:rPr lang="en-IN" smtClean="0"/>
              <a:t>19</a:t>
            </a:fld>
            <a:endParaRPr lang="en-IN"/>
          </a:p>
        </p:txBody>
      </p:sp>
    </p:spTree>
    <p:extLst>
      <p:ext uri="{BB962C8B-B14F-4D97-AF65-F5344CB8AC3E}">
        <p14:creationId xmlns:p14="http://schemas.microsoft.com/office/powerpoint/2010/main" val="97660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F0DA-3192-461B-8D4A-8F6EF5B44A9F}"/>
              </a:ext>
            </a:extLst>
          </p:cNvPr>
          <p:cNvSpPr>
            <a:spLocks noGrp="1"/>
          </p:cNvSpPr>
          <p:nvPr>
            <p:ph type="title"/>
          </p:nvPr>
        </p:nvSpPr>
        <p:spPr>
          <a:xfrm>
            <a:off x="1715293" y="964143"/>
            <a:ext cx="8761413" cy="706964"/>
          </a:xfrm>
        </p:spPr>
        <p:txBody>
          <a:bodyPr/>
          <a:lstStyle/>
          <a:p>
            <a:r>
              <a:rPr lang="en-US" dirty="0"/>
              <a:t> IN WORDS OF PHILOSOPHER EPICTATUS</a:t>
            </a:r>
            <a:endParaRPr lang="en-IN" dirty="0"/>
          </a:p>
        </p:txBody>
      </p:sp>
      <p:pic>
        <p:nvPicPr>
          <p:cNvPr id="9" name="Content Placeholder 8">
            <a:extLst>
              <a:ext uri="{FF2B5EF4-FFF2-40B4-BE49-F238E27FC236}">
                <a16:creationId xmlns:a16="http://schemas.microsoft.com/office/drawing/2014/main" id="{64B26FA8-9165-43BE-9D14-5E4762EC2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656" y="2466975"/>
            <a:ext cx="5715000" cy="4133849"/>
          </a:xfrm>
        </p:spPr>
      </p:pic>
      <p:sp>
        <p:nvSpPr>
          <p:cNvPr id="10" name="Footer Placeholder 9">
            <a:extLst>
              <a:ext uri="{FF2B5EF4-FFF2-40B4-BE49-F238E27FC236}">
                <a16:creationId xmlns:a16="http://schemas.microsoft.com/office/drawing/2014/main" id="{B65FF072-D6BA-4007-AD99-6D2A0E4C7337}"/>
              </a:ext>
            </a:extLst>
          </p:cNvPr>
          <p:cNvSpPr>
            <a:spLocks noGrp="1"/>
          </p:cNvSpPr>
          <p:nvPr>
            <p:ph type="ftr" sz="quarter" idx="11"/>
          </p:nvPr>
        </p:nvSpPr>
        <p:spPr>
          <a:xfrm>
            <a:off x="532536" y="5105400"/>
            <a:ext cx="2296390" cy="1495424"/>
          </a:xfrm>
        </p:spPr>
        <p:txBody>
          <a:bodyPr/>
          <a:lstStyle/>
          <a:p>
            <a:r>
              <a:rPr lang="en-IN" sz="2000" dirty="0"/>
              <a:t>MADHURIMA RAWAT (DATASCIENCE CSVTU</a:t>
            </a:r>
            <a:r>
              <a:rPr lang="en-IN" sz="1080" dirty="0"/>
              <a:t>)</a:t>
            </a:r>
          </a:p>
        </p:txBody>
      </p:sp>
      <p:sp>
        <p:nvSpPr>
          <p:cNvPr id="11" name="Slide Number Placeholder 10">
            <a:extLst>
              <a:ext uri="{FF2B5EF4-FFF2-40B4-BE49-F238E27FC236}">
                <a16:creationId xmlns:a16="http://schemas.microsoft.com/office/drawing/2014/main" id="{549CFFCC-3A66-49F9-AFCC-780DEF09B642}"/>
              </a:ext>
            </a:extLst>
          </p:cNvPr>
          <p:cNvSpPr>
            <a:spLocks noGrp="1"/>
          </p:cNvSpPr>
          <p:nvPr>
            <p:ph type="sldNum" sz="quarter" idx="12"/>
          </p:nvPr>
        </p:nvSpPr>
        <p:spPr/>
        <p:txBody>
          <a:bodyPr/>
          <a:lstStyle/>
          <a:p>
            <a:fld id="{AC7C501F-A9CA-427D-91FE-CA415BC1B111}" type="slidenum">
              <a:rPr lang="en-IN" smtClean="0"/>
              <a:t>2</a:t>
            </a:fld>
            <a:endParaRPr lang="en-IN"/>
          </a:p>
        </p:txBody>
      </p:sp>
    </p:spTree>
    <p:extLst>
      <p:ext uri="{BB962C8B-B14F-4D97-AF65-F5344CB8AC3E}">
        <p14:creationId xmlns:p14="http://schemas.microsoft.com/office/powerpoint/2010/main" val="29531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E343-99FA-4BF1-8AD9-3E082544F6DA}"/>
              </a:ext>
            </a:extLst>
          </p:cNvPr>
          <p:cNvSpPr>
            <a:spLocks noGrp="1"/>
          </p:cNvSpPr>
          <p:nvPr>
            <p:ph type="title"/>
          </p:nvPr>
        </p:nvSpPr>
        <p:spPr/>
        <p:txBody>
          <a:bodyPr/>
          <a:lstStyle/>
          <a:p>
            <a:r>
              <a:rPr lang="en-US" dirty="0"/>
              <a:t>TYPES OF LISTENING</a:t>
            </a:r>
            <a:endParaRPr lang="en-IN" dirty="0"/>
          </a:p>
        </p:txBody>
      </p:sp>
      <p:pic>
        <p:nvPicPr>
          <p:cNvPr id="7" name="Content Placeholder 6">
            <a:extLst>
              <a:ext uri="{FF2B5EF4-FFF2-40B4-BE49-F238E27FC236}">
                <a16:creationId xmlns:a16="http://schemas.microsoft.com/office/drawing/2014/main" id="{30077A7D-2E48-4E25-B418-56A85C53C4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68045"/>
            <a:ext cx="12068175" cy="4909005"/>
          </a:xfrm>
        </p:spPr>
      </p:pic>
      <p:sp>
        <p:nvSpPr>
          <p:cNvPr id="4" name="Footer Placeholder 3">
            <a:extLst>
              <a:ext uri="{FF2B5EF4-FFF2-40B4-BE49-F238E27FC236}">
                <a16:creationId xmlns:a16="http://schemas.microsoft.com/office/drawing/2014/main" id="{D1A304A5-2CAC-45DF-9D22-8E909F5D6230}"/>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D6784562-E598-4D52-B0FA-041D7F54CA43}"/>
              </a:ext>
            </a:extLst>
          </p:cNvPr>
          <p:cNvSpPr>
            <a:spLocks noGrp="1"/>
          </p:cNvSpPr>
          <p:nvPr>
            <p:ph type="sldNum" sz="quarter" idx="12"/>
          </p:nvPr>
        </p:nvSpPr>
        <p:spPr/>
        <p:txBody>
          <a:bodyPr/>
          <a:lstStyle/>
          <a:p>
            <a:fld id="{AC7C501F-A9CA-427D-91FE-CA415BC1B111}" type="slidenum">
              <a:rPr lang="en-IN" smtClean="0"/>
              <a:t>20</a:t>
            </a:fld>
            <a:endParaRPr lang="en-IN"/>
          </a:p>
        </p:txBody>
      </p:sp>
    </p:spTree>
    <p:extLst>
      <p:ext uri="{BB962C8B-B14F-4D97-AF65-F5344CB8AC3E}">
        <p14:creationId xmlns:p14="http://schemas.microsoft.com/office/powerpoint/2010/main" val="493632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A908-BDE9-4EF1-80D2-F1442379B009}"/>
              </a:ext>
            </a:extLst>
          </p:cNvPr>
          <p:cNvSpPr>
            <a:spLocks noGrp="1"/>
          </p:cNvSpPr>
          <p:nvPr>
            <p:ph type="title"/>
          </p:nvPr>
        </p:nvSpPr>
        <p:spPr/>
        <p:txBody>
          <a:bodyPr/>
          <a:lstStyle/>
          <a:p>
            <a:r>
              <a:rPr lang="en-US" dirty="0"/>
              <a:t>DISCRIMINATIVE LISTENING</a:t>
            </a:r>
            <a:endParaRPr lang="en-IN" dirty="0"/>
          </a:p>
        </p:txBody>
      </p:sp>
      <p:sp>
        <p:nvSpPr>
          <p:cNvPr id="4" name="Footer Placeholder 3">
            <a:extLst>
              <a:ext uri="{FF2B5EF4-FFF2-40B4-BE49-F238E27FC236}">
                <a16:creationId xmlns:a16="http://schemas.microsoft.com/office/drawing/2014/main" id="{D7DA7AD4-16B8-4195-9FD1-024D1C152C2C}"/>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6664249E-0150-44CA-A7D6-E6E65F0134D2}"/>
              </a:ext>
            </a:extLst>
          </p:cNvPr>
          <p:cNvSpPr>
            <a:spLocks noGrp="1"/>
          </p:cNvSpPr>
          <p:nvPr>
            <p:ph type="sldNum" sz="quarter" idx="12"/>
          </p:nvPr>
        </p:nvSpPr>
        <p:spPr/>
        <p:txBody>
          <a:bodyPr/>
          <a:lstStyle/>
          <a:p>
            <a:fld id="{AC7C501F-A9CA-427D-91FE-CA415BC1B111}" type="slidenum">
              <a:rPr lang="en-IN" smtClean="0"/>
              <a:t>21</a:t>
            </a:fld>
            <a:endParaRPr lang="en-IN"/>
          </a:p>
        </p:txBody>
      </p:sp>
      <p:sp>
        <p:nvSpPr>
          <p:cNvPr id="13" name="Content Placeholder 12">
            <a:extLst>
              <a:ext uri="{FF2B5EF4-FFF2-40B4-BE49-F238E27FC236}">
                <a16:creationId xmlns:a16="http://schemas.microsoft.com/office/drawing/2014/main" id="{2D73B3BA-14C3-44C9-8D78-60BB4A4C96A2}"/>
              </a:ext>
            </a:extLst>
          </p:cNvPr>
          <p:cNvSpPr>
            <a:spLocks noGrp="1"/>
          </p:cNvSpPr>
          <p:nvPr>
            <p:ph idx="1"/>
          </p:nvPr>
        </p:nvSpPr>
        <p:spPr/>
        <p:txBody>
          <a:bodyPr>
            <a:normAutofit fontScale="85000" lnSpcReduction="10000"/>
          </a:bodyPr>
          <a:lstStyle/>
          <a:p>
            <a:r>
              <a:rPr lang="en-US" sz="2800" b="0" i="0" dirty="0">
                <a:solidFill>
                  <a:srgbClr val="2A2A2A"/>
                </a:solidFill>
                <a:effectLst/>
                <a:latin typeface="Open Sans"/>
              </a:rPr>
              <a:t>Discriminative listening develops through childhood and into adulthood.  As we grow older and develop and gain more life experience, our ability to distinguish between different sounds is improved. Not only can we </a:t>
            </a:r>
            <a:r>
              <a:rPr lang="en-US" sz="2800" b="0" i="0" dirty="0" err="1">
                <a:solidFill>
                  <a:srgbClr val="2A2A2A"/>
                </a:solidFill>
                <a:effectLst/>
                <a:latin typeface="Open Sans"/>
              </a:rPr>
              <a:t>recognise</a:t>
            </a:r>
            <a:r>
              <a:rPr lang="en-US" sz="2800" b="0" i="0" dirty="0">
                <a:solidFill>
                  <a:srgbClr val="2A2A2A"/>
                </a:solidFill>
                <a:effectLst/>
                <a:latin typeface="Open Sans"/>
              </a:rPr>
              <a:t> different voices, but we also develop the ability to </a:t>
            </a:r>
            <a:r>
              <a:rPr lang="en-US" sz="2800" b="0" i="0" dirty="0" err="1">
                <a:solidFill>
                  <a:srgbClr val="2A2A2A"/>
                </a:solidFill>
                <a:effectLst/>
                <a:latin typeface="Open Sans"/>
              </a:rPr>
              <a:t>recognise</a:t>
            </a:r>
            <a:r>
              <a:rPr lang="en-US" sz="2800" b="0" i="0" dirty="0">
                <a:solidFill>
                  <a:srgbClr val="2A2A2A"/>
                </a:solidFill>
                <a:effectLst/>
                <a:latin typeface="Open Sans"/>
              </a:rPr>
              <a:t> subtle differences in the way that sounds are made – this is fundamental to ultimately understanding what these sounds mean.  Differences include many subtleties, </a:t>
            </a:r>
            <a:r>
              <a:rPr lang="en-US" sz="2800" b="0" i="0" dirty="0" err="1">
                <a:solidFill>
                  <a:srgbClr val="2A2A2A"/>
                </a:solidFill>
                <a:effectLst/>
                <a:latin typeface="Open Sans"/>
              </a:rPr>
              <a:t>recognising</a:t>
            </a:r>
            <a:r>
              <a:rPr lang="en-US" sz="2800" b="0" i="0" dirty="0">
                <a:solidFill>
                  <a:srgbClr val="2A2A2A"/>
                </a:solidFill>
                <a:effectLst/>
                <a:latin typeface="Open Sans"/>
              </a:rPr>
              <a:t> foreign languages, distinguishing between regional accents and clues to the emotions and feelings of the speaker.</a:t>
            </a:r>
            <a:endParaRPr lang="en-IN" sz="2800" dirty="0"/>
          </a:p>
        </p:txBody>
      </p:sp>
    </p:spTree>
    <p:extLst>
      <p:ext uri="{BB962C8B-B14F-4D97-AF65-F5344CB8AC3E}">
        <p14:creationId xmlns:p14="http://schemas.microsoft.com/office/powerpoint/2010/main" val="144682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2703-126B-4FBE-97A7-0F2B888AD2AF}"/>
              </a:ext>
            </a:extLst>
          </p:cNvPr>
          <p:cNvSpPr>
            <a:spLocks noGrp="1"/>
          </p:cNvSpPr>
          <p:nvPr>
            <p:ph type="title"/>
          </p:nvPr>
        </p:nvSpPr>
        <p:spPr/>
        <p:txBody>
          <a:bodyPr/>
          <a:lstStyle/>
          <a:p>
            <a:r>
              <a:rPr lang="en-US" dirty="0"/>
              <a:t>COMPREHENSIVE LISTENING</a:t>
            </a:r>
            <a:endParaRPr lang="en-IN" dirty="0"/>
          </a:p>
        </p:txBody>
      </p:sp>
      <p:sp>
        <p:nvSpPr>
          <p:cNvPr id="3" name="Content Placeholder 2">
            <a:extLst>
              <a:ext uri="{FF2B5EF4-FFF2-40B4-BE49-F238E27FC236}">
                <a16:creationId xmlns:a16="http://schemas.microsoft.com/office/drawing/2014/main" id="{7DC11567-E08B-42B4-A15F-0D9DE826080C}"/>
              </a:ext>
            </a:extLst>
          </p:cNvPr>
          <p:cNvSpPr>
            <a:spLocks noGrp="1"/>
          </p:cNvSpPr>
          <p:nvPr>
            <p:ph idx="1"/>
          </p:nvPr>
        </p:nvSpPr>
        <p:spPr/>
        <p:txBody>
          <a:bodyPr>
            <a:normAutofit fontScale="92500" lnSpcReduction="20000"/>
          </a:bodyPr>
          <a:lstStyle/>
          <a:p>
            <a:r>
              <a:rPr lang="en-US" sz="2400" b="1" dirty="0">
                <a:solidFill>
                  <a:srgbClr val="2A2A2A"/>
                </a:solidFill>
                <a:latin typeface="Open Sans"/>
              </a:rPr>
              <a:t>Comprehensive listening involves understanding the message or messages that are being communicated.  Like discriminative listening, comprehensive listening is fundamental to all listening sub-types</a:t>
            </a:r>
          </a:p>
          <a:p>
            <a:r>
              <a:rPr lang="en-US" sz="2400" b="1" dirty="0">
                <a:solidFill>
                  <a:srgbClr val="2A2A2A"/>
                </a:solidFill>
                <a:latin typeface="Open Sans"/>
              </a:rPr>
              <a:t> </a:t>
            </a:r>
            <a:r>
              <a:rPr lang="en-US" sz="2400" b="0" i="0" dirty="0">
                <a:solidFill>
                  <a:srgbClr val="2A2A2A"/>
                </a:solidFill>
                <a:effectLst/>
                <a:latin typeface="Open Sans"/>
              </a:rPr>
              <a:t>Comprehensive listening is complimented by sub-messages from non-verbal communication, such as the tone of voice, gestures and other body language.  These non-verbal signals can greatly aid communication and comprehension but can also confuse and potentially lead to misunderstanding. In many listening situations it is vital to seek clarification and use skills such as reflection aid comprehension.</a:t>
            </a:r>
            <a:endParaRPr lang="en-IN" sz="2400" dirty="0"/>
          </a:p>
        </p:txBody>
      </p:sp>
      <p:sp>
        <p:nvSpPr>
          <p:cNvPr id="4" name="Footer Placeholder 3">
            <a:extLst>
              <a:ext uri="{FF2B5EF4-FFF2-40B4-BE49-F238E27FC236}">
                <a16:creationId xmlns:a16="http://schemas.microsoft.com/office/drawing/2014/main" id="{FD56AEE0-244B-4E2B-B956-F3017D187F5B}"/>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D00ED982-BFDA-4328-99BB-ABEF3C7745A8}"/>
              </a:ext>
            </a:extLst>
          </p:cNvPr>
          <p:cNvSpPr>
            <a:spLocks noGrp="1"/>
          </p:cNvSpPr>
          <p:nvPr>
            <p:ph type="sldNum" sz="quarter" idx="12"/>
          </p:nvPr>
        </p:nvSpPr>
        <p:spPr/>
        <p:txBody>
          <a:bodyPr/>
          <a:lstStyle/>
          <a:p>
            <a:fld id="{AC7C501F-A9CA-427D-91FE-CA415BC1B111}" type="slidenum">
              <a:rPr lang="en-IN" smtClean="0"/>
              <a:t>22</a:t>
            </a:fld>
            <a:endParaRPr lang="en-IN"/>
          </a:p>
        </p:txBody>
      </p:sp>
    </p:spTree>
    <p:extLst>
      <p:ext uri="{BB962C8B-B14F-4D97-AF65-F5344CB8AC3E}">
        <p14:creationId xmlns:p14="http://schemas.microsoft.com/office/powerpoint/2010/main" val="946324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174D-7A89-43EB-8D15-A9D636F1D84A}"/>
              </a:ext>
            </a:extLst>
          </p:cNvPr>
          <p:cNvSpPr>
            <a:spLocks noGrp="1"/>
          </p:cNvSpPr>
          <p:nvPr>
            <p:ph type="title"/>
          </p:nvPr>
        </p:nvSpPr>
        <p:spPr/>
        <p:txBody>
          <a:bodyPr/>
          <a:lstStyle/>
          <a:p>
            <a:r>
              <a:rPr lang="en-US" dirty="0"/>
              <a:t>EMPATHIC LISTENING</a:t>
            </a:r>
            <a:endParaRPr lang="en-IN" dirty="0"/>
          </a:p>
        </p:txBody>
      </p:sp>
      <p:sp>
        <p:nvSpPr>
          <p:cNvPr id="3" name="Content Placeholder 2">
            <a:extLst>
              <a:ext uri="{FF2B5EF4-FFF2-40B4-BE49-F238E27FC236}">
                <a16:creationId xmlns:a16="http://schemas.microsoft.com/office/drawing/2014/main" id="{A7944A19-6438-4FFC-81D1-23D0B019B317}"/>
              </a:ext>
            </a:extLst>
          </p:cNvPr>
          <p:cNvSpPr>
            <a:spLocks noGrp="1"/>
          </p:cNvSpPr>
          <p:nvPr>
            <p:ph idx="1"/>
          </p:nvPr>
        </p:nvSpPr>
        <p:spPr/>
        <p:txBody>
          <a:bodyPr>
            <a:normAutofit fontScale="92500" lnSpcReduction="20000"/>
          </a:bodyPr>
          <a:lstStyle/>
          <a:p>
            <a:r>
              <a:rPr lang="en-US" sz="4400" b="1" i="0" u="sng" dirty="0">
                <a:solidFill>
                  <a:srgbClr val="022E61"/>
                </a:solidFill>
                <a:effectLst/>
                <a:latin typeface="Open Sans"/>
                <a:hlinkClick r:id="rId2"/>
              </a:rPr>
              <a:t>Empathic listening</a:t>
            </a:r>
            <a:r>
              <a:rPr lang="en-US" sz="4400" b="1" i="0" dirty="0">
                <a:solidFill>
                  <a:srgbClr val="2A2A2A"/>
                </a:solidFill>
                <a:effectLst/>
                <a:latin typeface="Open Sans"/>
              </a:rPr>
              <a:t> involves attempting to understand the feelings and emotions of the speaker</a:t>
            </a:r>
            <a:r>
              <a:rPr lang="en-US" sz="4400" b="0" i="0" dirty="0">
                <a:solidFill>
                  <a:srgbClr val="2A2A2A"/>
                </a:solidFill>
                <a:effectLst/>
                <a:latin typeface="Open Sans"/>
              </a:rPr>
              <a:t> – to put yourself into the speaker’s shoes and share their thoughts. </a:t>
            </a:r>
            <a:endParaRPr lang="en-IN" sz="4400" dirty="0"/>
          </a:p>
        </p:txBody>
      </p:sp>
      <p:sp>
        <p:nvSpPr>
          <p:cNvPr id="4" name="Footer Placeholder 3">
            <a:extLst>
              <a:ext uri="{FF2B5EF4-FFF2-40B4-BE49-F238E27FC236}">
                <a16:creationId xmlns:a16="http://schemas.microsoft.com/office/drawing/2014/main" id="{28E8388D-44C3-4B00-BB23-BFEABF36CFFD}"/>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3D4CA278-F2EC-4039-A967-3A637B7627A7}"/>
              </a:ext>
            </a:extLst>
          </p:cNvPr>
          <p:cNvSpPr>
            <a:spLocks noGrp="1"/>
          </p:cNvSpPr>
          <p:nvPr>
            <p:ph type="sldNum" sz="quarter" idx="12"/>
          </p:nvPr>
        </p:nvSpPr>
        <p:spPr/>
        <p:txBody>
          <a:bodyPr/>
          <a:lstStyle/>
          <a:p>
            <a:fld id="{AC7C501F-A9CA-427D-91FE-CA415BC1B111}" type="slidenum">
              <a:rPr lang="en-IN" smtClean="0"/>
              <a:t>23</a:t>
            </a:fld>
            <a:endParaRPr lang="en-IN"/>
          </a:p>
        </p:txBody>
      </p:sp>
    </p:spTree>
    <p:extLst>
      <p:ext uri="{BB962C8B-B14F-4D97-AF65-F5344CB8AC3E}">
        <p14:creationId xmlns:p14="http://schemas.microsoft.com/office/powerpoint/2010/main" val="1977244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DA14-10D5-4A2E-A973-E829440C9D00}"/>
              </a:ext>
            </a:extLst>
          </p:cNvPr>
          <p:cNvSpPr>
            <a:spLocks noGrp="1"/>
          </p:cNvSpPr>
          <p:nvPr>
            <p:ph type="title"/>
          </p:nvPr>
        </p:nvSpPr>
        <p:spPr/>
        <p:txBody>
          <a:bodyPr/>
          <a:lstStyle/>
          <a:p>
            <a:r>
              <a:rPr lang="en-US" dirty="0"/>
              <a:t>ANALYTICAL LISTENING</a:t>
            </a:r>
            <a:endParaRPr lang="en-IN" dirty="0"/>
          </a:p>
        </p:txBody>
      </p:sp>
      <p:sp>
        <p:nvSpPr>
          <p:cNvPr id="3" name="Content Placeholder 2">
            <a:extLst>
              <a:ext uri="{FF2B5EF4-FFF2-40B4-BE49-F238E27FC236}">
                <a16:creationId xmlns:a16="http://schemas.microsoft.com/office/drawing/2014/main" id="{8ED9B035-6976-44DE-89ED-1C0C636007E2}"/>
              </a:ext>
            </a:extLst>
          </p:cNvPr>
          <p:cNvSpPr>
            <a:spLocks noGrp="1"/>
          </p:cNvSpPr>
          <p:nvPr>
            <p:ph idx="1"/>
          </p:nvPr>
        </p:nvSpPr>
        <p:spPr/>
        <p:txBody>
          <a:bodyPr>
            <a:normAutofit lnSpcReduction="10000"/>
          </a:bodyPr>
          <a:lstStyle/>
          <a:p>
            <a:r>
              <a:rPr lang="en-US" sz="2800" b="0" i="0" dirty="0">
                <a:solidFill>
                  <a:srgbClr val="202124"/>
                </a:solidFill>
                <a:effectLst/>
                <a:latin typeface="arial" panose="020B0604020202020204" pitchFamily="34" charset="0"/>
              </a:rPr>
              <a:t>Analytical listening is </a:t>
            </a:r>
            <a:r>
              <a:rPr lang="en-US" sz="2800" b="1" i="0" dirty="0">
                <a:solidFill>
                  <a:srgbClr val="202124"/>
                </a:solidFill>
                <a:effectLst/>
                <a:latin typeface="arial" panose="020B0604020202020204" pitchFamily="34" charset="0"/>
              </a:rPr>
              <a:t>focused more on the interpretation and meaning of the actual sound</a:t>
            </a:r>
            <a:r>
              <a:rPr lang="en-US" sz="2800" b="0" i="0" dirty="0">
                <a:solidFill>
                  <a:srgbClr val="202124"/>
                </a:solidFill>
                <a:effectLst/>
                <a:latin typeface="arial" panose="020B0604020202020204" pitchFamily="34" charset="0"/>
              </a:rPr>
              <a:t>. </a:t>
            </a:r>
          </a:p>
          <a:p>
            <a:r>
              <a:rPr lang="en-US" sz="2800" b="0" i="0" dirty="0">
                <a:solidFill>
                  <a:srgbClr val="505050"/>
                </a:solidFill>
                <a:effectLst/>
                <a:latin typeface="Open Sans"/>
              </a:rPr>
              <a:t>Analytical Listening is about the ability and the capacity to properly </a:t>
            </a:r>
            <a:r>
              <a:rPr lang="en-US" sz="2800" b="0" i="0" dirty="0" err="1">
                <a:solidFill>
                  <a:srgbClr val="505050"/>
                </a:solidFill>
                <a:effectLst/>
                <a:latin typeface="Open Sans"/>
              </a:rPr>
              <a:t>analyse</a:t>
            </a:r>
            <a:r>
              <a:rPr lang="en-US" sz="2800" b="0" i="0" dirty="0">
                <a:solidFill>
                  <a:srgbClr val="505050"/>
                </a:solidFill>
                <a:effectLst/>
                <a:latin typeface="Open Sans"/>
              </a:rPr>
              <a:t> what is being said. This not only means understanding what the other person is saying and what they mean to say, but also being able to divide difficult questions into separate parts in order to get to the core.</a:t>
            </a:r>
            <a:endParaRPr lang="en-US" sz="2800" dirty="0">
              <a:solidFill>
                <a:srgbClr val="202124"/>
              </a:solidFill>
              <a:latin typeface="arial" panose="020B0604020202020204" pitchFamily="34" charset="0"/>
            </a:endParaRPr>
          </a:p>
        </p:txBody>
      </p:sp>
      <p:sp>
        <p:nvSpPr>
          <p:cNvPr id="4" name="Footer Placeholder 3">
            <a:extLst>
              <a:ext uri="{FF2B5EF4-FFF2-40B4-BE49-F238E27FC236}">
                <a16:creationId xmlns:a16="http://schemas.microsoft.com/office/drawing/2014/main" id="{C164DF97-3CEA-4924-9E1F-FC32BE40E855}"/>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8112DA51-078C-48E4-8CD7-965088AB345C}"/>
              </a:ext>
            </a:extLst>
          </p:cNvPr>
          <p:cNvSpPr>
            <a:spLocks noGrp="1"/>
          </p:cNvSpPr>
          <p:nvPr>
            <p:ph type="sldNum" sz="quarter" idx="12"/>
          </p:nvPr>
        </p:nvSpPr>
        <p:spPr/>
        <p:txBody>
          <a:bodyPr/>
          <a:lstStyle/>
          <a:p>
            <a:fld id="{AC7C501F-A9CA-427D-91FE-CA415BC1B111}" type="slidenum">
              <a:rPr lang="en-IN" smtClean="0"/>
              <a:t>24</a:t>
            </a:fld>
            <a:endParaRPr lang="en-IN"/>
          </a:p>
        </p:txBody>
      </p:sp>
    </p:spTree>
    <p:extLst>
      <p:ext uri="{BB962C8B-B14F-4D97-AF65-F5344CB8AC3E}">
        <p14:creationId xmlns:p14="http://schemas.microsoft.com/office/powerpoint/2010/main" val="121833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32CF-6CD7-42A8-BC75-4FF6150C0ACA}"/>
              </a:ext>
            </a:extLst>
          </p:cNvPr>
          <p:cNvSpPr>
            <a:spLocks noGrp="1"/>
          </p:cNvSpPr>
          <p:nvPr>
            <p:ph type="title"/>
          </p:nvPr>
        </p:nvSpPr>
        <p:spPr/>
        <p:txBody>
          <a:bodyPr/>
          <a:lstStyle/>
          <a:p>
            <a:r>
              <a:rPr lang="en-US" dirty="0"/>
              <a:t>APPRECIATIVE LISTENING</a:t>
            </a:r>
            <a:endParaRPr lang="en-IN" dirty="0"/>
          </a:p>
        </p:txBody>
      </p:sp>
      <p:sp>
        <p:nvSpPr>
          <p:cNvPr id="3" name="Content Placeholder 2">
            <a:extLst>
              <a:ext uri="{FF2B5EF4-FFF2-40B4-BE49-F238E27FC236}">
                <a16:creationId xmlns:a16="http://schemas.microsoft.com/office/drawing/2014/main" id="{72F103B8-7B49-47C7-A93E-8839F22065AD}"/>
              </a:ext>
            </a:extLst>
          </p:cNvPr>
          <p:cNvSpPr>
            <a:spLocks noGrp="1"/>
          </p:cNvSpPr>
          <p:nvPr>
            <p:ph idx="1"/>
          </p:nvPr>
        </p:nvSpPr>
        <p:spPr/>
        <p:txBody>
          <a:bodyPr>
            <a:normAutofit fontScale="92500"/>
          </a:bodyPr>
          <a:lstStyle/>
          <a:p>
            <a:r>
              <a:rPr lang="en-US" sz="2800" b="0" i="0" dirty="0">
                <a:solidFill>
                  <a:srgbClr val="373D3F"/>
                </a:solidFill>
                <a:effectLst/>
                <a:latin typeface="proxima-nova"/>
              </a:rPr>
              <a:t>When you listen for appreciation you are listening for enjoyment. Think about the music you listen to. You usually listen to music because you enjoy it. The same can be said for appreciative listening when someone is speaking. Some common types of appreciative listening can be found in sermons from places of worship, from a motivational speech by people we respect or hold in high regard, or even from a standup comedian who makes us laugh.</a:t>
            </a:r>
            <a:endParaRPr lang="en-IN" sz="2800" dirty="0"/>
          </a:p>
        </p:txBody>
      </p:sp>
      <p:sp>
        <p:nvSpPr>
          <p:cNvPr id="4" name="Footer Placeholder 3">
            <a:extLst>
              <a:ext uri="{FF2B5EF4-FFF2-40B4-BE49-F238E27FC236}">
                <a16:creationId xmlns:a16="http://schemas.microsoft.com/office/drawing/2014/main" id="{DB31BC14-CA5C-4C63-99AD-038B73510FE5}"/>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2E4DEB08-7D35-4E77-8766-D813B8DC31D6}"/>
              </a:ext>
            </a:extLst>
          </p:cNvPr>
          <p:cNvSpPr>
            <a:spLocks noGrp="1"/>
          </p:cNvSpPr>
          <p:nvPr>
            <p:ph type="sldNum" sz="quarter" idx="12"/>
          </p:nvPr>
        </p:nvSpPr>
        <p:spPr/>
        <p:txBody>
          <a:bodyPr/>
          <a:lstStyle/>
          <a:p>
            <a:fld id="{AC7C501F-A9CA-427D-91FE-CA415BC1B111}" type="slidenum">
              <a:rPr lang="en-IN" smtClean="0"/>
              <a:t>25</a:t>
            </a:fld>
            <a:endParaRPr lang="en-IN"/>
          </a:p>
        </p:txBody>
      </p:sp>
    </p:spTree>
    <p:extLst>
      <p:ext uri="{BB962C8B-B14F-4D97-AF65-F5344CB8AC3E}">
        <p14:creationId xmlns:p14="http://schemas.microsoft.com/office/powerpoint/2010/main" val="3219515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A566-9CCA-4282-8E23-7E8BDA26ACC9}"/>
              </a:ext>
            </a:extLst>
          </p:cNvPr>
          <p:cNvSpPr>
            <a:spLocks noGrp="1"/>
          </p:cNvSpPr>
          <p:nvPr>
            <p:ph type="title"/>
          </p:nvPr>
        </p:nvSpPr>
        <p:spPr/>
        <p:txBody>
          <a:bodyPr/>
          <a:lstStyle/>
          <a:p>
            <a:r>
              <a:rPr lang="en-US" dirty="0"/>
              <a:t>ACTIVE LISTENING</a:t>
            </a:r>
            <a:endParaRPr lang="en-IN" dirty="0"/>
          </a:p>
        </p:txBody>
      </p:sp>
      <p:sp>
        <p:nvSpPr>
          <p:cNvPr id="4" name="Footer Placeholder 3">
            <a:extLst>
              <a:ext uri="{FF2B5EF4-FFF2-40B4-BE49-F238E27FC236}">
                <a16:creationId xmlns:a16="http://schemas.microsoft.com/office/drawing/2014/main" id="{1445EBAB-FEE7-494C-96CD-DCDE50F185F5}"/>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83E7A598-620B-40E8-856A-17110AFAD1EB}"/>
              </a:ext>
            </a:extLst>
          </p:cNvPr>
          <p:cNvSpPr>
            <a:spLocks noGrp="1"/>
          </p:cNvSpPr>
          <p:nvPr>
            <p:ph type="sldNum" sz="quarter" idx="12"/>
          </p:nvPr>
        </p:nvSpPr>
        <p:spPr/>
        <p:txBody>
          <a:bodyPr/>
          <a:lstStyle/>
          <a:p>
            <a:fld id="{AC7C501F-A9CA-427D-91FE-CA415BC1B111}" type="slidenum">
              <a:rPr lang="en-IN" smtClean="0"/>
              <a:t>26</a:t>
            </a:fld>
            <a:endParaRPr lang="en-IN"/>
          </a:p>
        </p:txBody>
      </p:sp>
      <p:sp>
        <p:nvSpPr>
          <p:cNvPr id="11" name="Content Placeholder 10">
            <a:extLst>
              <a:ext uri="{FF2B5EF4-FFF2-40B4-BE49-F238E27FC236}">
                <a16:creationId xmlns:a16="http://schemas.microsoft.com/office/drawing/2014/main" id="{4BC100E9-B313-4CAB-8CAE-937375E28C00}"/>
              </a:ext>
            </a:extLst>
          </p:cNvPr>
          <p:cNvSpPr>
            <a:spLocks noGrp="1"/>
          </p:cNvSpPr>
          <p:nvPr>
            <p:ph idx="1"/>
          </p:nvPr>
        </p:nvSpPr>
        <p:spPr/>
        <p:txBody>
          <a:bodyPr>
            <a:normAutofit fontScale="92500"/>
          </a:bodyPr>
          <a:lstStyle/>
          <a:p>
            <a:pPr algn="l"/>
            <a:r>
              <a:rPr lang="en-US" sz="2400" b="1" i="0" dirty="0">
                <a:solidFill>
                  <a:srgbClr val="4D4D4D"/>
                </a:solidFill>
                <a:effectLst/>
                <a:latin typeface="Roboto Slab"/>
              </a:rPr>
              <a:t>What Is Active Listening?</a:t>
            </a:r>
          </a:p>
          <a:p>
            <a:pPr algn="l"/>
            <a:r>
              <a:rPr lang="en-US" sz="2400" b="0" i="0" dirty="0">
                <a:solidFill>
                  <a:srgbClr val="4D4D4D"/>
                </a:solidFill>
                <a:effectLst/>
                <a:latin typeface="Roboto Slab"/>
              </a:rPr>
              <a:t>In active listening, the listener pays full attention to the speaker and his words and makes an effort to understand the message. Active listening builds rapport, understanding and trust by actually hearing the message behind what the other person is saying, not just what you think they are saying or what you want to hear. The active listener spends more time listening than talking. However, he both listens and responds to the speaker, either through body language or words of his own.</a:t>
            </a:r>
          </a:p>
        </p:txBody>
      </p:sp>
    </p:spTree>
    <p:extLst>
      <p:ext uri="{BB962C8B-B14F-4D97-AF65-F5344CB8AC3E}">
        <p14:creationId xmlns:p14="http://schemas.microsoft.com/office/powerpoint/2010/main" val="2749361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5581-3EDA-4EE6-93BD-2675450B6115}"/>
              </a:ext>
            </a:extLst>
          </p:cNvPr>
          <p:cNvSpPr>
            <a:spLocks noGrp="1"/>
          </p:cNvSpPr>
          <p:nvPr>
            <p:ph type="title"/>
          </p:nvPr>
        </p:nvSpPr>
        <p:spPr/>
        <p:txBody>
          <a:bodyPr/>
          <a:lstStyle/>
          <a:p>
            <a:r>
              <a:rPr lang="en-US" dirty="0"/>
              <a:t>PASSIVE LISTENING</a:t>
            </a:r>
            <a:endParaRPr lang="en-IN" dirty="0"/>
          </a:p>
        </p:txBody>
      </p:sp>
      <p:sp>
        <p:nvSpPr>
          <p:cNvPr id="3" name="Content Placeholder 2">
            <a:extLst>
              <a:ext uri="{FF2B5EF4-FFF2-40B4-BE49-F238E27FC236}">
                <a16:creationId xmlns:a16="http://schemas.microsoft.com/office/drawing/2014/main" id="{26A36111-0F8C-4BD9-A203-C2CA910C1B80}"/>
              </a:ext>
            </a:extLst>
          </p:cNvPr>
          <p:cNvSpPr>
            <a:spLocks noGrp="1"/>
          </p:cNvSpPr>
          <p:nvPr>
            <p:ph idx="1"/>
          </p:nvPr>
        </p:nvSpPr>
        <p:spPr/>
        <p:txBody>
          <a:bodyPr>
            <a:normAutofit fontScale="85000" lnSpcReduction="20000"/>
          </a:bodyPr>
          <a:lstStyle/>
          <a:p>
            <a:pPr algn="l"/>
            <a:r>
              <a:rPr lang="en-US" sz="2600" b="0" i="0" dirty="0">
                <a:solidFill>
                  <a:srgbClr val="4D4D4D"/>
                </a:solidFill>
                <a:effectLst/>
                <a:latin typeface="Roboto Slab"/>
              </a:rPr>
              <a:t>In passive listening, the listener may appear to be listening to the speaker and her words but makes no effort to understand the message. Unlike the active listener, the passive listener is not paying attention. Whenever you listen to music while you are doing something else, such as studying or doing chores, you are passive listening. You may be aware of the music, but your attention is on your task.</a:t>
            </a:r>
          </a:p>
          <a:p>
            <a:pPr algn="l"/>
            <a:r>
              <a:rPr lang="en-US" sz="2600" b="0" i="0" dirty="0">
                <a:solidFill>
                  <a:srgbClr val="4D4D4D"/>
                </a:solidFill>
                <a:effectLst/>
                <a:latin typeface="Roboto Slab"/>
              </a:rPr>
              <a:t>A passive listener in a conversation or learning environment may accept and retain the information she hears but does not question or challenge the message or show interest through words or body language.</a:t>
            </a:r>
          </a:p>
          <a:p>
            <a:endParaRPr lang="en-IN" dirty="0"/>
          </a:p>
        </p:txBody>
      </p:sp>
      <p:sp>
        <p:nvSpPr>
          <p:cNvPr id="4" name="Footer Placeholder 3">
            <a:extLst>
              <a:ext uri="{FF2B5EF4-FFF2-40B4-BE49-F238E27FC236}">
                <a16:creationId xmlns:a16="http://schemas.microsoft.com/office/drawing/2014/main" id="{FA11FECD-5540-458E-A9B7-AF65A806902F}"/>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D603052D-7146-4F7A-A67E-BFCDD46F7C65}"/>
              </a:ext>
            </a:extLst>
          </p:cNvPr>
          <p:cNvSpPr>
            <a:spLocks noGrp="1"/>
          </p:cNvSpPr>
          <p:nvPr>
            <p:ph type="sldNum" sz="quarter" idx="12"/>
          </p:nvPr>
        </p:nvSpPr>
        <p:spPr/>
        <p:txBody>
          <a:bodyPr/>
          <a:lstStyle/>
          <a:p>
            <a:fld id="{AC7C501F-A9CA-427D-91FE-CA415BC1B111}" type="slidenum">
              <a:rPr lang="en-IN" smtClean="0"/>
              <a:t>27</a:t>
            </a:fld>
            <a:endParaRPr lang="en-IN"/>
          </a:p>
        </p:txBody>
      </p:sp>
    </p:spTree>
    <p:extLst>
      <p:ext uri="{BB962C8B-B14F-4D97-AF65-F5344CB8AC3E}">
        <p14:creationId xmlns:p14="http://schemas.microsoft.com/office/powerpoint/2010/main" val="180371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7AB9-1CEC-4AF2-8432-750FAA18B0E1}"/>
              </a:ext>
            </a:extLst>
          </p:cNvPr>
          <p:cNvSpPr>
            <a:spLocks noGrp="1"/>
          </p:cNvSpPr>
          <p:nvPr>
            <p:ph type="title"/>
          </p:nvPr>
        </p:nvSpPr>
        <p:spPr/>
        <p:txBody>
          <a:bodyPr/>
          <a:lstStyle/>
          <a:p>
            <a:r>
              <a:rPr lang="en-US" dirty="0"/>
              <a:t>BARRIERS TO LISTENING</a:t>
            </a:r>
            <a:endParaRPr lang="en-IN" dirty="0"/>
          </a:p>
        </p:txBody>
      </p:sp>
      <p:pic>
        <p:nvPicPr>
          <p:cNvPr id="7" name="Content Placeholder 6">
            <a:extLst>
              <a:ext uri="{FF2B5EF4-FFF2-40B4-BE49-F238E27FC236}">
                <a16:creationId xmlns:a16="http://schemas.microsoft.com/office/drawing/2014/main" id="{87A2FB32-2580-4FC3-A2C1-6C0D9A28C1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102" y="2489199"/>
            <a:ext cx="6882398" cy="4055039"/>
          </a:xfrm>
        </p:spPr>
      </p:pic>
      <p:sp>
        <p:nvSpPr>
          <p:cNvPr id="4" name="Footer Placeholder 3">
            <a:extLst>
              <a:ext uri="{FF2B5EF4-FFF2-40B4-BE49-F238E27FC236}">
                <a16:creationId xmlns:a16="http://schemas.microsoft.com/office/drawing/2014/main" id="{69F533F1-24B3-4A9B-B712-7E1DFBA20722}"/>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ABAC0262-7982-489E-B8D7-3E3664632C8B}"/>
              </a:ext>
            </a:extLst>
          </p:cNvPr>
          <p:cNvSpPr>
            <a:spLocks noGrp="1"/>
          </p:cNvSpPr>
          <p:nvPr>
            <p:ph type="sldNum" sz="quarter" idx="12"/>
          </p:nvPr>
        </p:nvSpPr>
        <p:spPr/>
        <p:txBody>
          <a:bodyPr/>
          <a:lstStyle/>
          <a:p>
            <a:fld id="{AC7C501F-A9CA-427D-91FE-CA415BC1B111}" type="slidenum">
              <a:rPr lang="en-IN" smtClean="0"/>
              <a:t>28</a:t>
            </a:fld>
            <a:endParaRPr lang="en-IN"/>
          </a:p>
        </p:txBody>
      </p:sp>
    </p:spTree>
    <p:extLst>
      <p:ext uri="{BB962C8B-B14F-4D97-AF65-F5344CB8AC3E}">
        <p14:creationId xmlns:p14="http://schemas.microsoft.com/office/powerpoint/2010/main" val="118680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9616-2342-4EC8-8F92-C1EA188F75C5}"/>
              </a:ext>
            </a:extLst>
          </p:cNvPr>
          <p:cNvSpPr>
            <a:spLocks noGrp="1"/>
          </p:cNvSpPr>
          <p:nvPr>
            <p:ph type="title"/>
          </p:nvPr>
        </p:nvSpPr>
        <p:spPr/>
        <p:txBody>
          <a:bodyPr/>
          <a:lstStyle/>
          <a:p>
            <a:r>
              <a:rPr lang="en-US" dirty="0"/>
              <a:t>WAYS TO OVERCOME BARRIERS</a:t>
            </a:r>
            <a:endParaRPr lang="en-IN" dirty="0"/>
          </a:p>
        </p:txBody>
      </p:sp>
      <p:sp>
        <p:nvSpPr>
          <p:cNvPr id="4" name="Footer Placeholder 3">
            <a:extLst>
              <a:ext uri="{FF2B5EF4-FFF2-40B4-BE49-F238E27FC236}">
                <a16:creationId xmlns:a16="http://schemas.microsoft.com/office/drawing/2014/main" id="{AAFDA79A-292E-42D5-B3E0-3E07D84245E2}"/>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8072A9F8-99D1-4A45-B727-5339FA668803}"/>
              </a:ext>
            </a:extLst>
          </p:cNvPr>
          <p:cNvSpPr>
            <a:spLocks noGrp="1"/>
          </p:cNvSpPr>
          <p:nvPr>
            <p:ph type="sldNum" sz="quarter" idx="12"/>
          </p:nvPr>
        </p:nvSpPr>
        <p:spPr/>
        <p:txBody>
          <a:bodyPr/>
          <a:lstStyle/>
          <a:p>
            <a:fld id="{AC7C501F-A9CA-427D-91FE-CA415BC1B111}" type="slidenum">
              <a:rPr lang="en-IN" smtClean="0"/>
              <a:t>29</a:t>
            </a:fld>
            <a:endParaRPr lang="en-IN"/>
          </a:p>
        </p:txBody>
      </p:sp>
      <p:graphicFrame>
        <p:nvGraphicFramePr>
          <p:cNvPr id="9" name="Content Placeholder 8">
            <a:extLst>
              <a:ext uri="{FF2B5EF4-FFF2-40B4-BE49-F238E27FC236}">
                <a16:creationId xmlns:a16="http://schemas.microsoft.com/office/drawing/2014/main" id="{F259D315-CDEE-49A6-B58B-5D880CDAFB99}"/>
              </a:ext>
            </a:extLst>
          </p:cNvPr>
          <p:cNvGraphicFramePr>
            <a:graphicFrameLocks noGrp="1"/>
          </p:cNvGraphicFramePr>
          <p:nvPr>
            <p:ph idx="1"/>
            <p:extLst>
              <p:ext uri="{D42A27DB-BD31-4B8C-83A1-F6EECF244321}">
                <p14:modId xmlns:p14="http://schemas.microsoft.com/office/powerpoint/2010/main" val="2437021658"/>
              </p:ext>
            </p:extLst>
          </p:nvPr>
        </p:nvGraphicFramePr>
        <p:xfrm>
          <a:off x="1154954" y="2765425"/>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754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4851-105C-4D31-A7AF-3E64FD250659}"/>
              </a:ext>
            </a:extLst>
          </p:cNvPr>
          <p:cNvSpPr>
            <a:spLocks noGrp="1"/>
          </p:cNvSpPr>
          <p:nvPr>
            <p:ph type="title"/>
          </p:nvPr>
        </p:nvSpPr>
        <p:spPr/>
        <p:txBody>
          <a:bodyPr/>
          <a:lstStyle/>
          <a:p>
            <a:r>
              <a:rPr lang="en-US" dirty="0"/>
              <a:t>DEFINATION OF  LISTENING</a:t>
            </a:r>
            <a:endParaRPr lang="en-IN" dirty="0"/>
          </a:p>
        </p:txBody>
      </p:sp>
      <p:sp>
        <p:nvSpPr>
          <p:cNvPr id="3" name="Content Placeholder 2">
            <a:extLst>
              <a:ext uri="{FF2B5EF4-FFF2-40B4-BE49-F238E27FC236}">
                <a16:creationId xmlns:a16="http://schemas.microsoft.com/office/drawing/2014/main" id="{BAD582ED-1417-4450-9FA8-CC027F41AB9E}"/>
              </a:ext>
            </a:extLst>
          </p:cNvPr>
          <p:cNvSpPr>
            <a:spLocks noGrp="1"/>
          </p:cNvSpPr>
          <p:nvPr>
            <p:ph idx="1"/>
          </p:nvPr>
        </p:nvSpPr>
        <p:spPr>
          <a:xfrm>
            <a:off x="571500" y="2390775"/>
            <a:ext cx="9409113" cy="4229099"/>
          </a:xfrm>
        </p:spPr>
        <p:txBody>
          <a:bodyPr>
            <a:normAutofit lnSpcReduction="10000"/>
          </a:bodyPr>
          <a:lstStyle/>
          <a:p>
            <a:r>
              <a:rPr lang="en-US" sz="2800" dirty="0">
                <a:solidFill>
                  <a:srgbClr val="202122"/>
                </a:solidFill>
                <a:latin typeface="Arial" panose="020B0604020202020204" pitchFamily="34" charset="0"/>
              </a:rPr>
              <a:t>To</a:t>
            </a:r>
            <a:r>
              <a:rPr lang="en-US" sz="2800" b="0" i="0" dirty="0">
                <a:solidFill>
                  <a:srgbClr val="202122"/>
                </a:solidFill>
                <a:effectLst/>
                <a:latin typeface="Arial" panose="020B0604020202020204" pitchFamily="34" charset="0"/>
              </a:rPr>
              <a:t> listen is to give attention to sound </a:t>
            </a:r>
            <a:r>
              <a:rPr lang="en-US" sz="2800" dirty="0">
                <a:solidFill>
                  <a:srgbClr val="202122"/>
                </a:solidFill>
                <a:latin typeface="Arial" panose="020B0604020202020204" pitchFamily="34" charset="0"/>
              </a:rPr>
              <a:t>or action</a:t>
            </a:r>
            <a:r>
              <a:rPr lang="en-US" sz="2800" b="0" i="0" dirty="0">
                <a:solidFill>
                  <a:srgbClr val="202122"/>
                </a:solidFill>
                <a:effectLst/>
                <a:latin typeface="Arial" panose="020B0604020202020204" pitchFamily="34" charset="0"/>
              </a:rPr>
              <a:t>. When </a:t>
            </a:r>
            <a:r>
              <a:rPr lang="en-US" sz="2800" b="1" i="0" dirty="0">
                <a:solidFill>
                  <a:srgbClr val="202122"/>
                </a:solidFill>
                <a:effectLst/>
                <a:latin typeface="Arial" panose="020B0604020202020204" pitchFamily="34" charset="0"/>
              </a:rPr>
              <a:t>listening</a:t>
            </a:r>
            <a:r>
              <a:rPr lang="en-US" sz="2800" b="0" i="0" dirty="0">
                <a:solidFill>
                  <a:srgbClr val="202122"/>
                </a:solidFill>
                <a:effectLst/>
                <a:latin typeface="Arial" panose="020B0604020202020204" pitchFamily="34" charset="0"/>
              </a:rPr>
              <a:t>, one is hearing what others are saying, and trying to understand what it </a:t>
            </a:r>
            <a:r>
              <a:rPr lang="en-US" sz="2800" b="0" i="0" dirty="0" err="1">
                <a:solidFill>
                  <a:srgbClr val="202122"/>
                </a:solidFill>
                <a:effectLst/>
                <a:latin typeface="Arial" panose="020B0604020202020204" pitchFamily="34" charset="0"/>
              </a:rPr>
              <a:t>means.The</a:t>
            </a:r>
            <a:r>
              <a:rPr lang="en-US" sz="2800" b="0" i="0" dirty="0">
                <a:solidFill>
                  <a:srgbClr val="202122"/>
                </a:solidFill>
                <a:effectLst/>
                <a:latin typeface="Arial" panose="020B0604020202020204" pitchFamily="34" charset="0"/>
              </a:rPr>
              <a:t> act of listening involves complex affective, cognitive and behavioral processes.</a:t>
            </a:r>
            <a:r>
              <a:rPr lang="en-US" sz="2800" baseline="30000" dirty="0">
                <a:solidFill>
                  <a:srgbClr val="0645AD"/>
                </a:solidFill>
                <a:latin typeface="Arial" panose="020B0604020202020204" pitchFamily="34" charset="0"/>
              </a:rPr>
              <a:t>[</a:t>
            </a:r>
            <a:r>
              <a:rPr lang="en-US" sz="2800" b="0" i="0" dirty="0">
                <a:solidFill>
                  <a:srgbClr val="202122"/>
                </a:solidFill>
                <a:effectLst/>
                <a:latin typeface="Arial" panose="020B0604020202020204" pitchFamily="34" charset="0"/>
              </a:rPr>
              <a:t>Affective processes include the motivation to listen to others; cognitive processes include attending to, understanding, receiving and interpreting content and relational messages; and behavioral processes include responding to others with verbal and nonverbal feedback.</a:t>
            </a:r>
            <a:endParaRPr lang="en-IN" sz="2800" dirty="0"/>
          </a:p>
        </p:txBody>
      </p:sp>
      <p:sp>
        <p:nvSpPr>
          <p:cNvPr id="4" name="Footer Placeholder 3">
            <a:extLst>
              <a:ext uri="{FF2B5EF4-FFF2-40B4-BE49-F238E27FC236}">
                <a16:creationId xmlns:a16="http://schemas.microsoft.com/office/drawing/2014/main" id="{4E774DE4-8B59-4807-92DB-A28EA20CAD6F}"/>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CF6DCC54-8FB9-4045-9738-B1EFAF6BB00A}"/>
              </a:ext>
            </a:extLst>
          </p:cNvPr>
          <p:cNvSpPr>
            <a:spLocks noGrp="1"/>
          </p:cNvSpPr>
          <p:nvPr>
            <p:ph type="sldNum" sz="quarter" idx="12"/>
          </p:nvPr>
        </p:nvSpPr>
        <p:spPr/>
        <p:txBody>
          <a:bodyPr/>
          <a:lstStyle/>
          <a:p>
            <a:fld id="{AC7C501F-A9CA-427D-91FE-CA415BC1B111}" type="slidenum">
              <a:rPr lang="en-IN" smtClean="0"/>
              <a:t>3</a:t>
            </a:fld>
            <a:endParaRPr lang="en-IN"/>
          </a:p>
        </p:txBody>
      </p:sp>
    </p:spTree>
    <p:extLst>
      <p:ext uri="{BB962C8B-B14F-4D97-AF65-F5344CB8AC3E}">
        <p14:creationId xmlns:p14="http://schemas.microsoft.com/office/powerpoint/2010/main" val="1283970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F8C4-61F7-43D9-B7BD-B2317E58C3BA}"/>
              </a:ext>
            </a:extLst>
          </p:cNvPr>
          <p:cNvSpPr>
            <a:spLocks noGrp="1"/>
          </p:cNvSpPr>
          <p:nvPr>
            <p:ph type="title"/>
          </p:nvPr>
        </p:nvSpPr>
        <p:spPr>
          <a:xfrm>
            <a:off x="1154954" y="0"/>
            <a:ext cx="8761413" cy="1680632"/>
          </a:xfrm>
        </p:spPr>
        <p:txBody>
          <a:bodyPr/>
          <a:lstStyle/>
          <a:p>
            <a:r>
              <a:rPr lang="en-US" dirty="0"/>
              <a:t>ACTIVE LISTENING SKILLS</a:t>
            </a:r>
            <a:endParaRPr lang="en-IN" dirty="0"/>
          </a:p>
        </p:txBody>
      </p:sp>
      <p:pic>
        <p:nvPicPr>
          <p:cNvPr id="7" name="Content Placeholder 6">
            <a:extLst>
              <a:ext uri="{FF2B5EF4-FFF2-40B4-BE49-F238E27FC236}">
                <a16:creationId xmlns:a16="http://schemas.microsoft.com/office/drawing/2014/main" id="{29FEF2BB-C27B-43A9-9B95-CD091E0D00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62125"/>
            <a:ext cx="12211050" cy="5163113"/>
          </a:xfrm>
        </p:spPr>
      </p:pic>
      <p:sp>
        <p:nvSpPr>
          <p:cNvPr id="4" name="Footer Placeholder 3">
            <a:extLst>
              <a:ext uri="{FF2B5EF4-FFF2-40B4-BE49-F238E27FC236}">
                <a16:creationId xmlns:a16="http://schemas.microsoft.com/office/drawing/2014/main" id="{2BBDAFB4-FD07-4B5B-81F7-3ED7EF57FE14}"/>
              </a:ext>
            </a:extLst>
          </p:cNvPr>
          <p:cNvSpPr>
            <a:spLocks noGrp="1"/>
          </p:cNvSpPr>
          <p:nvPr>
            <p:ph type="ftr" sz="quarter" idx="11"/>
          </p:nvPr>
        </p:nvSpPr>
        <p:spPr/>
        <p:txBody>
          <a:bodyPr/>
          <a:lstStyle/>
          <a:p>
            <a:r>
              <a:rPr lang="en-IN" dirty="0"/>
              <a:t>MADHURIMA RAWAT (DATASCIENCE CSVTU)</a:t>
            </a:r>
          </a:p>
        </p:txBody>
      </p:sp>
      <p:sp>
        <p:nvSpPr>
          <p:cNvPr id="5" name="Slide Number Placeholder 4">
            <a:extLst>
              <a:ext uri="{FF2B5EF4-FFF2-40B4-BE49-F238E27FC236}">
                <a16:creationId xmlns:a16="http://schemas.microsoft.com/office/drawing/2014/main" id="{0335A6CB-3C00-410F-887B-87BB22565635}"/>
              </a:ext>
            </a:extLst>
          </p:cNvPr>
          <p:cNvSpPr>
            <a:spLocks noGrp="1"/>
          </p:cNvSpPr>
          <p:nvPr>
            <p:ph type="sldNum" sz="quarter" idx="12"/>
          </p:nvPr>
        </p:nvSpPr>
        <p:spPr/>
        <p:txBody>
          <a:bodyPr/>
          <a:lstStyle/>
          <a:p>
            <a:fld id="{AC7C501F-A9CA-427D-91FE-CA415BC1B111}" type="slidenum">
              <a:rPr lang="en-IN" smtClean="0"/>
              <a:t>30</a:t>
            </a:fld>
            <a:endParaRPr lang="en-IN"/>
          </a:p>
        </p:txBody>
      </p:sp>
    </p:spTree>
    <p:extLst>
      <p:ext uri="{BB962C8B-B14F-4D97-AF65-F5344CB8AC3E}">
        <p14:creationId xmlns:p14="http://schemas.microsoft.com/office/powerpoint/2010/main" val="1752550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EB6D-2F2D-441A-A8F6-EC6E108F7231}"/>
              </a:ext>
            </a:extLst>
          </p:cNvPr>
          <p:cNvSpPr>
            <a:spLocks noGrp="1"/>
          </p:cNvSpPr>
          <p:nvPr>
            <p:ph type="title"/>
          </p:nvPr>
        </p:nvSpPr>
        <p:spPr>
          <a:xfrm>
            <a:off x="1164479" y="679572"/>
            <a:ext cx="8761413" cy="706964"/>
          </a:xfrm>
        </p:spPr>
        <p:txBody>
          <a:bodyPr/>
          <a:lstStyle/>
          <a:p>
            <a:r>
              <a:rPr lang="en-US" dirty="0"/>
              <a:t>BE AN ACTIVE LISTENER !</a:t>
            </a:r>
            <a:endParaRPr lang="en-IN" dirty="0"/>
          </a:p>
        </p:txBody>
      </p:sp>
      <p:pic>
        <p:nvPicPr>
          <p:cNvPr id="7" name="Content Placeholder 6">
            <a:extLst>
              <a:ext uri="{FF2B5EF4-FFF2-40B4-BE49-F238E27FC236}">
                <a16:creationId xmlns:a16="http://schemas.microsoft.com/office/drawing/2014/main" id="{F96C5E10-D93B-4FF5-8CC9-6711B2F9E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 y="1680632"/>
            <a:ext cx="11420475" cy="5016007"/>
          </a:xfrm>
        </p:spPr>
      </p:pic>
      <p:sp>
        <p:nvSpPr>
          <p:cNvPr id="4" name="Footer Placeholder 3">
            <a:extLst>
              <a:ext uri="{FF2B5EF4-FFF2-40B4-BE49-F238E27FC236}">
                <a16:creationId xmlns:a16="http://schemas.microsoft.com/office/drawing/2014/main" id="{8DE8723E-7BCE-4F13-BCC6-15FB7AA31CB7}"/>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39C2F673-22E6-4A14-BB31-C7E27B9A84CD}"/>
              </a:ext>
            </a:extLst>
          </p:cNvPr>
          <p:cNvSpPr>
            <a:spLocks noGrp="1"/>
          </p:cNvSpPr>
          <p:nvPr>
            <p:ph type="sldNum" sz="quarter" idx="12"/>
          </p:nvPr>
        </p:nvSpPr>
        <p:spPr/>
        <p:txBody>
          <a:bodyPr/>
          <a:lstStyle/>
          <a:p>
            <a:fld id="{AC7C501F-A9CA-427D-91FE-CA415BC1B111}" type="slidenum">
              <a:rPr lang="en-IN" smtClean="0"/>
              <a:t>31</a:t>
            </a:fld>
            <a:endParaRPr lang="en-IN"/>
          </a:p>
        </p:txBody>
      </p:sp>
    </p:spTree>
    <p:extLst>
      <p:ext uri="{BB962C8B-B14F-4D97-AF65-F5344CB8AC3E}">
        <p14:creationId xmlns:p14="http://schemas.microsoft.com/office/powerpoint/2010/main" val="1653942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0F4C-9B1B-4EFB-898E-5B2C61B1F1CD}"/>
              </a:ext>
            </a:extLst>
          </p:cNvPr>
          <p:cNvSpPr>
            <a:spLocks noGrp="1"/>
          </p:cNvSpPr>
          <p:nvPr>
            <p:ph type="title"/>
          </p:nvPr>
        </p:nvSpPr>
        <p:spPr>
          <a:xfrm>
            <a:off x="1338619" y="161361"/>
            <a:ext cx="9013921" cy="4877740"/>
          </a:xfrm>
        </p:spPr>
        <p:txBody>
          <a:bodyPr/>
          <a:lstStyle/>
          <a:p>
            <a:r>
              <a:rPr lang="en-US" sz="5400" dirty="0">
                <a:solidFill>
                  <a:schemeClr val="accent2">
                    <a:lumMod val="75000"/>
                  </a:schemeClr>
                </a:solidFill>
              </a:rPr>
              <a:t>THANK YOU FOR LISTENING       TO MY PRESENTATION</a:t>
            </a:r>
            <a:br>
              <a:rPr lang="en-IN" sz="5400" dirty="0">
                <a:solidFill>
                  <a:schemeClr val="accent2">
                    <a:lumMod val="75000"/>
                  </a:schemeClr>
                </a:solidFill>
              </a:rPr>
            </a:br>
            <a:endParaRPr lang="en-IN" sz="5400" dirty="0">
              <a:solidFill>
                <a:schemeClr val="accent2">
                  <a:lumMod val="75000"/>
                </a:schemeClr>
              </a:solidFill>
            </a:endParaRPr>
          </a:p>
        </p:txBody>
      </p:sp>
      <p:sp>
        <p:nvSpPr>
          <p:cNvPr id="8" name="Freeform: Shape 7">
            <a:extLst>
              <a:ext uri="{FF2B5EF4-FFF2-40B4-BE49-F238E27FC236}">
                <a16:creationId xmlns:a16="http://schemas.microsoft.com/office/drawing/2014/main" id="{D1B14A7F-7D16-45E7-A293-6B6AC112C952}"/>
              </a:ext>
            </a:extLst>
          </p:cNvPr>
          <p:cNvSpPr/>
          <p:nvPr/>
        </p:nvSpPr>
        <p:spPr>
          <a:xfrm>
            <a:off x="1164479" y="4592964"/>
            <a:ext cx="8825659" cy="1559025"/>
          </a:xfrm>
          <a:custGeom>
            <a:avLst/>
            <a:gdLst>
              <a:gd name="connsiteX0" fmla="*/ 0 w 8825659"/>
              <a:gd name="connsiteY0" fmla="*/ 259843 h 1559025"/>
              <a:gd name="connsiteX1" fmla="*/ 259843 w 8825659"/>
              <a:gd name="connsiteY1" fmla="*/ 0 h 1559025"/>
              <a:gd name="connsiteX2" fmla="*/ 8565816 w 8825659"/>
              <a:gd name="connsiteY2" fmla="*/ 0 h 1559025"/>
              <a:gd name="connsiteX3" fmla="*/ 8825659 w 8825659"/>
              <a:gd name="connsiteY3" fmla="*/ 259843 h 1559025"/>
              <a:gd name="connsiteX4" fmla="*/ 8825659 w 8825659"/>
              <a:gd name="connsiteY4" fmla="*/ 1299182 h 1559025"/>
              <a:gd name="connsiteX5" fmla="*/ 8565816 w 8825659"/>
              <a:gd name="connsiteY5" fmla="*/ 1559025 h 1559025"/>
              <a:gd name="connsiteX6" fmla="*/ 259843 w 8825659"/>
              <a:gd name="connsiteY6" fmla="*/ 1559025 h 1559025"/>
              <a:gd name="connsiteX7" fmla="*/ 0 w 8825659"/>
              <a:gd name="connsiteY7" fmla="*/ 1299182 h 1559025"/>
              <a:gd name="connsiteX8" fmla="*/ 0 w 8825659"/>
              <a:gd name="connsiteY8" fmla="*/ 259843 h 155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25659" h="1559025">
                <a:moveTo>
                  <a:pt x="0" y="259843"/>
                </a:moveTo>
                <a:cubicBezTo>
                  <a:pt x="0" y="116336"/>
                  <a:pt x="116336" y="0"/>
                  <a:pt x="259843" y="0"/>
                </a:cubicBezTo>
                <a:lnTo>
                  <a:pt x="8565816" y="0"/>
                </a:lnTo>
                <a:cubicBezTo>
                  <a:pt x="8709323" y="0"/>
                  <a:pt x="8825659" y="116336"/>
                  <a:pt x="8825659" y="259843"/>
                </a:cubicBezTo>
                <a:lnTo>
                  <a:pt x="8825659" y="1299182"/>
                </a:lnTo>
                <a:cubicBezTo>
                  <a:pt x="8825659" y="1442689"/>
                  <a:pt x="8709323" y="1559025"/>
                  <a:pt x="8565816" y="1559025"/>
                </a:cubicBezTo>
                <a:lnTo>
                  <a:pt x="259843" y="1559025"/>
                </a:lnTo>
                <a:cubicBezTo>
                  <a:pt x="116336" y="1559025"/>
                  <a:pt x="0" y="1442689"/>
                  <a:pt x="0" y="1299182"/>
                </a:cubicBezTo>
                <a:lnTo>
                  <a:pt x="0" y="259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3755" tIns="323755" rIns="323755" bIns="323755" numCol="1" spcCol="1270" anchor="ctr" anchorCtr="0">
            <a:noAutofit/>
          </a:bodyPr>
          <a:lstStyle/>
          <a:p>
            <a:pPr marL="0" lvl="0" indent="0" algn="l" defTabSz="2889250">
              <a:lnSpc>
                <a:spcPct val="90000"/>
              </a:lnSpc>
              <a:spcBef>
                <a:spcPct val="0"/>
              </a:spcBef>
              <a:spcAft>
                <a:spcPct val="35000"/>
              </a:spcAft>
              <a:buNone/>
            </a:pPr>
            <a:r>
              <a:rPr lang="en-US" sz="6500" b="0" i="0" kern="1200"/>
              <a:t>ANY QUESTIONS</a:t>
            </a:r>
            <a:endParaRPr lang="en-IN" sz="6500" kern="1200"/>
          </a:p>
        </p:txBody>
      </p:sp>
      <p:sp>
        <p:nvSpPr>
          <p:cNvPr id="4" name="Footer Placeholder 3">
            <a:extLst>
              <a:ext uri="{FF2B5EF4-FFF2-40B4-BE49-F238E27FC236}">
                <a16:creationId xmlns:a16="http://schemas.microsoft.com/office/drawing/2014/main" id="{59264A29-A02D-46C5-857E-76ADBAE89835}"/>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9ACCB4E0-55B3-4ED4-8D45-3486DA117DEC}"/>
              </a:ext>
            </a:extLst>
          </p:cNvPr>
          <p:cNvSpPr>
            <a:spLocks noGrp="1"/>
          </p:cNvSpPr>
          <p:nvPr>
            <p:ph type="sldNum" sz="quarter" idx="12"/>
          </p:nvPr>
        </p:nvSpPr>
        <p:spPr/>
        <p:txBody>
          <a:bodyPr/>
          <a:lstStyle/>
          <a:p>
            <a:fld id="{AC7C501F-A9CA-427D-91FE-CA415BC1B111}" type="slidenum">
              <a:rPr lang="en-IN" smtClean="0"/>
              <a:t>32</a:t>
            </a:fld>
            <a:endParaRPr lang="en-IN"/>
          </a:p>
        </p:txBody>
      </p:sp>
    </p:spTree>
    <p:extLst>
      <p:ext uri="{BB962C8B-B14F-4D97-AF65-F5344CB8AC3E}">
        <p14:creationId xmlns:p14="http://schemas.microsoft.com/office/powerpoint/2010/main" val="283306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BCDE-26F8-4E56-95AA-CA8A1767404F}"/>
              </a:ext>
            </a:extLst>
          </p:cNvPr>
          <p:cNvSpPr>
            <a:spLocks noGrp="1"/>
          </p:cNvSpPr>
          <p:nvPr>
            <p:ph type="title"/>
          </p:nvPr>
        </p:nvSpPr>
        <p:spPr/>
        <p:txBody>
          <a:bodyPr/>
          <a:lstStyle/>
          <a:p>
            <a:r>
              <a:rPr lang="en-US" dirty="0"/>
              <a:t>LISTENING Vs HEARING</a:t>
            </a:r>
            <a:endParaRPr lang="en-IN" dirty="0"/>
          </a:p>
        </p:txBody>
      </p:sp>
      <p:graphicFrame>
        <p:nvGraphicFramePr>
          <p:cNvPr id="8" name="Content Placeholder 7">
            <a:extLst>
              <a:ext uri="{FF2B5EF4-FFF2-40B4-BE49-F238E27FC236}">
                <a16:creationId xmlns:a16="http://schemas.microsoft.com/office/drawing/2014/main" id="{69431323-3E1B-4E4F-8068-B25A71F5BAD3}"/>
              </a:ext>
            </a:extLst>
          </p:cNvPr>
          <p:cNvGraphicFramePr>
            <a:graphicFrameLocks noGrp="1"/>
          </p:cNvGraphicFramePr>
          <p:nvPr>
            <p:ph idx="1"/>
            <p:extLst>
              <p:ext uri="{D42A27DB-BD31-4B8C-83A1-F6EECF244321}">
                <p14:modId xmlns:p14="http://schemas.microsoft.com/office/powerpoint/2010/main" val="4049735398"/>
              </p:ext>
            </p:extLst>
          </p:nvPr>
        </p:nvGraphicFramePr>
        <p:xfrm>
          <a:off x="142875" y="2266950"/>
          <a:ext cx="12325350" cy="4477271"/>
        </p:xfrm>
        <a:graphic>
          <a:graphicData uri="http://schemas.openxmlformats.org/drawingml/2006/table">
            <a:tbl>
              <a:tblPr/>
              <a:tblGrid>
                <a:gridCol w="6286500">
                  <a:extLst>
                    <a:ext uri="{9D8B030D-6E8A-4147-A177-3AD203B41FA5}">
                      <a16:colId xmlns:a16="http://schemas.microsoft.com/office/drawing/2014/main" val="2610429275"/>
                    </a:ext>
                  </a:extLst>
                </a:gridCol>
                <a:gridCol w="6038850">
                  <a:extLst>
                    <a:ext uri="{9D8B030D-6E8A-4147-A177-3AD203B41FA5}">
                      <a16:colId xmlns:a16="http://schemas.microsoft.com/office/drawing/2014/main" val="488053835"/>
                    </a:ext>
                  </a:extLst>
                </a:gridCol>
              </a:tblGrid>
              <a:tr h="1227937">
                <a:tc>
                  <a:txBody>
                    <a:bodyPr/>
                    <a:lstStyle/>
                    <a:p>
                      <a:pPr algn="ctr" fontAlgn="ctr"/>
                      <a:r>
                        <a:rPr lang="en-US" sz="1600" dirty="0">
                          <a:effectLst/>
                        </a:rPr>
                        <a:t>Hearing is the act of</a:t>
                      </a:r>
                      <a:r>
                        <a:rPr lang="en-US" sz="1600" b="1" dirty="0">
                          <a:effectLst/>
                          <a:latin typeface="inherit"/>
                        </a:rPr>
                        <a:t> perceiving sound and receiving sound</a:t>
                      </a:r>
                      <a:r>
                        <a:rPr lang="en-US" sz="1600" dirty="0">
                          <a:effectLst/>
                        </a:rPr>
                        <a:t> waves or vibrations through your ear.</a:t>
                      </a:r>
                    </a:p>
                  </a:txBody>
                  <a:tcPr marL="30766" marR="30766" marT="30766" marB="30766" anchor="ctr">
                    <a:lnL>
                      <a:noFill/>
                    </a:lnL>
                    <a:lnR>
                      <a:noFill/>
                    </a:lnR>
                    <a:lnT>
                      <a:noFill/>
                    </a:lnT>
                    <a:lnB>
                      <a:noFill/>
                    </a:lnB>
                    <a:solidFill>
                      <a:srgbClr val="FCFCFC"/>
                    </a:solidFill>
                  </a:tcPr>
                </a:tc>
                <a:tc>
                  <a:txBody>
                    <a:bodyPr/>
                    <a:lstStyle/>
                    <a:p>
                      <a:pPr algn="ctr" fontAlgn="ctr"/>
                      <a:r>
                        <a:rPr lang="en-US" sz="1600" dirty="0">
                          <a:effectLst/>
                        </a:rPr>
                        <a:t>Listening is the act of </a:t>
                      </a:r>
                      <a:r>
                        <a:rPr lang="en-US" sz="1600" b="1" dirty="0">
                          <a:effectLst/>
                          <a:latin typeface="inherit"/>
                        </a:rPr>
                        <a:t>hearing a sound and understanding</a:t>
                      </a:r>
                      <a:r>
                        <a:rPr lang="en-US" sz="1600" dirty="0">
                          <a:effectLst/>
                        </a:rPr>
                        <a:t> what you hear.</a:t>
                      </a:r>
                    </a:p>
                  </a:txBody>
                  <a:tcPr marL="30766" marR="30766" marT="30766" marB="30766" anchor="ctr">
                    <a:lnL>
                      <a:noFill/>
                    </a:lnL>
                    <a:lnR>
                      <a:noFill/>
                    </a:lnR>
                    <a:lnT>
                      <a:noFill/>
                    </a:lnT>
                    <a:lnB>
                      <a:noFill/>
                    </a:lnB>
                    <a:solidFill>
                      <a:srgbClr val="FCFCFC"/>
                    </a:solidFill>
                  </a:tcPr>
                </a:tc>
                <a:extLst>
                  <a:ext uri="{0D108BD9-81ED-4DB2-BD59-A6C34878D82A}">
                    <a16:rowId xmlns:a16="http://schemas.microsoft.com/office/drawing/2014/main" val="378083219"/>
                  </a:ext>
                </a:extLst>
              </a:tr>
              <a:tr h="769902">
                <a:tc>
                  <a:txBody>
                    <a:bodyPr/>
                    <a:lstStyle/>
                    <a:p>
                      <a:pPr algn="ctr" fontAlgn="ctr"/>
                      <a:r>
                        <a:rPr lang="en-US" sz="1600">
                          <a:effectLst/>
                        </a:rPr>
                        <a:t>Hearing is one of the five senses and</a:t>
                      </a:r>
                      <a:r>
                        <a:rPr lang="en-US" sz="1600" b="1">
                          <a:effectLst/>
                          <a:latin typeface="inherit"/>
                        </a:rPr>
                        <a:t> it just happens all the time – whether you like it or not</a:t>
                      </a:r>
                      <a:r>
                        <a:rPr lang="en-US" sz="1600">
                          <a:effectLst/>
                        </a:rPr>
                        <a:t> – unless you have a hearing problem</a:t>
                      </a:r>
                    </a:p>
                  </a:txBody>
                  <a:tcPr marL="30766" marR="30766" marT="30766" marB="30766" anchor="ctr">
                    <a:lnL>
                      <a:noFill/>
                    </a:lnL>
                    <a:lnR>
                      <a:noFill/>
                    </a:lnR>
                    <a:lnT>
                      <a:noFill/>
                    </a:lnT>
                    <a:lnB>
                      <a:noFill/>
                    </a:lnB>
                    <a:solidFill>
                      <a:srgbClr val="FCFCFC"/>
                    </a:solidFill>
                  </a:tcPr>
                </a:tc>
                <a:tc>
                  <a:txBody>
                    <a:bodyPr/>
                    <a:lstStyle/>
                    <a:p>
                      <a:pPr algn="ctr" fontAlgn="ctr"/>
                      <a:r>
                        <a:rPr lang="en-US" sz="1600" dirty="0">
                          <a:effectLst/>
                        </a:rPr>
                        <a:t>Listening </a:t>
                      </a:r>
                      <a:r>
                        <a:rPr lang="en-US" sz="1600" b="1" dirty="0">
                          <a:effectLst/>
                          <a:latin typeface="inherit"/>
                        </a:rPr>
                        <a:t>Requires concentration</a:t>
                      </a:r>
                      <a:r>
                        <a:rPr lang="en-US" sz="1600" dirty="0">
                          <a:effectLst/>
                        </a:rPr>
                        <a:t> so that your brain processes meaning from words and sentences.</a:t>
                      </a:r>
                    </a:p>
                  </a:txBody>
                  <a:tcPr marL="30766" marR="30766" marT="30766" marB="30766" anchor="ctr">
                    <a:lnL>
                      <a:noFill/>
                    </a:lnL>
                    <a:lnR>
                      <a:noFill/>
                    </a:lnR>
                    <a:lnT>
                      <a:noFill/>
                    </a:lnT>
                    <a:lnB>
                      <a:noFill/>
                    </a:lnB>
                    <a:solidFill>
                      <a:srgbClr val="FCFCFC"/>
                    </a:solidFill>
                  </a:tcPr>
                </a:tc>
                <a:extLst>
                  <a:ext uri="{0D108BD9-81ED-4DB2-BD59-A6C34878D82A}">
                    <a16:rowId xmlns:a16="http://schemas.microsoft.com/office/drawing/2014/main" val="3255825737"/>
                  </a:ext>
                </a:extLst>
              </a:tr>
              <a:tr h="250473">
                <a:tc>
                  <a:txBody>
                    <a:bodyPr/>
                    <a:lstStyle/>
                    <a:p>
                      <a:pPr algn="ctr" fontAlgn="ctr"/>
                      <a:r>
                        <a:rPr lang="en-IN" sz="1600" b="1">
                          <a:effectLst/>
                          <a:latin typeface="inherit"/>
                        </a:rPr>
                        <a:t>Hearing simply happens.</a:t>
                      </a:r>
                      <a:endParaRPr lang="en-IN" sz="1600">
                        <a:effectLst/>
                      </a:endParaRPr>
                    </a:p>
                  </a:txBody>
                  <a:tcPr marL="30766" marR="30766" marT="30766" marB="30766" anchor="ctr">
                    <a:lnL>
                      <a:noFill/>
                    </a:lnL>
                    <a:lnR>
                      <a:noFill/>
                    </a:lnR>
                    <a:lnT>
                      <a:noFill/>
                    </a:lnT>
                    <a:lnB>
                      <a:noFill/>
                    </a:lnB>
                    <a:solidFill>
                      <a:srgbClr val="FCFCFC"/>
                    </a:solidFill>
                  </a:tcPr>
                </a:tc>
                <a:tc>
                  <a:txBody>
                    <a:bodyPr/>
                    <a:lstStyle/>
                    <a:p>
                      <a:pPr algn="ctr" fontAlgn="ctr"/>
                      <a:r>
                        <a:rPr lang="en-IN" sz="1600" b="1" dirty="0">
                          <a:effectLst/>
                          <a:latin typeface="inherit"/>
                        </a:rPr>
                        <a:t>Listening leads to learning.</a:t>
                      </a:r>
                      <a:endParaRPr lang="en-IN" sz="1600" dirty="0">
                        <a:effectLst/>
                      </a:endParaRPr>
                    </a:p>
                  </a:txBody>
                  <a:tcPr marL="30766" marR="30766" marT="30766" marB="30766" anchor="ctr">
                    <a:lnL>
                      <a:noFill/>
                    </a:lnL>
                    <a:lnR>
                      <a:noFill/>
                    </a:lnR>
                    <a:lnT>
                      <a:noFill/>
                    </a:lnT>
                    <a:lnB>
                      <a:noFill/>
                    </a:lnB>
                    <a:solidFill>
                      <a:srgbClr val="FCFCFC"/>
                    </a:solidFill>
                  </a:tcPr>
                </a:tc>
                <a:extLst>
                  <a:ext uri="{0D108BD9-81ED-4DB2-BD59-A6C34878D82A}">
                    <a16:rowId xmlns:a16="http://schemas.microsoft.com/office/drawing/2014/main" val="2737350732"/>
                  </a:ext>
                </a:extLst>
              </a:tr>
              <a:tr h="628972">
                <a:tc>
                  <a:txBody>
                    <a:bodyPr/>
                    <a:lstStyle/>
                    <a:p>
                      <a:pPr algn="ctr" fontAlgn="ctr"/>
                      <a:r>
                        <a:rPr lang="en-US" sz="1600">
                          <a:effectLst/>
                        </a:rPr>
                        <a:t>Hearing is a skill where </a:t>
                      </a:r>
                      <a:r>
                        <a:rPr lang="en-US" sz="1600" b="1">
                          <a:effectLst/>
                          <a:latin typeface="inherit"/>
                        </a:rPr>
                        <a:t>you use your ears only</a:t>
                      </a:r>
                      <a:r>
                        <a:rPr lang="en-US" sz="1600">
                          <a:effectLst/>
                        </a:rPr>
                        <a:t>. It one of the five senses.</a:t>
                      </a:r>
                    </a:p>
                  </a:txBody>
                  <a:tcPr marL="30766" marR="30766" marT="30766" marB="30766" anchor="ctr">
                    <a:lnL>
                      <a:noFill/>
                    </a:lnL>
                    <a:lnR>
                      <a:noFill/>
                    </a:lnR>
                    <a:lnT>
                      <a:noFill/>
                    </a:lnT>
                    <a:lnB>
                      <a:noFill/>
                    </a:lnB>
                    <a:solidFill>
                      <a:srgbClr val="FCFCFC"/>
                    </a:solidFill>
                  </a:tcPr>
                </a:tc>
                <a:tc>
                  <a:txBody>
                    <a:bodyPr/>
                    <a:lstStyle/>
                    <a:p>
                      <a:pPr algn="ctr" fontAlgn="ctr"/>
                      <a:r>
                        <a:rPr lang="en-US" sz="1600" dirty="0">
                          <a:effectLst/>
                        </a:rPr>
                        <a:t>Listening </a:t>
                      </a:r>
                      <a:r>
                        <a:rPr lang="en-US" sz="1600" b="1" dirty="0">
                          <a:effectLst/>
                          <a:latin typeface="inherit"/>
                        </a:rPr>
                        <a:t>uses different senses</a:t>
                      </a:r>
                      <a:r>
                        <a:rPr lang="en-US" sz="1600" dirty="0">
                          <a:effectLst/>
                        </a:rPr>
                        <a:t>, like the sense of hearing, seeing, or sense of touch.</a:t>
                      </a:r>
                    </a:p>
                  </a:txBody>
                  <a:tcPr marL="30766" marR="30766" marT="30766" marB="30766" anchor="ctr">
                    <a:lnL>
                      <a:noFill/>
                    </a:lnL>
                    <a:lnR>
                      <a:noFill/>
                    </a:lnR>
                    <a:lnT>
                      <a:noFill/>
                    </a:lnT>
                    <a:lnB>
                      <a:noFill/>
                    </a:lnB>
                    <a:solidFill>
                      <a:srgbClr val="FCFCFC"/>
                    </a:solidFill>
                  </a:tcPr>
                </a:tc>
                <a:extLst>
                  <a:ext uri="{0D108BD9-81ED-4DB2-BD59-A6C34878D82A}">
                    <a16:rowId xmlns:a16="http://schemas.microsoft.com/office/drawing/2014/main" val="3782507867"/>
                  </a:ext>
                </a:extLst>
              </a:tr>
              <a:tr h="628972">
                <a:tc>
                  <a:txBody>
                    <a:bodyPr/>
                    <a:lstStyle/>
                    <a:p>
                      <a:pPr algn="ctr" fontAlgn="ctr"/>
                      <a:r>
                        <a:rPr lang="en-US" sz="1600">
                          <a:effectLst/>
                        </a:rPr>
                        <a:t>Hearing is an </a:t>
                      </a:r>
                      <a:r>
                        <a:rPr lang="en-US" sz="1600" b="1">
                          <a:effectLst/>
                          <a:latin typeface="inherit"/>
                        </a:rPr>
                        <a:t>involuntary act</a:t>
                      </a:r>
                      <a:r>
                        <a:rPr lang="en-US" sz="1600">
                          <a:effectLst/>
                        </a:rPr>
                        <a:t> where you simply receive vibrations through your ears.</a:t>
                      </a:r>
                    </a:p>
                  </a:txBody>
                  <a:tcPr marL="30766" marR="30766" marT="30766" marB="30766" anchor="ctr">
                    <a:lnL>
                      <a:noFill/>
                    </a:lnL>
                    <a:lnR>
                      <a:noFill/>
                    </a:lnR>
                    <a:lnT>
                      <a:noFill/>
                    </a:lnT>
                    <a:lnB>
                      <a:noFill/>
                    </a:lnB>
                    <a:solidFill>
                      <a:srgbClr val="FCFCFC"/>
                    </a:solidFill>
                  </a:tcPr>
                </a:tc>
                <a:tc>
                  <a:txBody>
                    <a:bodyPr/>
                    <a:lstStyle/>
                    <a:p>
                      <a:pPr algn="ctr" fontAlgn="ctr"/>
                      <a:r>
                        <a:rPr lang="en-US" sz="1600" dirty="0">
                          <a:effectLst/>
                        </a:rPr>
                        <a:t>Listening is a skill that lets the sound you hear go through </a:t>
                      </a:r>
                      <a:r>
                        <a:rPr lang="en-US" sz="1600" b="1" dirty="0">
                          <a:effectLst/>
                          <a:latin typeface="inherit"/>
                        </a:rPr>
                        <a:t>your brain to process the meaning of it.</a:t>
                      </a:r>
                      <a:endParaRPr lang="en-US" sz="1600" dirty="0">
                        <a:effectLst/>
                      </a:endParaRPr>
                    </a:p>
                  </a:txBody>
                  <a:tcPr marL="30766" marR="30766" marT="30766" marB="30766" anchor="ctr">
                    <a:lnL>
                      <a:noFill/>
                    </a:lnL>
                    <a:lnR>
                      <a:noFill/>
                    </a:lnR>
                    <a:lnT>
                      <a:noFill/>
                    </a:lnT>
                    <a:lnB>
                      <a:noFill/>
                    </a:lnB>
                    <a:solidFill>
                      <a:srgbClr val="FCFCFC"/>
                    </a:solidFill>
                  </a:tcPr>
                </a:tc>
                <a:extLst>
                  <a:ext uri="{0D108BD9-81ED-4DB2-BD59-A6C34878D82A}">
                    <a16:rowId xmlns:a16="http://schemas.microsoft.com/office/drawing/2014/main" val="2618863933"/>
                  </a:ext>
                </a:extLst>
              </a:tr>
              <a:tr h="250473">
                <a:tc>
                  <a:txBody>
                    <a:bodyPr/>
                    <a:lstStyle/>
                    <a:p>
                      <a:pPr algn="ctr" fontAlgn="ctr"/>
                      <a:r>
                        <a:rPr lang="en-IN" sz="1600" b="1">
                          <a:effectLst/>
                          <a:latin typeface="inherit"/>
                        </a:rPr>
                        <a:t>Physiological</a:t>
                      </a:r>
                      <a:endParaRPr lang="en-IN" sz="1600">
                        <a:effectLst/>
                      </a:endParaRPr>
                    </a:p>
                  </a:txBody>
                  <a:tcPr marL="30766" marR="30766" marT="30766" marB="30766" anchor="ctr">
                    <a:lnL>
                      <a:noFill/>
                    </a:lnL>
                    <a:lnR>
                      <a:noFill/>
                    </a:lnR>
                    <a:lnT>
                      <a:noFill/>
                    </a:lnT>
                    <a:lnB>
                      <a:noFill/>
                    </a:lnB>
                    <a:solidFill>
                      <a:srgbClr val="FCFCFC"/>
                    </a:solidFill>
                  </a:tcPr>
                </a:tc>
                <a:tc>
                  <a:txBody>
                    <a:bodyPr/>
                    <a:lstStyle/>
                    <a:p>
                      <a:pPr algn="ctr" fontAlgn="ctr"/>
                      <a:r>
                        <a:rPr lang="en-IN" sz="1600" b="1" dirty="0">
                          <a:effectLst/>
                          <a:latin typeface="inherit"/>
                        </a:rPr>
                        <a:t>Psychological</a:t>
                      </a:r>
                      <a:endParaRPr lang="en-IN" sz="1600" dirty="0">
                        <a:effectLst/>
                      </a:endParaRPr>
                    </a:p>
                  </a:txBody>
                  <a:tcPr marL="30766" marR="30766" marT="30766" marB="30766" anchor="ctr">
                    <a:lnL>
                      <a:noFill/>
                    </a:lnL>
                    <a:lnR>
                      <a:noFill/>
                    </a:lnR>
                    <a:lnT>
                      <a:noFill/>
                    </a:lnT>
                    <a:lnB>
                      <a:noFill/>
                    </a:lnB>
                    <a:solidFill>
                      <a:srgbClr val="FCFCFC"/>
                    </a:solidFill>
                  </a:tcPr>
                </a:tc>
                <a:extLst>
                  <a:ext uri="{0D108BD9-81ED-4DB2-BD59-A6C34878D82A}">
                    <a16:rowId xmlns:a16="http://schemas.microsoft.com/office/drawing/2014/main" val="2100124064"/>
                  </a:ext>
                </a:extLst>
              </a:tr>
              <a:tr h="250473">
                <a:tc>
                  <a:txBody>
                    <a:bodyPr/>
                    <a:lstStyle/>
                    <a:p>
                      <a:pPr algn="ctr" fontAlgn="ctr"/>
                      <a:r>
                        <a:rPr lang="en-IN" sz="1600" b="1">
                          <a:effectLst/>
                          <a:latin typeface="inherit"/>
                        </a:rPr>
                        <a:t>Subconscious level</a:t>
                      </a:r>
                      <a:endParaRPr lang="en-IN" sz="1600">
                        <a:effectLst/>
                      </a:endParaRPr>
                    </a:p>
                  </a:txBody>
                  <a:tcPr marL="30766" marR="30766" marT="30766" marB="30766" anchor="ctr">
                    <a:lnL>
                      <a:noFill/>
                    </a:lnL>
                    <a:lnR>
                      <a:noFill/>
                    </a:lnR>
                    <a:lnT>
                      <a:noFill/>
                    </a:lnT>
                    <a:lnB>
                      <a:noFill/>
                    </a:lnB>
                    <a:solidFill>
                      <a:srgbClr val="FCFCFC"/>
                    </a:solidFill>
                  </a:tcPr>
                </a:tc>
                <a:tc>
                  <a:txBody>
                    <a:bodyPr/>
                    <a:lstStyle/>
                    <a:p>
                      <a:pPr algn="ctr" fontAlgn="ctr"/>
                      <a:r>
                        <a:rPr lang="en-IN" sz="1600" b="1" dirty="0">
                          <a:effectLst/>
                          <a:latin typeface="inherit"/>
                        </a:rPr>
                        <a:t>Conscious level</a:t>
                      </a:r>
                      <a:endParaRPr lang="en-IN" sz="1600" dirty="0">
                        <a:effectLst/>
                      </a:endParaRPr>
                    </a:p>
                  </a:txBody>
                  <a:tcPr marL="30766" marR="30766" marT="30766" marB="30766" anchor="ctr">
                    <a:lnL>
                      <a:noFill/>
                    </a:lnL>
                    <a:lnR>
                      <a:noFill/>
                    </a:lnR>
                    <a:lnT>
                      <a:noFill/>
                    </a:lnT>
                    <a:lnB>
                      <a:noFill/>
                    </a:lnB>
                    <a:solidFill>
                      <a:srgbClr val="FCFCFC"/>
                    </a:solidFill>
                  </a:tcPr>
                </a:tc>
                <a:extLst>
                  <a:ext uri="{0D108BD9-81ED-4DB2-BD59-A6C34878D82A}">
                    <a16:rowId xmlns:a16="http://schemas.microsoft.com/office/drawing/2014/main" val="1911236573"/>
                  </a:ext>
                </a:extLst>
              </a:tr>
              <a:tr h="250473">
                <a:tc>
                  <a:txBody>
                    <a:bodyPr/>
                    <a:lstStyle/>
                    <a:p>
                      <a:pPr algn="ctr" fontAlgn="ctr"/>
                      <a:r>
                        <a:rPr lang="en-IN" sz="1600" b="1">
                          <a:effectLst/>
                          <a:latin typeface="inherit"/>
                        </a:rPr>
                        <a:t>Concentration is not required</a:t>
                      </a:r>
                      <a:endParaRPr lang="en-IN" sz="1600">
                        <a:effectLst/>
                      </a:endParaRPr>
                    </a:p>
                  </a:txBody>
                  <a:tcPr marL="30766" marR="30766" marT="30766" marB="30766" anchor="ctr">
                    <a:lnL>
                      <a:noFill/>
                    </a:lnL>
                    <a:lnR>
                      <a:noFill/>
                    </a:lnR>
                    <a:lnT>
                      <a:noFill/>
                    </a:lnT>
                    <a:lnB>
                      <a:noFill/>
                    </a:lnB>
                    <a:solidFill>
                      <a:srgbClr val="FCFCFC"/>
                    </a:solidFill>
                  </a:tcPr>
                </a:tc>
                <a:tc>
                  <a:txBody>
                    <a:bodyPr/>
                    <a:lstStyle/>
                    <a:p>
                      <a:pPr algn="ctr" fontAlgn="ctr"/>
                      <a:r>
                        <a:rPr lang="en-IN" sz="1600" b="1" dirty="0">
                          <a:effectLst/>
                          <a:latin typeface="inherit"/>
                        </a:rPr>
                        <a:t>Concentration is required</a:t>
                      </a:r>
                      <a:endParaRPr lang="en-IN" sz="1600" dirty="0">
                        <a:effectLst/>
                      </a:endParaRPr>
                    </a:p>
                  </a:txBody>
                  <a:tcPr marL="30766" marR="30766" marT="30766" marB="30766" anchor="ctr">
                    <a:lnL>
                      <a:noFill/>
                    </a:lnL>
                    <a:lnR>
                      <a:noFill/>
                    </a:lnR>
                    <a:lnT>
                      <a:noFill/>
                    </a:lnT>
                    <a:lnB>
                      <a:noFill/>
                    </a:lnB>
                    <a:solidFill>
                      <a:srgbClr val="FCFCFC"/>
                    </a:solidFill>
                  </a:tcPr>
                </a:tc>
                <a:extLst>
                  <a:ext uri="{0D108BD9-81ED-4DB2-BD59-A6C34878D82A}">
                    <a16:rowId xmlns:a16="http://schemas.microsoft.com/office/drawing/2014/main" val="1812339817"/>
                  </a:ext>
                </a:extLst>
              </a:tr>
            </a:tbl>
          </a:graphicData>
        </a:graphic>
      </p:graphicFrame>
      <p:graphicFrame>
        <p:nvGraphicFramePr>
          <p:cNvPr id="9" name="Table 8">
            <a:extLst>
              <a:ext uri="{FF2B5EF4-FFF2-40B4-BE49-F238E27FC236}">
                <a16:creationId xmlns:a16="http://schemas.microsoft.com/office/drawing/2014/main" id="{990214A9-7D3E-4E1D-B07C-9137CFC248E9}"/>
              </a:ext>
            </a:extLst>
          </p:cNvPr>
          <p:cNvGraphicFramePr>
            <a:graphicFrameLocks noGrp="1"/>
          </p:cNvGraphicFramePr>
          <p:nvPr>
            <p:extLst>
              <p:ext uri="{D42A27DB-BD31-4B8C-83A1-F6EECF244321}">
                <p14:modId xmlns:p14="http://schemas.microsoft.com/office/powerpoint/2010/main" val="3528086757"/>
              </p:ext>
            </p:extLst>
          </p:nvPr>
        </p:nvGraphicFramePr>
        <p:xfrm>
          <a:off x="123825" y="2380729"/>
          <a:ext cx="12408646" cy="4477272"/>
        </p:xfrm>
        <a:graphic>
          <a:graphicData uri="http://schemas.openxmlformats.org/drawingml/2006/table">
            <a:tbl>
              <a:tblPr/>
              <a:tblGrid>
                <a:gridCol w="6445996">
                  <a:extLst>
                    <a:ext uri="{9D8B030D-6E8A-4147-A177-3AD203B41FA5}">
                      <a16:colId xmlns:a16="http://schemas.microsoft.com/office/drawing/2014/main" val="4282143051"/>
                    </a:ext>
                  </a:extLst>
                </a:gridCol>
                <a:gridCol w="5962650">
                  <a:extLst>
                    <a:ext uri="{9D8B030D-6E8A-4147-A177-3AD203B41FA5}">
                      <a16:colId xmlns:a16="http://schemas.microsoft.com/office/drawing/2014/main" val="1260657027"/>
                    </a:ext>
                  </a:extLst>
                </a:gridCol>
              </a:tblGrid>
              <a:tr h="2238636">
                <a:tc>
                  <a:txBody>
                    <a:bodyPr/>
                    <a:lstStyle/>
                    <a:p>
                      <a:endParaRPr lang="en-IN"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1191606"/>
                  </a:ext>
                </a:extLst>
              </a:tr>
              <a:tr h="49556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5138554"/>
                  </a:ext>
                </a:extLst>
              </a:tr>
              <a:tr h="6858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7217384"/>
                  </a:ext>
                </a:extLst>
              </a:tr>
              <a:tr h="1057276">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1548135"/>
                  </a:ext>
                </a:extLst>
              </a:tr>
            </a:tbl>
          </a:graphicData>
        </a:graphic>
      </p:graphicFrame>
      <p:graphicFrame>
        <p:nvGraphicFramePr>
          <p:cNvPr id="12" name="Table 11">
            <a:extLst>
              <a:ext uri="{FF2B5EF4-FFF2-40B4-BE49-F238E27FC236}">
                <a16:creationId xmlns:a16="http://schemas.microsoft.com/office/drawing/2014/main" id="{4F758C24-2050-4899-95C3-F1EABF8E3788}"/>
              </a:ext>
            </a:extLst>
          </p:cNvPr>
          <p:cNvGraphicFramePr>
            <a:graphicFrameLocks noGrp="1"/>
          </p:cNvGraphicFramePr>
          <p:nvPr/>
        </p:nvGraphicFramePr>
        <p:xfrm>
          <a:off x="200025" y="3276600"/>
          <a:ext cx="12268200" cy="904875"/>
        </p:xfrm>
        <a:graphic>
          <a:graphicData uri="http://schemas.openxmlformats.org/drawingml/2006/table">
            <a:tbl>
              <a:tblPr/>
              <a:tblGrid>
                <a:gridCol w="12268200">
                  <a:extLst>
                    <a:ext uri="{9D8B030D-6E8A-4147-A177-3AD203B41FA5}">
                      <a16:colId xmlns:a16="http://schemas.microsoft.com/office/drawing/2014/main" val="703597055"/>
                    </a:ext>
                  </a:extLst>
                </a:gridCol>
              </a:tblGrid>
              <a:tr h="90487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89872642"/>
                  </a:ext>
                </a:extLst>
              </a:tr>
            </a:tbl>
          </a:graphicData>
        </a:graphic>
      </p:graphicFrame>
      <p:sp>
        <p:nvSpPr>
          <p:cNvPr id="13" name="Footer Placeholder 12">
            <a:extLst>
              <a:ext uri="{FF2B5EF4-FFF2-40B4-BE49-F238E27FC236}">
                <a16:creationId xmlns:a16="http://schemas.microsoft.com/office/drawing/2014/main" id="{B0628E9C-C5DC-49B3-8C08-7DB650E2BD6B}"/>
              </a:ext>
            </a:extLst>
          </p:cNvPr>
          <p:cNvSpPr>
            <a:spLocks noGrp="1"/>
          </p:cNvSpPr>
          <p:nvPr>
            <p:ph type="ftr" sz="quarter" idx="11"/>
          </p:nvPr>
        </p:nvSpPr>
        <p:spPr>
          <a:xfrm>
            <a:off x="285750" y="6391839"/>
            <a:ext cx="4135155" cy="647136"/>
          </a:xfrm>
        </p:spPr>
        <p:txBody>
          <a:bodyPr/>
          <a:lstStyle/>
          <a:p>
            <a:r>
              <a:rPr lang="en-IN" dirty="0"/>
              <a:t>MADHURIMA RAWAT (DATASCIENCE CSVTU)</a:t>
            </a:r>
          </a:p>
        </p:txBody>
      </p:sp>
      <p:sp>
        <p:nvSpPr>
          <p:cNvPr id="14" name="Slide Number Placeholder 13">
            <a:extLst>
              <a:ext uri="{FF2B5EF4-FFF2-40B4-BE49-F238E27FC236}">
                <a16:creationId xmlns:a16="http://schemas.microsoft.com/office/drawing/2014/main" id="{8635283A-9284-4DB3-8035-D22273F8251A}"/>
              </a:ext>
            </a:extLst>
          </p:cNvPr>
          <p:cNvSpPr>
            <a:spLocks noGrp="1"/>
          </p:cNvSpPr>
          <p:nvPr>
            <p:ph type="sldNum" sz="quarter" idx="12"/>
          </p:nvPr>
        </p:nvSpPr>
        <p:spPr/>
        <p:txBody>
          <a:bodyPr/>
          <a:lstStyle/>
          <a:p>
            <a:fld id="{AC7C501F-A9CA-427D-91FE-CA415BC1B111}" type="slidenum">
              <a:rPr lang="en-IN" smtClean="0"/>
              <a:t>4</a:t>
            </a:fld>
            <a:endParaRPr lang="en-IN"/>
          </a:p>
        </p:txBody>
      </p:sp>
    </p:spTree>
    <p:extLst>
      <p:ext uri="{BB962C8B-B14F-4D97-AF65-F5344CB8AC3E}">
        <p14:creationId xmlns:p14="http://schemas.microsoft.com/office/powerpoint/2010/main" val="164944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3054-EECE-4E93-B895-152275AB786E}"/>
              </a:ext>
            </a:extLst>
          </p:cNvPr>
          <p:cNvSpPr>
            <a:spLocks noGrp="1"/>
          </p:cNvSpPr>
          <p:nvPr>
            <p:ph type="title"/>
          </p:nvPr>
        </p:nvSpPr>
        <p:spPr/>
        <p:txBody>
          <a:bodyPr/>
          <a:lstStyle/>
          <a:p>
            <a:r>
              <a:rPr lang="en-US" dirty="0"/>
              <a:t>NATURE OF LISTENING</a:t>
            </a:r>
            <a:endParaRPr lang="en-IN" dirty="0"/>
          </a:p>
        </p:txBody>
      </p:sp>
      <p:sp>
        <p:nvSpPr>
          <p:cNvPr id="3" name="Content Placeholder 2">
            <a:extLst>
              <a:ext uri="{FF2B5EF4-FFF2-40B4-BE49-F238E27FC236}">
                <a16:creationId xmlns:a16="http://schemas.microsoft.com/office/drawing/2014/main" id="{A9AB74AD-161F-42DC-B58E-CB9B117F2F7A}"/>
              </a:ext>
            </a:extLst>
          </p:cNvPr>
          <p:cNvSpPr>
            <a:spLocks noGrp="1"/>
          </p:cNvSpPr>
          <p:nvPr>
            <p:ph idx="1"/>
          </p:nvPr>
        </p:nvSpPr>
        <p:spPr>
          <a:xfrm>
            <a:off x="1154954" y="2603500"/>
            <a:ext cx="9922621" cy="3987800"/>
          </a:xfrm>
        </p:spPr>
        <p:txBody>
          <a:bodyPr>
            <a:normAutofit/>
          </a:bodyPr>
          <a:lstStyle/>
          <a:p>
            <a:r>
              <a:rPr lang="en-US" sz="3200" b="0" i="0" dirty="0">
                <a:solidFill>
                  <a:schemeClr val="accent2">
                    <a:lumMod val="75000"/>
                  </a:schemeClr>
                </a:solidFill>
                <a:effectLst/>
                <a:latin typeface="arial" panose="020B0604020202020204" pitchFamily="34" charset="0"/>
              </a:rPr>
              <a:t>Nature of Listening </a:t>
            </a:r>
            <a:r>
              <a:rPr lang="en-US" sz="3200" b="0" i="0" dirty="0" err="1">
                <a:solidFill>
                  <a:schemeClr val="accent2">
                    <a:lumMod val="75000"/>
                  </a:schemeClr>
                </a:solidFill>
                <a:effectLst/>
                <a:latin typeface="arial" panose="020B0604020202020204" pitchFamily="34" charset="0"/>
              </a:rPr>
              <a:t>Listening</a:t>
            </a:r>
            <a:r>
              <a:rPr lang="en-US" sz="3200" b="0" i="0" dirty="0">
                <a:solidFill>
                  <a:schemeClr val="accent2">
                    <a:lumMod val="75000"/>
                  </a:schemeClr>
                </a:solidFill>
                <a:effectLst/>
                <a:latin typeface="arial" panose="020B0604020202020204" pitchFamily="34" charset="0"/>
              </a:rPr>
              <a:t> is </a:t>
            </a:r>
            <a:r>
              <a:rPr lang="en-US" sz="3200" b="1" i="0" dirty="0">
                <a:solidFill>
                  <a:schemeClr val="accent2">
                    <a:lumMod val="75000"/>
                  </a:schemeClr>
                </a:solidFill>
                <a:effectLst/>
                <a:latin typeface="arial" panose="020B0604020202020204" pitchFamily="34" charset="0"/>
              </a:rPr>
              <a:t>the cognitive process whereby we attach meanings to aural signals</a:t>
            </a:r>
            <a:r>
              <a:rPr lang="en-US" sz="3200" b="0" i="0" dirty="0">
                <a:solidFill>
                  <a:schemeClr val="accent2">
                    <a:lumMod val="75000"/>
                  </a:schemeClr>
                </a:solidFill>
                <a:effectLst/>
                <a:latin typeface="arial" panose="020B0604020202020204" pitchFamily="34" charset="0"/>
              </a:rPr>
              <a:t>. It is the active intellectual process of decoding, interpreting, understanding and evaluating messages. It is a mode of communication just as important as the other modes like speaking, reading, and writing.</a:t>
            </a:r>
            <a:endParaRPr lang="en-IN" sz="3200" dirty="0">
              <a:solidFill>
                <a:schemeClr val="accent2">
                  <a:lumMod val="75000"/>
                </a:schemeClr>
              </a:solidFill>
            </a:endParaRPr>
          </a:p>
        </p:txBody>
      </p:sp>
      <p:sp>
        <p:nvSpPr>
          <p:cNvPr id="4" name="Footer Placeholder 3">
            <a:extLst>
              <a:ext uri="{FF2B5EF4-FFF2-40B4-BE49-F238E27FC236}">
                <a16:creationId xmlns:a16="http://schemas.microsoft.com/office/drawing/2014/main" id="{10C6EB50-6A4A-42D1-8FCC-F364F7D310D5}"/>
              </a:ext>
            </a:extLst>
          </p:cNvPr>
          <p:cNvSpPr>
            <a:spLocks noGrp="1"/>
          </p:cNvSpPr>
          <p:nvPr>
            <p:ph type="ftr" sz="quarter" idx="11"/>
          </p:nvPr>
        </p:nvSpPr>
        <p:spPr/>
        <p:txBody>
          <a:bodyPr/>
          <a:lstStyle/>
          <a:p>
            <a:r>
              <a:rPr lang="en-IN" sz="1600" dirty="0"/>
              <a:t>MADHURIMA RAWAT (DATASCIENCE CSVTU)</a:t>
            </a:r>
          </a:p>
        </p:txBody>
      </p:sp>
      <p:sp>
        <p:nvSpPr>
          <p:cNvPr id="5" name="Slide Number Placeholder 4">
            <a:extLst>
              <a:ext uri="{FF2B5EF4-FFF2-40B4-BE49-F238E27FC236}">
                <a16:creationId xmlns:a16="http://schemas.microsoft.com/office/drawing/2014/main" id="{498928A5-A43F-4CBD-8798-A1584D1358B8}"/>
              </a:ext>
            </a:extLst>
          </p:cNvPr>
          <p:cNvSpPr>
            <a:spLocks noGrp="1"/>
          </p:cNvSpPr>
          <p:nvPr>
            <p:ph type="sldNum" sz="quarter" idx="12"/>
          </p:nvPr>
        </p:nvSpPr>
        <p:spPr/>
        <p:txBody>
          <a:bodyPr/>
          <a:lstStyle/>
          <a:p>
            <a:fld id="{AC7C501F-A9CA-427D-91FE-CA415BC1B111}" type="slidenum">
              <a:rPr lang="en-IN" smtClean="0"/>
              <a:t>5</a:t>
            </a:fld>
            <a:endParaRPr lang="en-IN"/>
          </a:p>
        </p:txBody>
      </p:sp>
    </p:spTree>
    <p:extLst>
      <p:ext uri="{BB962C8B-B14F-4D97-AF65-F5344CB8AC3E}">
        <p14:creationId xmlns:p14="http://schemas.microsoft.com/office/powerpoint/2010/main" val="179025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D55D-A50C-4E7F-8537-FA2C19149DC2}"/>
              </a:ext>
            </a:extLst>
          </p:cNvPr>
          <p:cNvSpPr>
            <a:spLocks noGrp="1"/>
          </p:cNvSpPr>
          <p:nvPr>
            <p:ph type="title"/>
          </p:nvPr>
        </p:nvSpPr>
        <p:spPr/>
        <p:txBody>
          <a:bodyPr/>
          <a:lstStyle/>
          <a:p>
            <a:r>
              <a:rPr lang="en-US" dirty="0"/>
              <a:t>STAGES OF LISTENING</a:t>
            </a:r>
            <a:endParaRPr lang="en-IN" dirty="0"/>
          </a:p>
        </p:txBody>
      </p:sp>
      <p:pic>
        <p:nvPicPr>
          <p:cNvPr id="7" name="Content Placeholder 6">
            <a:extLst>
              <a:ext uri="{FF2B5EF4-FFF2-40B4-BE49-F238E27FC236}">
                <a16:creationId xmlns:a16="http://schemas.microsoft.com/office/drawing/2014/main" id="{B3660C97-2FE2-4B3A-AB90-BD345F2147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466520"/>
            <a:ext cx="12192000" cy="4391479"/>
          </a:xfrm>
          <a:blipFill>
            <a:blip r:embed="rId3"/>
            <a:tile tx="0" ty="0" sx="100000" sy="100000" flip="none" algn="tl"/>
          </a:blipFill>
        </p:spPr>
      </p:pic>
      <p:sp>
        <p:nvSpPr>
          <p:cNvPr id="4" name="Footer Placeholder 3">
            <a:extLst>
              <a:ext uri="{FF2B5EF4-FFF2-40B4-BE49-F238E27FC236}">
                <a16:creationId xmlns:a16="http://schemas.microsoft.com/office/drawing/2014/main" id="{7A437F1C-010E-4115-9254-61E54F21F67F}"/>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0026CE45-C28D-47D8-9A39-245F52C6510C}"/>
              </a:ext>
            </a:extLst>
          </p:cNvPr>
          <p:cNvSpPr>
            <a:spLocks noGrp="1"/>
          </p:cNvSpPr>
          <p:nvPr>
            <p:ph type="sldNum" sz="quarter" idx="12"/>
          </p:nvPr>
        </p:nvSpPr>
        <p:spPr/>
        <p:txBody>
          <a:bodyPr/>
          <a:lstStyle/>
          <a:p>
            <a:fld id="{AC7C501F-A9CA-427D-91FE-CA415BC1B111}" type="slidenum">
              <a:rPr lang="en-IN" smtClean="0"/>
              <a:t>6</a:t>
            </a:fld>
            <a:endParaRPr lang="en-IN"/>
          </a:p>
        </p:txBody>
      </p:sp>
    </p:spTree>
    <p:extLst>
      <p:ext uri="{BB962C8B-B14F-4D97-AF65-F5344CB8AC3E}">
        <p14:creationId xmlns:p14="http://schemas.microsoft.com/office/powerpoint/2010/main" val="313483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1F7D-37DE-40B4-A3F7-18970B41A6C1}"/>
              </a:ext>
            </a:extLst>
          </p:cNvPr>
          <p:cNvSpPr>
            <a:spLocks noGrp="1"/>
          </p:cNvSpPr>
          <p:nvPr>
            <p:ph type="title"/>
          </p:nvPr>
        </p:nvSpPr>
        <p:spPr/>
        <p:txBody>
          <a:bodyPr/>
          <a:lstStyle/>
          <a:p>
            <a:r>
              <a:rPr lang="en-US" dirty="0"/>
              <a:t>PRE –LISTENING STAGE</a:t>
            </a:r>
            <a:endParaRPr lang="en-IN" dirty="0"/>
          </a:p>
        </p:txBody>
      </p:sp>
      <p:pic>
        <p:nvPicPr>
          <p:cNvPr id="7" name="Content Placeholder 6">
            <a:extLst>
              <a:ext uri="{FF2B5EF4-FFF2-40B4-BE49-F238E27FC236}">
                <a16:creationId xmlns:a16="http://schemas.microsoft.com/office/drawing/2014/main" id="{66D48906-7E9C-4DB4-9457-9D6A0ADD0A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25" y="2603500"/>
            <a:ext cx="12401550" cy="4368800"/>
          </a:xfrm>
        </p:spPr>
      </p:pic>
      <p:sp>
        <p:nvSpPr>
          <p:cNvPr id="4" name="Footer Placeholder 3">
            <a:extLst>
              <a:ext uri="{FF2B5EF4-FFF2-40B4-BE49-F238E27FC236}">
                <a16:creationId xmlns:a16="http://schemas.microsoft.com/office/drawing/2014/main" id="{98EF3918-D8FB-45C4-8375-481E7390A5D2}"/>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DF77CD9A-52EC-4788-A1B8-F0EE8E730B60}"/>
              </a:ext>
            </a:extLst>
          </p:cNvPr>
          <p:cNvSpPr>
            <a:spLocks noGrp="1"/>
          </p:cNvSpPr>
          <p:nvPr>
            <p:ph type="sldNum" sz="quarter" idx="12"/>
          </p:nvPr>
        </p:nvSpPr>
        <p:spPr/>
        <p:txBody>
          <a:bodyPr/>
          <a:lstStyle/>
          <a:p>
            <a:fld id="{AC7C501F-A9CA-427D-91FE-CA415BC1B111}" type="slidenum">
              <a:rPr lang="en-IN" smtClean="0"/>
              <a:t>7</a:t>
            </a:fld>
            <a:endParaRPr lang="en-IN"/>
          </a:p>
        </p:txBody>
      </p:sp>
    </p:spTree>
    <p:extLst>
      <p:ext uri="{BB962C8B-B14F-4D97-AF65-F5344CB8AC3E}">
        <p14:creationId xmlns:p14="http://schemas.microsoft.com/office/powerpoint/2010/main" val="117516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F6E6-08B2-437E-810E-EE3985E70116}"/>
              </a:ext>
            </a:extLst>
          </p:cNvPr>
          <p:cNvSpPr>
            <a:spLocks noGrp="1"/>
          </p:cNvSpPr>
          <p:nvPr>
            <p:ph type="title"/>
          </p:nvPr>
        </p:nvSpPr>
        <p:spPr>
          <a:xfrm>
            <a:off x="3317129" y="850243"/>
            <a:ext cx="8761413" cy="706964"/>
          </a:xfrm>
        </p:spPr>
        <p:txBody>
          <a:bodyPr/>
          <a:lstStyle/>
          <a:p>
            <a:r>
              <a:rPr lang="en-US" dirty="0"/>
              <a:t>CONTINUATION</a:t>
            </a:r>
            <a:br>
              <a:rPr lang="en-US" dirty="0"/>
            </a:br>
            <a:endParaRPr lang="en-IN" dirty="0"/>
          </a:p>
        </p:txBody>
      </p:sp>
      <p:pic>
        <p:nvPicPr>
          <p:cNvPr id="7" name="Content Placeholder 6">
            <a:extLst>
              <a:ext uri="{FF2B5EF4-FFF2-40B4-BE49-F238E27FC236}">
                <a16:creationId xmlns:a16="http://schemas.microsoft.com/office/drawing/2014/main" id="{31188024-E138-4C9F-BCD5-1471EDD261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92" y="1575857"/>
            <a:ext cx="11896724" cy="5408167"/>
          </a:xfrm>
        </p:spPr>
      </p:pic>
      <p:sp>
        <p:nvSpPr>
          <p:cNvPr id="4" name="Footer Placeholder 3">
            <a:extLst>
              <a:ext uri="{FF2B5EF4-FFF2-40B4-BE49-F238E27FC236}">
                <a16:creationId xmlns:a16="http://schemas.microsoft.com/office/drawing/2014/main" id="{AF8E7408-7AC3-4EE9-9C33-1D21616DE099}"/>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3952502B-6D21-4646-A07F-22B8CF29E6A5}"/>
              </a:ext>
            </a:extLst>
          </p:cNvPr>
          <p:cNvSpPr>
            <a:spLocks noGrp="1"/>
          </p:cNvSpPr>
          <p:nvPr>
            <p:ph type="sldNum" sz="quarter" idx="12"/>
          </p:nvPr>
        </p:nvSpPr>
        <p:spPr/>
        <p:txBody>
          <a:bodyPr/>
          <a:lstStyle/>
          <a:p>
            <a:fld id="{AC7C501F-A9CA-427D-91FE-CA415BC1B111}" type="slidenum">
              <a:rPr lang="en-IN" smtClean="0"/>
              <a:t>8</a:t>
            </a:fld>
            <a:endParaRPr lang="en-IN"/>
          </a:p>
        </p:txBody>
      </p:sp>
    </p:spTree>
    <p:extLst>
      <p:ext uri="{BB962C8B-B14F-4D97-AF65-F5344CB8AC3E}">
        <p14:creationId xmlns:p14="http://schemas.microsoft.com/office/powerpoint/2010/main" val="163975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7B7C-3961-4594-8EF6-7275E230A92B}"/>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id="{AE8B635E-041B-49B8-895B-4374F3F6BF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66950"/>
            <a:ext cx="12192000" cy="4591050"/>
          </a:xfrm>
        </p:spPr>
      </p:pic>
      <p:sp>
        <p:nvSpPr>
          <p:cNvPr id="4" name="Footer Placeholder 3">
            <a:extLst>
              <a:ext uri="{FF2B5EF4-FFF2-40B4-BE49-F238E27FC236}">
                <a16:creationId xmlns:a16="http://schemas.microsoft.com/office/drawing/2014/main" id="{3A1ED6FA-4012-4147-A9F3-1DD77777ECBD}"/>
              </a:ext>
            </a:extLst>
          </p:cNvPr>
          <p:cNvSpPr>
            <a:spLocks noGrp="1"/>
          </p:cNvSpPr>
          <p:nvPr>
            <p:ph type="ftr" sz="quarter" idx="11"/>
          </p:nvPr>
        </p:nvSpPr>
        <p:spPr/>
        <p:txBody>
          <a:bodyPr/>
          <a:lstStyle/>
          <a:p>
            <a:r>
              <a:rPr lang="en-IN"/>
              <a:t>MADHURIMA RAWAT (DATASCIENCE CSVTU)</a:t>
            </a:r>
          </a:p>
        </p:txBody>
      </p:sp>
      <p:sp>
        <p:nvSpPr>
          <p:cNvPr id="5" name="Slide Number Placeholder 4">
            <a:extLst>
              <a:ext uri="{FF2B5EF4-FFF2-40B4-BE49-F238E27FC236}">
                <a16:creationId xmlns:a16="http://schemas.microsoft.com/office/drawing/2014/main" id="{FA511F93-1D3D-492F-8C92-66FAF493832B}"/>
              </a:ext>
            </a:extLst>
          </p:cNvPr>
          <p:cNvSpPr>
            <a:spLocks noGrp="1"/>
          </p:cNvSpPr>
          <p:nvPr>
            <p:ph type="sldNum" sz="quarter" idx="12"/>
          </p:nvPr>
        </p:nvSpPr>
        <p:spPr/>
        <p:txBody>
          <a:bodyPr/>
          <a:lstStyle/>
          <a:p>
            <a:fld id="{AC7C501F-A9CA-427D-91FE-CA415BC1B111}" type="slidenum">
              <a:rPr lang="en-IN" smtClean="0"/>
              <a:t>9</a:t>
            </a:fld>
            <a:endParaRPr lang="en-IN"/>
          </a:p>
        </p:txBody>
      </p:sp>
    </p:spTree>
    <p:extLst>
      <p:ext uri="{BB962C8B-B14F-4D97-AF65-F5344CB8AC3E}">
        <p14:creationId xmlns:p14="http://schemas.microsoft.com/office/powerpoint/2010/main" val="1166833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176</TotalTime>
  <Words>1234</Words>
  <Application>Microsoft Office PowerPoint</Application>
  <PresentationFormat>Widescreen</PresentationFormat>
  <Paragraphs>135</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vt:lpstr>
      <vt:lpstr>Calibri</vt:lpstr>
      <vt:lpstr>Century Gothic</vt:lpstr>
      <vt:lpstr>inherit</vt:lpstr>
      <vt:lpstr>Open Sans</vt:lpstr>
      <vt:lpstr>proxima-nova</vt:lpstr>
      <vt:lpstr>Roboto Slab</vt:lpstr>
      <vt:lpstr>Wingdings 3</vt:lpstr>
      <vt:lpstr>Ion Boardroom</vt:lpstr>
      <vt:lpstr>LISTENING</vt:lpstr>
      <vt:lpstr> IN WORDS OF PHILOSOPHER EPICTATUS</vt:lpstr>
      <vt:lpstr>DEFINATION OF  LISTENING</vt:lpstr>
      <vt:lpstr>LISTENING Vs HEARING</vt:lpstr>
      <vt:lpstr>NATURE OF LISTENING</vt:lpstr>
      <vt:lpstr>STAGES OF LISTENING</vt:lpstr>
      <vt:lpstr>PRE –LISTENING STAGE</vt:lpstr>
      <vt:lpstr>CONTINUATION </vt:lpstr>
      <vt:lpstr>EXAMPLE</vt:lpstr>
      <vt:lpstr>MORE EXAMPLES</vt:lpstr>
      <vt:lpstr>NEXT EXAMPLE</vt:lpstr>
      <vt:lpstr>ONE MORE EXAMPLE TO MAKE IT CLEAR</vt:lpstr>
      <vt:lpstr>NOW THE NEXT STAGE IS WHILE LISTENING STAGE</vt:lpstr>
      <vt:lpstr>NOW LET’S START WITH EXAMPLES</vt:lpstr>
      <vt:lpstr>ONE MORE EXAMPLE</vt:lpstr>
      <vt:lpstr>POST- LISTENING STAGE</vt:lpstr>
      <vt:lpstr>EXAMPLE</vt:lpstr>
      <vt:lpstr>SOME MORE EXAMPLES</vt:lpstr>
      <vt:lpstr>A BRIEF SUMMARY FOR YOU</vt:lpstr>
      <vt:lpstr>TYPES OF LISTENING</vt:lpstr>
      <vt:lpstr>DISCRIMINATIVE LISTENING</vt:lpstr>
      <vt:lpstr>COMPREHENSIVE LISTENING</vt:lpstr>
      <vt:lpstr>EMPATHIC LISTENING</vt:lpstr>
      <vt:lpstr>ANALYTICAL LISTENING</vt:lpstr>
      <vt:lpstr>APPRECIATIVE LISTENING</vt:lpstr>
      <vt:lpstr>ACTIVE LISTENING</vt:lpstr>
      <vt:lpstr>PASSIVE LISTENING</vt:lpstr>
      <vt:lpstr>BARRIERS TO LISTENING</vt:lpstr>
      <vt:lpstr>WAYS TO OVERCOME BARRIERS</vt:lpstr>
      <vt:lpstr>ACTIVE LISTENING SKILLS</vt:lpstr>
      <vt:lpstr>BE AN ACTIVE LISTENER !</vt:lpstr>
      <vt:lpstr>THANK YOU FOR LISTENING       TO MY PRESENTATION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LISTENING</dc:title>
  <dc:creator>Madhurima Rawat</dc:creator>
  <cp:lastModifiedBy>Madhurima Rawat</cp:lastModifiedBy>
  <cp:revision>2</cp:revision>
  <dcterms:created xsi:type="dcterms:W3CDTF">2022-02-24T13:38:20Z</dcterms:created>
  <dcterms:modified xsi:type="dcterms:W3CDTF">2022-02-24T16:34:50Z</dcterms:modified>
</cp:coreProperties>
</file>