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A51-80EF-B3B0-AF0B-B2E5F2C3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ACE6-521A-AF29-3D04-33F970BBC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8381-76E3-1B01-2944-DD01BFB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60DA-F044-A6C2-4FE5-2743801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2FBF-A0C2-703F-72F4-A34FD1B6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68BF-5742-F032-4CC2-2B33FBCA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BAB9-2790-FB72-6D93-9A6097C8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4701-17B8-9C19-F75F-99D261DF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429F-71E5-F8D3-5B87-3CC27010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46E8-1B1C-4A3D-EAA4-A7726059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96C22-E7B2-187F-6001-63854F311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B858F-E434-B147-A41A-009B4B3E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9124-C897-6D8E-5C3A-1300F565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85BA-1FCA-B035-9D7F-E85EE7B4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ABB4-7D32-F04D-6ABD-BF3069EC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7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E2ED-3717-D7A8-8D79-3B04BE82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93230-E745-2E2F-9B05-B582B62C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7F7A-680A-F18A-02D8-24F2E4D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E8AA-50E6-C158-5DD0-E7692F08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7935-0B32-57EF-319A-1CA65D6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1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A7E4-47AF-0230-1E89-EDC22A76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" y="1"/>
            <a:ext cx="10515600" cy="836762"/>
          </a:xfrm>
          <a:solidFill>
            <a:srgbClr val="3333CC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422-8147-630D-EB93-75002F19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" y="1253331"/>
            <a:ext cx="10515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F968-B3B7-4035-BE3E-39243003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7D1F-ED06-E821-4B2F-A7EE0E75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B0CC-55ED-230B-0771-106EBC3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8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B2A5-874F-5E70-782B-C9B4AC70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5BF1-BDB6-6B71-36EC-E5848592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4AF0-A90E-7EE0-0B59-8A4B71C1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C333-D1FF-C3D0-3562-602AD3F5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3CC2-EEFB-9347-25DA-4B2C6F4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9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1A78-A6A0-D9B6-103C-E849904E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CB0-8D08-E2C5-0EB4-00237A66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6B11-5E0C-46AF-DA33-275627A6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2C5D-A053-60EB-2F6D-A30EF4FA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B8D22-67F2-8E09-1E6F-3438CFD6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EE72-55D4-52B2-6C36-A37EC32B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4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84EE-8B58-D780-F4A9-A262ACDF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8746-E904-BEE2-F8BD-32BDEB05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9C2-285B-5F8C-22B5-63807C72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46190-9346-05EC-F51F-B6B72FCC1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76FD7-8B24-060D-BA5F-C95EDAD12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633B4-2D39-D6B0-A45F-DC2D7C73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CE60D-D1B1-A669-8026-5DA80DF7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F6E79-D6DF-69F8-0072-FFF525AD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8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A97D-115E-3432-2D0F-749FF33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CB730-2BA3-2F4E-FB69-CE29A47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CC091-D6C7-6B6F-2361-141D619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68DE7-3E42-4693-E8EA-379FD321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95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C29A-6412-4BB2-7FB2-BA62D77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5D716-3D3C-9C99-932A-A013088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603C-9695-14A9-81F3-AAC6C43A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75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5905-179A-8975-19B8-2921BA54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705-6DE2-BA80-4F06-5A9D1A33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0301-C350-8A71-B139-F4EF957A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B46F-3B16-1983-122D-828D875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A9C0-8E50-0A65-3B8C-7CF193EF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C102-A87C-BFED-D439-C975BD0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7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8BE-CF87-A2B3-CD31-5F9E90D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D823-7EBE-A0AE-B1F4-311C7F19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9B43-477B-0BBB-07EE-15CFCCD3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460D-7BB3-676D-D01E-766CC9C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0E32-8124-CC7C-595B-FBB0788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16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7CCF-B3FB-ABA5-0090-D78FB1F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E726F-F74B-B3C0-BF20-9FA0623E1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02D2-845A-DB9B-DEB2-0C0CA11DC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E338-E71A-8260-57C3-FFE330D7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20BF9-C079-8A49-62B4-B1B3660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3739-9E3C-E450-38EC-B16D245C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6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FF0B-BE29-9421-4892-13B89F2F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78DF3-8847-F55A-F50B-60C57E1D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E5DD-776A-4886-1072-5A1711D4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EBAE-9FCA-D9D2-688F-06A3251E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AB3C-E2E7-B006-2DB0-2C98F0B5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68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4C1A1-D218-C759-5E96-754B834B3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496C-2AB3-0127-F1BD-FF90AA7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F4D4-A655-1F36-F39C-640305D6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BBC4-EA08-9357-E110-FC8D9AB2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EC68-9DF9-FD7D-5BF3-F6C6435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6A0-6D2B-44F7-A186-DA20E7FD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F9627-A754-F500-9B2A-EC98696C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6BA3-71AE-C0A5-9310-52C8DE0A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CB4C-0BCF-270C-7708-4AB3586C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7F2F-918C-C6D6-993B-4A0CD5D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18B-D2D3-CA80-8E0F-3577B41E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623-315C-CCE1-CCE7-701B45125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CE29-73C4-CC08-DCF9-5D8B2782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A9CB-B221-F516-B97A-C80339B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ABA2-19AC-D085-E731-C14F64D3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4C5E-01EE-7F9D-6641-F758F5DD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2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B7DC-6792-1413-52E9-130AED9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9D64-DB0C-8414-B7FA-01AA3069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C442-F0DB-EBA6-AF84-48684790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3B88C-033D-8C74-543F-443C25BF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7F11F-3741-3FE5-820F-5293F95A9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6873D-31B9-77C8-8CF0-2714AF0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F9782-2815-1F0C-5C80-BF20CA1A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FB999-F98A-F2C0-BE72-9F27B38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3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783-06F8-FF40-81FA-5CB809D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2F1BB-059F-2998-E0B8-94C4151D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975C4-D5E1-BC8F-1CBB-AEB80BCE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8C718-0D0B-0C24-5CF8-B4B0D5CD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5323-9174-E27F-7533-23DF2DF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4458E-D4CD-B512-39A7-927C4F69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CDB4-6859-C867-EAC5-6D273713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146-1808-4FF1-81A6-95EC3F25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62B1-A75F-C2D8-7B77-B8AC4FF6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CE0C-CE78-D488-7A2E-64232B3E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A3AC0-8931-FB48-F222-15CB389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BA22-5DDF-5A9D-6B29-5B3FD0B3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3504-C73E-3690-F0E9-C11CB507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142C-69A9-5F98-866C-DDEDBD33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4E7A5-F21B-EC0A-EECE-319AC23FC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7A60-0F3D-3F41-3B14-793DD0DD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E990-B9CB-67F0-0B49-EB3AF630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0BFF-39FB-F5D0-DF12-799C400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1D88-2F21-5030-81A2-AEF5817B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0EC23-6F7E-DDA3-47BF-147CF8CB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9CCE-9589-33AF-FFB0-23CEBC74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D441-858E-7CEA-992D-4747D1E8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471C-0589-44B8-A61D-A94A5A791E57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0028-45DB-9AD5-E141-D36F4765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89FD-2E1F-30AF-1AE8-7582B761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E8F9-7F39-4684-B452-72A83EC5B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D7940-4BB6-190A-467F-865A846B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4E3-02E6-0B1A-4BCD-EFFB00B3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2DF1-AE4F-1EB3-3783-8ED9B214F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6E9B-4B7A-4911-B014-D4E075F9BAC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1CED-D82B-5682-E92D-0F986A71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531-9886-9909-4372-5414A2B7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BAA9-03EF-40AC-8FB8-7434DEFB9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1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480E-D94F-2EB8-DE03-6527E45D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4512"/>
            <a:ext cx="9144000" cy="2387600"/>
          </a:xfrm>
        </p:spPr>
        <p:txBody>
          <a:bodyPr/>
          <a:lstStyle/>
          <a:p>
            <a:r>
              <a:rPr lang="en-IN" dirty="0"/>
              <a:t>Unit-II</a:t>
            </a:r>
            <a:br>
              <a:rPr lang="en-IN" dirty="0"/>
            </a:br>
            <a:r>
              <a:rPr lang="en-IN" dirty="0"/>
              <a:t>Visualizing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563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D75C-0A19-3466-D8A5-C01B0E58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D282-0F65-385F-35E7-B821FCC9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chart or bar graph is a chart or graph that presents categorical data with rectangular bars with heights or lengths proportional to the values that they represent.</a:t>
            </a:r>
            <a:endParaRPr lang="en-IN" dirty="0"/>
          </a:p>
          <a:p>
            <a:r>
              <a:rPr lang="en-IN" dirty="0"/>
              <a:t>Quantitative visualization for tabular data.</a:t>
            </a:r>
          </a:p>
          <a:p>
            <a:r>
              <a:rPr lang="en-IN" dirty="0"/>
              <a:t>X-Y correlation (function) need not be there.</a:t>
            </a:r>
          </a:p>
          <a:p>
            <a:r>
              <a:rPr lang="en-US" dirty="0"/>
              <a:t>It shows data that falls into discrete categories. </a:t>
            </a:r>
            <a:endParaRPr lang="en-IN" dirty="0"/>
          </a:p>
          <a:p>
            <a:r>
              <a:rPr lang="en-IN" dirty="0"/>
              <a:t>Characters are allowed at x-axis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D75C-0A19-3466-D8A5-C01B0E58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plots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98F900-B52F-0C2B-ABB9-89889B882D59}"/>
              </a:ext>
            </a:extLst>
          </p:cNvPr>
          <p:cNvGrpSpPr/>
          <p:nvPr/>
        </p:nvGrpSpPr>
        <p:grpSpPr>
          <a:xfrm>
            <a:off x="754290" y="2211977"/>
            <a:ext cx="4192179" cy="3826010"/>
            <a:chOff x="1181010" y="2342605"/>
            <a:chExt cx="4605836" cy="4130811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CDC7B57-F4D9-C82D-B104-9B5C3CDA82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77"/>
            <a:stretch/>
          </p:blipFill>
          <p:spPr bwMode="auto">
            <a:xfrm>
              <a:off x="1181010" y="2506662"/>
              <a:ext cx="4514396" cy="396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64EA03-9963-CA07-5DB2-B8C654074C03}"/>
                </a:ext>
              </a:extLst>
            </p:cNvPr>
            <p:cNvSpPr/>
            <p:nvPr/>
          </p:nvSpPr>
          <p:spPr>
            <a:xfrm>
              <a:off x="5377543" y="2342605"/>
              <a:ext cx="409303" cy="357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1E4101C0-D741-9C7D-2E3E-C3511EE9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72" y="2116182"/>
            <a:ext cx="6125609" cy="378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238-457D-6B02-F4FE-C549CCF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DA77-63CB-CC6D-0E4F-0471AF8B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grouped bar chart is a type of bar graph that is used to represent and compare different categories of two or more groups.</a:t>
            </a:r>
          </a:p>
          <a:p>
            <a:r>
              <a:rPr lang="en-US" dirty="0"/>
              <a:t>Width of each column is fixed but height is proportional to the quantity they want to show.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C06A0-CAA9-E476-4462-51BAB72F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67" y="2969781"/>
            <a:ext cx="5700317" cy="2385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EE45F-B0C7-7F0E-077A-2D715B7B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4" y="3321615"/>
            <a:ext cx="5087074" cy="20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19B1-E7A1-52C3-A44C-09077DCB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Stacked bar graph</a:t>
            </a:r>
          </a:p>
        </p:txBody>
      </p:sp>
      <p:pic>
        <p:nvPicPr>
          <p:cNvPr id="2050" name="Picture 2" descr="Help Online - Tutorials - Grouped Stacked Column">
            <a:extLst>
              <a:ext uri="{FF2B5EF4-FFF2-40B4-BE49-F238E27FC236}">
                <a16:creationId xmlns:a16="http://schemas.microsoft.com/office/drawing/2014/main" id="{E580EC81-D688-506C-E2EA-2273E891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" y="2047195"/>
            <a:ext cx="53435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riginlab GraphGallery">
            <a:extLst>
              <a:ext uri="{FF2B5EF4-FFF2-40B4-BE49-F238E27FC236}">
                <a16:creationId xmlns:a16="http://schemas.microsoft.com/office/drawing/2014/main" id="{0FCEF1A9-8997-474E-A9C3-C056500B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9805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7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Unit-II Visualizing Distributions</vt:lpstr>
      <vt:lpstr>Bar plots</vt:lpstr>
      <vt:lpstr>Bar plots</vt:lpstr>
      <vt:lpstr>Grouped Bar Chart</vt:lpstr>
      <vt:lpstr>Stacked bar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faculty3_bmeb@csvtu.ac.in</dc:creator>
  <cp:lastModifiedBy>faculty3_bmeb@csvtu.ac.in</cp:lastModifiedBy>
  <cp:revision>2</cp:revision>
  <dcterms:created xsi:type="dcterms:W3CDTF">2023-04-11T05:00:59Z</dcterms:created>
  <dcterms:modified xsi:type="dcterms:W3CDTF">2023-05-01T05:20:23Z</dcterms:modified>
</cp:coreProperties>
</file>