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c61fa66384885f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c61fa66384885f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c61fa66384885f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c61fa66384885f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c61fa66384885f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c61fa66384885f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c61fa66384885f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c61fa66384885f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c61fa66384885f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c61fa66384885f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c61fa66384885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c61fa66384885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c61fa66384885f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c61fa66384885f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c61fa66384885f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c61fa66384885f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c61fa66384885f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c61fa66384885f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c61fa66384885f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c61fa66384885f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c61fa66384885f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c61fa66384885f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c61fa66384885f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c61fa66384885f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c61fa66384885f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c61fa66384885f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-1" y="3387450"/>
            <a:ext cx="3811800" cy="13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Name:</a:t>
            </a:r>
            <a:r>
              <a:rPr lang="en-GB"/>
              <a:t> Likhitha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Sec: Data science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Ethics assignment-2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Guided by:</a:t>
            </a:r>
            <a:r>
              <a:rPr lang="en-GB"/>
              <a:t> Viveksir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87025"/>
            <a:ext cx="8832300" cy="15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</a:t>
            </a:r>
            <a:r>
              <a:rPr lang="en-GB"/>
              <a:t>attisgarh swami vivekanand technical university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353" y="1731723"/>
            <a:ext cx="2511289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Personal security</a:t>
            </a:r>
            <a:endParaRPr b="1"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76350"/>
            <a:ext cx="707707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Environmental security</a:t>
            </a:r>
            <a:endParaRPr b="1"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3083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Political security</a:t>
            </a:r>
            <a:endParaRPr b="1"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4650"/>
            <a:ext cx="566443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925" y="709173"/>
            <a:ext cx="7396150" cy="40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902" y="1119825"/>
            <a:ext cx="4321675" cy="29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0"/>
            <a:ext cx="8520600" cy="205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SECURITY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(Reference to society)</a:t>
            </a:r>
            <a:endParaRPr b="1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950" y="2052600"/>
            <a:ext cx="3440099" cy="303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838" y="357188"/>
            <a:ext cx="6410325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914399" y="2150225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0"/>
            <a:ext cx="7315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205" y="212995"/>
            <a:ext cx="5421751" cy="4717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75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Human security</a:t>
            </a:r>
            <a:endParaRPr b="1" sz="2600"/>
          </a:p>
        </p:txBody>
      </p:sp>
      <p:sp>
        <p:nvSpPr>
          <p:cNvPr id="84" name="Google Shape;84;p18"/>
          <p:cNvSpPr txBox="1"/>
          <p:nvPr/>
        </p:nvSpPr>
        <p:spPr>
          <a:xfrm>
            <a:off x="914399" y="2150225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914399" y="2150225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 amt="99000"/>
          </a:blip>
          <a:stretch>
            <a:fillRect/>
          </a:stretch>
        </p:blipFill>
        <p:spPr>
          <a:xfrm>
            <a:off x="311700" y="1322875"/>
            <a:ext cx="5750500" cy="30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554175" y="282450"/>
            <a:ext cx="7661700" cy="11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●"/>
            </a:pPr>
            <a:r>
              <a:rPr lang="en-GB"/>
              <a:t>Food security</a:t>
            </a:r>
            <a:endParaRPr/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554175" y="1399350"/>
            <a:ext cx="8278200" cy="22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75" y="1399350"/>
            <a:ext cx="8897350" cy="28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Ec</a:t>
            </a:r>
            <a:r>
              <a:rPr lang="en-GB"/>
              <a:t>onomic security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 amt="93000"/>
          </a:blip>
          <a:stretch>
            <a:fillRect/>
          </a:stretch>
        </p:blipFill>
        <p:spPr>
          <a:xfrm>
            <a:off x="311700" y="1017725"/>
            <a:ext cx="7280552" cy="37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National security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0775"/>
            <a:ext cx="8520599" cy="2832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