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Natural Language Processing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b="1" dirty="0" smtClean="0"/>
              <a:t>Digital Phone Calls :- </a:t>
            </a:r>
            <a:r>
              <a:rPr lang="en-US" dirty="0" smtClean="0"/>
              <a:t>We all are hear “This Call may be Recorded for Training Purpose”, Turns out these Recording may be use for Training Purpose they go into the Data base of NLP System to learn from and improve the future.</a:t>
            </a:r>
          </a:p>
          <a:p>
            <a:r>
              <a:rPr lang="en-US" dirty="0" smtClean="0"/>
              <a:t>Automated System direct Customer Call to a system to learn from and improve in the system.</a:t>
            </a:r>
          </a:p>
          <a:p>
            <a:r>
              <a:rPr lang="en-US" dirty="0" smtClean="0"/>
              <a:t>NLP also enables computer generated language close to the voice of human.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Data Analysis :- </a:t>
            </a:r>
            <a:r>
              <a:rPr lang="en-US" dirty="0" smtClean="0"/>
              <a:t>Natural language capabilities are integrated into Data Analysis workflow as more BI Vendors are offer a natural language interface to Data Visualization.</a:t>
            </a:r>
          </a:p>
          <a:p>
            <a:r>
              <a:rPr lang="en-US" dirty="0" smtClean="0"/>
              <a:t>Smart Visual encodings, offering up the best visualization for the right task based on the semantic of the data.  </a:t>
            </a:r>
          </a:p>
          <a:p>
            <a:r>
              <a:rPr lang="en-US" dirty="0" smtClean="0"/>
              <a:t>This opens up more opportunities for people to explore there data using natural language statements or Question fragments.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Text Analytics :- </a:t>
            </a:r>
            <a:r>
              <a:rPr lang="en-US" dirty="0" smtClean="0"/>
              <a:t>Text Analytics Converts unstructured Text Data into Meaningful data for Analysis using different linguistic, statistical, and Machine learning Techniques.</a:t>
            </a:r>
          </a:p>
          <a:p>
            <a:r>
              <a:rPr lang="en-US" dirty="0" smtClean="0"/>
              <a:t>While sentiment Analysis sounds daunting to brands specially they have large customer base a tool using NLP will typically scour customer interaction, such as social media comments and Review etc.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200400"/>
            <a:ext cx="8229600" cy="1143000"/>
          </a:xfrm>
        </p:spPr>
        <p:txBody>
          <a:bodyPr/>
          <a:lstStyle/>
          <a:p>
            <a:r>
              <a:rPr lang="en-US" dirty="0" smtClean="0">
                <a:latin typeface="Algerian" pitchFamily="82" charset="0"/>
              </a:rPr>
              <a:t>Thank you</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Natural language Processing </a:t>
            </a:r>
            <a:endParaRPr lang="en-US" dirty="0"/>
          </a:p>
        </p:txBody>
      </p:sp>
      <p:sp>
        <p:nvSpPr>
          <p:cNvPr id="3" name="Content Placeholder 2"/>
          <p:cNvSpPr>
            <a:spLocks noGrp="1"/>
          </p:cNvSpPr>
          <p:nvPr>
            <p:ph idx="1"/>
          </p:nvPr>
        </p:nvSpPr>
        <p:spPr/>
        <p:txBody>
          <a:bodyPr/>
          <a:lstStyle/>
          <a:p>
            <a:pPr marL="514350" indent="-514350"/>
            <a:r>
              <a:rPr lang="en-US" b="1" dirty="0" smtClean="0"/>
              <a:t>Search Assistant </a:t>
            </a:r>
            <a:r>
              <a:rPr lang="en-US" dirty="0" smtClean="0"/>
              <a:t>: - is also called Speech to Text, is the Task of Reliably converting voice data into text Data.</a:t>
            </a:r>
          </a:p>
          <a:p>
            <a:pPr marL="514350" indent="-514350"/>
            <a:r>
              <a:rPr lang="en-US" dirty="0" smtClean="0"/>
              <a:t> Search Assistant is that follows the voice Commands and Text Commands.</a:t>
            </a:r>
          </a:p>
          <a:p>
            <a:pPr marL="514350" indent="-514350"/>
            <a:r>
              <a:rPr lang="en-US" dirty="0" smtClean="0"/>
              <a:t> it’s challenging is the way people talk quickly, slurring words together, Varying emphasis and intonation.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For Example : </a:t>
            </a:r>
            <a:r>
              <a:rPr lang="en-US" dirty="0" err="1" smtClean="0"/>
              <a:t>Siri</a:t>
            </a:r>
            <a:endParaRPr lang="en-US" dirty="0" smtClean="0"/>
          </a:p>
          <a:p>
            <a:r>
              <a:rPr lang="en-US" dirty="0" smtClean="0"/>
              <a:t>“Hey </a:t>
            </a:r>
            <a:r>
              <a:rPr lang="en-US" dirty="0" err="1" smtClean="0"/>
              <a:t>siri</a:t>
            </a:r>
            <a:r>
              <a:rPr lang="en-US" dirty="0" smtClean="0"/>
              <a:t> what’s the Weather like?”</a:t>
            </a:r>
          </a:p>
          <a:p>
            <a:r>
              <a:rPr lang="en-US" dirty="0" err="1" smtClean="0"/>
              <a:t>Siri</a:t>
            </a:r>
            <a:r>
              <a:rPr lang="en-US" dirty="0" smtClean="0"/>
              <a:t> uses a Variety of Advance Machine learning Technologies to be able to understand your command and return a response.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Spam Detection : -</a:t>
            </a:r>
            <a:r>
              <a:rPr lang="en-US" dirty="0" smtClean="0"/>
              <a:t> The best Spam Detection Technologies use NLP Text Classification Capabilities to scan emails for language.</a:t>
            </a:r>
          </a:p>
          <a:p>
            <a:r>
              <a:rPr lang="en-US" dirty="0" smtClean="0"/>
              <a:t>Spam or phishing these indicator can include overuse of financial terms, Characteristics, bad grammar.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1026" name="Picture 2" descr="https://miro.medium.com/v2/resize:fit:700/0*mbFBPcPUJD-53v3h.png"/>
          <p:cNvPicPr>
            <a:picLocks noChangeAspect="1" noChangeArrowheads="1"/>
          </p:cNvPicPr>
          <p:nvPr/>
        </p:nvPicPr>
        <p:blipFill>
          <a:blip r:embed="rId2"/>
          <a:srcRect/>
          <a:stretch>
            <a:fillRect/>
          </a:stretch>
        </p:blipFill>
        <p:spPr bwMode="auto">
          <a:xfrm>
            <a:off x="0" y="1524000"/>
            <a:ext cx="9144000" cy="4495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Machine Translator :- </a:t>
            </a:r>
            <a:r>
              <a:rPr lang="en-US" dirty="0" smtClean="0"/>
              <a:t>Truly useful Machine Translator involves more than Replacing words.</a:t>
            </a:r>
          </a:p>
          <a:p>
            <a:r>
              <a:rPr lang="en-US" dirty="0" smtClean="0"/>
              <a:t>in one language with words of another.</a:t>
            </a:r>
          </a:p>
          <a:p>
            <a:r>
              <a:rPr lang="en-US" dirty="0" smtClean="0"/>
              <a:t>The meaning and Tone of the input language and translate it to text with the same meaning and desired in the output language.</a:t>
            </a:r>
          </a:p>
          <a:p>
            <a:r>
              <a:rPr lang="en-US" dirty="0" smtClean="0"/>
              <a:t>For Example - Google Translator</a:t>
            </a:r>
            <a:r>
              <a:rPr lang="en-US" b="1" dirty="0" smtClean="0"/>
              <a:t>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Social Media Sentiment Analysis :- </a:t>
            </a:r>
            <a:r>
              <a:rPr lang="en-US" dirty="0" smtClean="0"/>
              <a:t>Sentiment Analysis can Analyze language used in Social Media Post, Responses, Reviews and More extract to attitude and Emotions.</a:t>
            </a:r>
          </a:p>
          <a:p>
            <a:r>
              <a:rPr lang="en-US" dirty="0" smtClean="0"/>
              <a:t>This Promotions and even information Companies can use in Product Design, advertising  Champaign and More.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Text Summarization :- </a:t>
            </a:r>
            <a:r>
              <a:rPr lang="en-US" dirty="0" smtClean="0"/>
              <a:t>The Text Summarization uses NLP Techniques to digest huge volume of digital text and Create Summaries.</a:t>
            </a:r>
          </a:p>
          <a:p>
            <a:r>
              <a:rPr lang="en-US" dirty="0" smtClean="0"/>
              <a:t>The best Text Summarization Application use Semantic Reasoning and Natural language generation to add useful Contexts and Conclusion to summaries.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Predictive Text :- </a:t>
            </a:r>
            <a:r>
              <a:rPr lang="en-US" dirty="0" smtClean="0"/>
              <a:t>Things like Autocorrect, Auto complete and Predictive text are so commonplace on our smart phones that we them take them for granted.</a:t>
            </a:r>
          </a:p>
          <a:p>
            <a:r>
              <a:rPr lang="en-US" dirty="0" smtClean="0"/>
              <a:t>Auto complete and predictive text are similar to search engine in that they predict things to say based on what you type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539</Words>
  <Application>Microsoft Office PowerPoint</Application>
  <PresentationFormat>On-screen Show (4:3)</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Applications of Natural Language Processing</vt:lpstr>
      <vt:lpstr>Applications of Natural language Processing </vt:lpstr>
      <vt:lpstr>Cont.</vt:lpstr>
      <vt:lpstr>Cont.</vt:lpstr>
      <vt:lpstr>Cont.</vt:lpstr>
      <vt:lpstr>Cont.</vt:lpstr>
      <vt:lpstr>Cont.</vt:lpstr>
      <vt:lpstr>Cont.</vt:lpstr>
      <vt:lpstr>Cont.</vt:lpstr>
      <vt:lpstr>Cont.</vt:lpstr>
      <vt:lpstr>Cont.</vt:lpstr>
      <vt:lpstr>Cont.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Natural Language Processing</dc:title>
  <dc:creator>dell</dc:creator>
  <cp:lastModifiedBy>dell</cp:lastModifiedBy>
  <cp:revision>33</cp:revision>
  <dcterms:created xsi:type="dcterms:W3CDTF">2006-08-16T00:00:00Z</dcterms:created>
  <dcterms:modified xsi:type="dcterms:W3CDTF">2023-09-15T07:13:30Z</dcterms:modified>
</cp:coreProperties>
</file>