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uiltin.com/cybersecurity/types-of-cyber-attacks" TargetMode="External"/><Relationship Id="rId2" Type="http://schemas.openxmlformats.org/officeDocument/2006/relationships/hyperlink" Target="https://builtin.com/cybersecurity/phishing-attack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Goals of Natural language Processing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b="1" dirty="0" smtClean="0"/>
              <a:t>Human Resource : </a:t>
            </a:r>
            <a:r>
              <a:rPr lang="en-US" dirty="0" smtClean="0"/>
              <a:t>Recruiter and HR Personnel can use natural language Processing to shift through hundreds of Resume, Picking out Promising candidates based on keywords, education skills and other criteria.</a:t>
            </a:r>
          </a:p>
          <a:p>
            <a:r>
              <a:rPr lang="en-US" dirty="0" smtClean="0"/>
              <a:t>NLP Data Analysis capabilities are ideal for reviewing employee survey and quickly determining how employees feel about the workplace.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E - Commerce : </a:t>
            </a:r>
            <a:r>
              <a:rPr lang="en-US" dirty="0" smtClean="0"/>
              <a:t>Natural language processing can help customer book tickets, Track order and even recommended similar products on e-commerce websites.</a:t>
            </a:r>
          </a:p>
          <a:p>
            <a:r>
              <a:rPr lang="en-US" dirty="0" smtClean="0"/>
              <a:t>Team can also use  data on customer purchases to inform what types of product to stock up on and when to replenish inventories.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b="1" dirty="0" smtClean="0"/>
              <a:t>Finance : </a:t>
            </a:r>
            <a:r>
              <a:rPr lang="en-US" dirty="0" smtClean="0"/>
              <a:t>in finance NLP can </a:t>
            </a:r>
            <a:r>
              <a:rPr lang="en-US" dirty="0" smtClean="0"/>
              <a:t>be paired with machine learning to generate financial Report based on invoices, statements</a:t>
            </a:r>
            <a:r>
              <a:rPr lang="en-US" dirty="0" smtClean="0"/>
              <a:t> and other documents.</a:t>
            </a:r>
          </a:p>
          <a:p>
            <a:r>
              <a:rPr lang="en-US" dirty="0" smtClean="0"/>
              <a:t>Financial Analysts can also employ natural language Processing to predict stock market trends by Analyzing news articles, Social Media posts and other online sources for market sentiment.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Insurance : </a:t>
            </a:r>
            <a:r>
              <a:rPr lang="en-US" dirty="0" smtClean="0"/>
              <a:t>Insurance Companies can access claims with Natural language Processing since this technology handle both structure and unstructured data.</a:t>
            </a:r>
          </a:p>
          <a:p>
            <a:r>
              <a:rPr lang="en-US" dirty="0" smtClean="0"/>
              <a:t>NLP Can also be trained to pick out unusual information, allowing team to spot fraudulent claim. </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Education : </a:t>
            </a:r>
            <a:r>
              <a:rPr lang="en-US" dirty="0" smtClean="0"/>
              <a:t>NLP Powered apps can check for spelling errors highlight unnecessary or misspelled Grammar and even suggest simpler ways to Organize sentences.</a:t>
            </a:r>
          </a:p>
          <a:p>
            <a:r>
              <a:rPr lang="en-US" dirty="0" smtClean="0"/>
              <a:t>Natural language Processing can also translate text into other language, aiding students in learning a new language.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b="1" dirty="0" smtClean="0"/>
              <a:t>Healthcare : </a:t>
            </a:r>
            <a:r>
              <a:rPr lang="en-US" dirty="0" smtClean="0"/>
              <a:t>Healthcare professionals can develop more efficient workflows with the help of Natural language Processing.</a:t>
            </a:r>
          </a:p>
          <a:p>
            <a:r>
              <a:rPr lang="en-US" dirty="0" smtClean="0"/>
              <a:t>During Procedures, doctors can dictate their action and notes to an app, which produces an Accurate transcription.</a:t>
            </a:r>
          </a:p>
          <a:p>
            <a:r>
              <a:rPr lang="en-US" dirty="0" smtClean="0"/>
              <a:t>NLP Can also scan patient documents to identify patent who would be best suited for certain clinical trials.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b="1" dirty="0" smtClean="0"/>
              <a:t>Manufacturing : </a:t>
            </a:r>
            <a:r>
              <a:rPr lang="en-US" dirty="0" smtClean="0"/>
              <a:t>With its ability to process large amount of Data, NLP Can inform manufactures on how to improve production workflows. When to perform machine maintenance and what issues need to be fixed in product.</a:t>
            </a:r>
          </a:p>
          <a:p>
            <a:r>
              <a:rPr lang="en-US" dirty="0" smtClean="0"/>
              <a:t>if companies need to be find the best price for specific materials, natural language processing can review various websites and locate the optimal price.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Cyber security : </a:t>
            </a:r>
            <a:r>
              <a:rPr lang="en-US" dirty="0" smtClean="0"/>
              <a:t>IT and security team can deploy </a:t>
            </a:r>
            <a:r>
              <a:rPr lang="en-US" dirty="0" smtClean="0"/>
              <a:t>and security teams can deploy natural language processing to filter out suspicious emails based on word choice, sentiment and other factors. </a:t>
            </a:r>
            <a:endParaRPr lang="en-US" dirty="0" smtClean="0"/>
          </a:p>
          <a:p>
            <a:r>
              <a:rPr lang="en-US" dirty="0" smtClean="0"/>
              <a:t>This </a:t>
            </a:r>
            <a:r>
              <a:rPr lang="en-US" dirty="0" smtClean="0"/>
              <a:t>makes it easier to protect different departments from spam, </a:t>
            </a:r>
            <a:r>
              <a:rPr lang="en-US" dirty="0" smtClean="0">
                <a:hlinkClick r:id="rId2"/>
              </a:rPr>
              <a:t>phishing scams</a:t>
            </a:r>
            <a:r>
              <a:rPr lang="en-US" dirty="0" smtClean="0"/>
              <a:t> and other </a:t>
            </a:r>
            <a:r>
              <a:rPr lang="en-US" dirty="0" smtClean="0">
                <a:hlinkClick r:id="rId3"/>
              </a:rPr>
              <a:t>cyber attacks</a:t>
            </a:r>
            <a:r>
              <a:rPr lang="en-US" b="1" dirty="0" smtClean="0"/>
              <a:t> </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latin typeface="Algerian" pitchFamily="82" charset="0"/>
              </a:rPr>
              <a:t>THANK YOU</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Natural Language Processing</a:t>
            </a:r>
            <a:endParaRPr lang="en-US" dirty="0"/>
          </a:p>
        </p:txBody>
      </p:sp>
      <p:sp>
        <p:nvSpPr>
          <p:cNvPr id="3" name="Content Placeholder 2"/>
          <p:cNvSpPr>
            <a:spLocks noGrp="1"/>
          </p:cNvSpPr>
          <p:nvPr>
            <p:ph idx="1"/>
          </p:nvPr>
        </p:nvSpPr>
        <p:spPr/>
        <p:txBody>
          <a:bodyPr/>
          <a:lstStyle/>
          <a:p>
            <a:r>
              <a:rPr lang="en-US" dirty="0" smtClean="0"/>
              <a:t>The ultimate goal of Natural language Processing is to help computers understand language as well as we do.</a:t>
            </a:r>
          </a:p>
          <a:p>
            <a:r>
              <a:rPr lang="en-US" dirty="0" smtClean="0"/>
              <a:t>It is the driving force behind like Virtual Assistant, Speech Recognition, Sentiment Analysis, Automatic Text Summarization, Machine Translation and much more.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Natural language Processing has heavily benefited from recent advances in Machine learning, especially from deep learning Techniques.</a:t>
            </a:r>
          </a:p>
          <a:p>
            <a:r>
              <a:rPr lang="en-US" dirty="0" smtClean="0"/>
              <a:t>These field is divided into three parts- Speech Recognition, Natural Language Understanding, Natural language Generation.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Speech Recognition-</a:t>
            </a:r>
            <a:r>
              <a:rPr lang="en-US" dirty="0" smtClean="0"/>
              <a:t> the translation of Spoken language into text.</a:t>
            </a:r>
          </a:p>
          <a:p>
            <a:r>
              <a:rPr lang="en-US" b="1" dirty="0" smtClean="0"/>
              <a:t>Natural language Understanding- </a:t>
            </a:r>
            <a:r>
              <a:rPr lang="en-US" dirty="0" smtClean="0"/>
              <a:t>a Computers ability to understand language.</a:t>
            </a:r>
          </a:p>
          <a:p>
            <a:r>
              <a:rPr lang="en-US" b="1" dirty="0" smtClean="0"/>
              <a:t>Natural language Generation- </a:t>
            </a:r>
            <a:r>
              <a:rPr lang="en-US" dirty="0" smtClean="0"/>
              <a:t>The Generation of natural language by a computer. </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Human language is Special for several Reason. it is Specifically constructed to convey the Speaker Writer Meaning.</a:t>
            </a:r>
          </a:p>
          <a:p>
            <a:r>
              <a:rPr lang="en-US" dirty="0" smtClean="0"/>
              <a:t> </a:t>
            </a:r>
            <a:r>
              <a:rPr lang="en-US" b="1" dirty="0" smtClean="0"/>
              <a:t>Enhance large Data Analysis-  </a:t>
            </a:r>
            <a:r>
              <a:rPr lang="en-US" dirty="0" smtClean="0"/>
              <a:t>Natural language Processing can bring Objectives to Data Analysis, and Providing more Accurate and Consistent Result.</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b="1" dirty="0" smtClean="0"/>
              <a:t>Increase Faster insights : </a:t>
            </a:r>
            <a:r>
              <a:rPr lang="en-US" dirty="0" smtClean="0"/>
              <a:t>Natural language Processing can quickly process massive volumes of Data, gleaning insights that may have taken weeks or even months for human to extract.</a:t>
            </a:r>
          </a:p>
          <a:p>
            <a:r>
              <a:rPr lang="en-US" b="1" dirty="0" smtClean="0"/>
              <a:t>Increase Employee Productivity : </a:t>
            </a:r>
            <a:r>
              <a:rPr lang="en-US" dirty="0" smtClean="0"/>
              <a:t>NLP Handles mundane tasks like shifting through data set, sorting email and Accessing customer response.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Maintain Higher Quality Customer Experience: </a:t>
            </a:r>
            <a:r>
              <a:rPr lang="en-US" dirty="0" smtClean="0"/>
              <a:t>NLP Can Also Analyze customer Survey and feedback, allowing team together timely Intel on how customer feel about a brand and steps they can take to improve customer sentiment.  </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Customer services : </a:t>
            </a:r>
            <a:r>
              <a:rPr lang="en-US" dirty="0" smtClean="0"/>
              <a:t>While NLP Powered Chat bots and Call bots are most common in customer service contexts, companies have also relied on natural language Processing to power virtual Assistant.</a:t>
            </a:r>
          </a:p>
          <a:p>
            <a:r>
              <a:rPr lang="en-US" dirty="0" smtClean="0"/>
              <a:t>These Assistants are a form of conversational AI that can carry on most sophisticated discussion.</a:t>
            </a:r>
          </a:p>
          <a:p>
            <a:pPr>
              <a:buNone/>
            </a:pP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Marketing : </a:t>
            </a:r>
            <a:r>
              <a:rPr lang="en-US" dirty="0" smtClean="0"/>
              <a:t>Gathering Market intelligence become much easier with natural Language processing, which can analyze online review, Social Media post and web forums.</a:t>
            </a:r>
          </a:p>
          <a:p>
            <a:r>
              <a:rPr lang="en-US" dirty="0" smtClean="0"/>
              <a:t>Compiling these data can help marketing team understand what customer cares about and how they perceive a business brand.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779</Words>
  <Application>Microsoft Office PowerPoint</Application>
  <PresentationFormat>On-screen Show (4:3)</PresentationFormat>
  <Paragraphs>51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Goals of Natural language Processing</vt:lpstr>
      <vt:lpstr>Goals of Natural Language Processing</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of Natural language Processing</dc:title>
  <dc:creator>dell</dc:creator>
  <cp:lastModifiedBy>dell</cp:lastModifiedBy>
  <cp:revision>19</cp:revision>
  <dcterms:created xsi:type="dcterms:W3CDTF">2006-08-16T00:00:00Z</dcterms:created>
  <dcterms:modified xsi:type="dcterms:W3CDTF">2023-09-16T06:23:25Z</dcterms:modified>
</cp:coreProperties>
</file>