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4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59908b1e7024d03" providerId="LiveId" clId="{238B7EE8-29A8-4456-BAC4-C9AB2C5812DE}"/>
    <pc:docChg chg="addSld modSld">
      <pc:chgData name="" userId="e59908b1e7024d03" providerId="LiveId" clId="{238B7EE8-29A8-4456-BAC4-C9AB2C5812DE}" dt="2023-10-07T07:01:30.426" v="88" actId="255"/>
      <pc:docMkLst>
        <pc:docMk/>
      </pc:docMkLst>
      <pc:sldChg chg="delSp modSp add">
        <pc:chgData name="" userId="e59908b1e7024d03" providerId="LiveId" clId="{238B7EE8-29A8-4456-BAC4-C9AB2C5812DE}" dt="2023-10-07T06:55:37.785" v="59"/>
        <pc:sldMkLst>
          <pc:docMk/>
          <pc:sldMk cId="3388236239" sldId="256"/>
        </pc:sldMkLst>
        <pc:spChg chg="mod">
          <ac:chgData name="" userId="e59908b1e7024d03" providerId="LiveId" clId="{238B7EE8-29A8-4456-BAC4-C9AB2C5812DE}" dt="2023-10-07T06:55:31.417" v="58" actId="20577"/>
          <ac:spMkLst>
            <pc:docMk/>
            <pc:sldMk cId="3388236239" sldId="256"/>
            <ac:spMk id="2" creationId="{DC5C285F-2988-46E0-AF63-B0F2A577F868}"/>
          </ac:spMkLst>
        </pc:spChg>
        <pc:spChg chg="del">
          <ac:chgData name="" userId="e59908b1e7024d03" providerId="LiveId" clId="{238B7EE8-29A8-4456-BAC4-C9AB2C5812DE}" dt="2023-10-07T06:55:37.785" v="59"/>
          <ac:spMkLst>
            <pc:docMk/>
            <pc:sldMk cId="3388236239" sldId="256"/>
            <ac:spMk id="3" creationId="{7F921812-30CE-4652-9C35-6F5C20BA3655}"/>
          </ac:spMkLst>
        </pc:spChg>
      </pc:sldChg>
      <pc:sldChg chg="modSp add">
        <pc:chgData name="" userId="e59908b1e7024d03" providerId="LiveId" clId="{238B7EE8-29A8-4456-BAC4-C9AB2C5812DE}" dt="2023-10-07T07:01:30.426" v="88" actId="255"/>
        <pc:sldMkLst>
          <pc:docMk/>
          <pc:sldMk cId="0" sldId="284"/>
        </pc:sldMkLst>
        <pc:spChg chg="mod">
          <ac:chgData name="" userId="e59908b1e7024d03" providerId="LiveId" clId="{238B7EE8-29A8-4456-BAC4-C9AB2C5812DE}" dt="2023-10-07T07:01:30.426" v="88" actId="255"/>
          <ac:spMkLst>
            <pc:docMk/>
            <pc:sldMk cId="0" sldId="284"/>
            <ac:spMk id="2" creationId="{00000000-0000-0000-0000-000000000000}"/>
          </ac:spMkLst>
        </pc:spChg>
      </pc:sldChg>
      <pc:sldChg chg="addSp delSp modSp add">
        <pc:chgData name="" userId="e59908b1e7024d03" providerId="LiveId" clId="{238B7EE8-29A8-4456-BAC4-C9AB2C5812DE}" dt="2023-10-07T06:56:33.785" v="84"/>
        <pc:sldMkLst>
          <pc:docMk/>
          <pc:sldMk cId="0" sldId="285"/>
        </pc:sldMkLst>
        <pc:spChg chg="del mod">
          <ac:chgData name="" userId="e59908b1e7024d03" providerId="LiveId" clId="{238B7EE8-29A8-4456-BAC4-C9AB2C5812DE}" dt="2023-10-07T06:51:46.208" v="3"/>
          <ac:spMkLst>
            <pc:docMk/>
            <pc:sldMk cId="0" sldId="285"/>
            <ac:spMk id="2" creationId="{00000000-0000-0000-0000-000000000000}"/>
          </ac:spMkLst>
        </pc:spChg>
        <pc:spChg chg="add mod">
          <ac:chgData name="" userId="e59908b1e7024d03" providerId="LiveId" clId="{238B7EE8-29A8-4456-BAC4-C9AB2C5812DE}" dt="2023-10-07T06:56:33.785" v="84"/>
          <ac:spMkLst>
            <pc:docMk/>
            <pc:sldMk cId="0" sldId="285"/>
            <ac:spMk id="11" creationId="{3CB026D7-8379-4E96-B833-80E05912EC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BDB7-B36B-41D5-B3C8-67C94B27F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6FA4B-9059-451E-9539-CC9D1DBC5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2930-9A3A-4E0F-BC72-951C994A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01C0-B32F-43F3-B743-D6CDB659BAF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37E0-A3B2-45D3-B575-ABD510EE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A9016-690B-4C9F-9F0C-1C6D64CC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F01-68F1-40D9-9332-5CAAB0DD5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2BCC-0580-4DB6-85BB-08D014B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0CB33-2B3B-40D3-9D1D-7B487FF03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FBC9-52FB-4F64-B506-ED3A72B8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01C0-B32F-43F3-B743-D6CDB659BAF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220CE-FBB5-4CD2-A2E0-DEA17251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A24A-C2CC-4123-BAA8-69FA246A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F01-68F1-40D9-9332-5CAAB0DD5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AFA9E-2794-43A4-ABF9-E608BA3F8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57724-829E-4064-A2B3-B3361A42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4AD9-27F5-4C10-A8ED-0A2B49E0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01C0-B32F-43F3-B743-D6CDB659BAF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E308-C5FC-4992-88D0-16073A24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12F5-A6FE-40F5-97F2-7D29D6E6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F01-68F1-40D9-9332-5CAAB0DD5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7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04229" y="2436439"/>
            <a:ext cx="6383543" cy="488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77" b="1" i="1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13289" y="3861547"/>
            <a:ext cx="75654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rgbClr val="808080"/>
                </a:solidFill>
                <a:latin typeface="PMingLiU-ExtB"/>
                <a:cs typeface="PMingLiU-ExtB"/>
              </a:defRPr>
            </a:lvl1pPr>
          </a:lstStyle>
          <a:p>
            <a:pPr marL="33619">
              <a:lnSpc>
                <a:spcPts val="1174"/>
              </a:lnSpc>
            </a:pPr>
            <a:fld id="{81D60167-4931-47E6-BA6A-407CBD079E47}" type="slidenum">
              <a:rPr lang="en-US" smtClean="0"/>
              <a:pPr marL="33619">
                <a:lnSpc>
                  <a:spcPts val="117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03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0862" y="1030943"/>
            <a:ext cx="8030274" cy="434606"/>
          </a:xfrm>
        </p:spPr>
        <p:txBody>
          <a:bodyPr lIns="0" tIns="0" rIns="0" bIns="0"/>
          <a:lstStyle>
            <a:lvl1pPr>
              <a:defRPr sz="2824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rgbClr val="808080"/>
                </a:solidFill>
                <a:latin typeface="PMingLiU-ExtB"/>
                <a:cs typeface="PMingLiU-ExtB"/>
              </a:defRPr>
            </a:lvl1pPr>
          </a:lstStyle>
          <a:p>
            <a:pPr marL="33619">
              <a:lnSpc>
                <a:spcPts val="1174"/>
              </a:lnSpc>
            </a:pPr>
            <a:fld id="{81D60167-4931-47E6-BA6A-407CBD079E47}" type="slidenum">
              <a:rPr lang="en-US" smtClean="0"/>
              <a:pPr marL="33619">
                <a:lnSpc>
                  <a:spcPts val="117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0862" y="1030943"/>
            <a:ext cx="8030274" cy="434606"/>
          </a:xfrm>
        </p:spPr>
        <p:txBody>
          <a:bodyPr lIns="0" tIns="0" rIns="0" bIns="0"/>
          <a:lstStyle>
            <a:lvl1pPr>
              <a:defRPr sz="2824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rgbClr val="808080"/>
                </a:solidFill>
                <a:latin typeface="PMingLiU-ExtB"/>
                <a:cs typeface="PMingLiU-ExtB"/>
              </a:defRPr>
            </a:lvl1pPr>
          </a:lstStyle>
          <a:p>
            <a:pPr marL="33619">
              <a:lnSpc>
                <a:spcPts val="1174"/>
              </a:lnSpc>
            </a:pPr>
            <a:fld id="{81D60167-4931-47E6-BA6A-407CBD079E47}" type="slidenum">
              <a:rPr lang="en-US" smtClean="0"/>
              <a:pPr marL="33619">
                <a:lnSpc>
                  <a:spcPts val="117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9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0862" y="1030943"/>
            <a:ext cx="8030274" cy="434606"/>
          </a:xfrm>
        </p:spPr>
        <p:txBody>
          <a:bodyPr lIns="0" tIns="0" rIns="0" bIns="0"/>
          <a:lstStyle>
            <a:lvl1pPr>
              <a:defRPr sz="2824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rgbClr val="808080"/>
                </a:solidFill>
                <a:latin typeface="PMingLiU-ExtB"/>
                <a:cs typeface="PMingLiU-ExtB"/>
              </a:defRPr>
            </a:lvl1pPr>
          </a:lstStyle>
          <a:p>
            <a:pPr marL="33619">
              <a:lnSpc>
                <a:spcPts val="1174"/>
              </a:lnSpc>
            </a:pPr>
            <a:fld id="{81D60167-4931-47E6-BA6A-407CBD079E47}" type="slidenum">
              <a:rPr lang="en-US" smtClean="0"/>
              <a:pPr marL="33619">
                <a:lnSpc>
                  <a:spcPts val="117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22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9" b="0" i="0">
                <a:solidFill>
                  <a:srgbClr val="808080"/>
                </a:solidFill>
                <a:latin typeface="PMingLiU-ExtB"/>
                <a:cs typeface="PMingLiU-ExtB"/>
              </a:defRPr>
            </a:lvl1pPr>
          </a:lstStyle>
          <a:p>
            <a:pPr marL="33619">
              <a:lnSpc>
                <a:spcPts val="1174"/>
              </a:lnSpc>
            </a:pPr>
            <a:fld id="{81D60167-4931-47E6-BA6A-407CBD079E47}" type="slidenum">
              <a:rPr lang="en-US" smtClean="0"/>
              <a:pPr marL="33619">
                <a:lnSpc>
                  <a:spcPts val="117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7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D861-5AFC-420A-BD94-D1879A82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106F-7D6A-4A99-B6D6-1CA416B8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AAD2-7FE5-4700-9573-BD8293A5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01C0-B32F-43F3-B743-D6CDB659BAF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C1EA-004F-496E-8A45-074A6CD0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64FA-9AA3-4895-8A7E-4D0E9884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F01-68F1-40D9-9332-5CAAB0DD5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4F92-50CB-4806-9980-AA8870A8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0D628-7E17-4893-9304-45EF4FFF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0160-277B-4897-B850-CDAEBF91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01C0-B32F-43F3-B743-D6CDB659BAF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CE5D6-9067-4CD1-B0FB-2987F05F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43A38-2451-4705-9A0D-06A3703C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F01-68F1-40D9-9332-5CAAB0DD5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F112-DC64-4F0F-9262-620A916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1076-E51C-4F59-BD31-EF3401E4F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01FC1-8C27-4495-BC71-CF261709C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4D2B-194F-4691-AD16-1DEDB81C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01C0-B32F-43F3-B743-D6CDB659BAF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5D2DE-276B-4C06-B2A4-ACBB15A2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3FAA4-7D91-4257-848A-13F52E6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F01-68F1-40D9-9332-5CAAB0DD5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6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4FC5-38F3-41CD-AE92-80DD55E5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CD7A8-ED4E-4202-A8A6-5184061C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0FDF5-9D38-441C-8D63-4D0E7297D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50685-46EB-4291-BE72-300DD0AC0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4F814-7F5A-4B7F-A9EF-FA873F808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17E59-4C6A-47A3-9846-AD8366F1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01C0-B32F-43F3-B743-D6CDB659BAF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14E48-4395-4641-A9AF-99EE02DF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81078-D47D-4891-94A5-18609652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F01-68F1-40D9-9332-5CAAB0DD5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E66C-2FAF-4AC7-B75B-6B0F0D4B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D8370-FC2A-49EF-9766-EF288B8E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01C0-B32F-43F3-B743-D6CDB659BAF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61D6D-598E-4105-8EF8-7A79E5E7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00A80-2DA7-4D68-89BB-3DB53926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F01-68F1-40D9-9332-5CAAB0DD5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4842F-7C14-4205-B764-8558A467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01C0-B32F-43F3-B743-D6CDB659BAF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6FF77-E7AC-4734-836B-CC9F0E00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6A8DE-D4B8-4536-8CE3-6F285D8A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F01-68F1-40D9-9332-5CAAB0DD5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5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0F4C-CB79-4F94-A925-C92ECF41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49FE-D396-4CB2-84CA-B5ACB377F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2C7C1-B363-4E6C-97FE-713AD1564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34C2B-BB68-4D9D-83BF-BF522466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01C0-B32F-43F3-B743-D6CDB659BAF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1EE6-36EA-499F-B7C0-1501B060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9F963-D1A8-43CD-9CA2-FD0F8549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F01-68F1-40D9-9332-5CAAB0DD5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4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8CB3-A731-41E0-B57D-0B83C568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A147F-8CE7-4AE8-98F5-A0047C378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88DBE-B796-440F-BE6B-EA74DDAE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889B2-1AF8-4166-BECD-0B0461C1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01C0-B32F-43F3-B743-D6CDB659BAF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D8309-1E0E-4F1E-AA9E-E196E62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E62C6-AF65-4FA5-8665-045EF128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F01-68F1-40D9-9332-5CAAB0DD5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9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6B752-0079-42B9-9791-C6C3211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BE70D-20C0-4F6D-9FFC-6D686529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47CD-E7E7-4FA1-8624-442601F7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001C0-B32F-43F3-B743-D6CDB659BAF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D9C4-EFE8-40D6-B469-07A667520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DF859-59CE-44DD-9A62-552FA015B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2F01-68F1-40D9-9332-5CAAB0DD5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0862" y="1030943"/>
            <a:ext cx="803027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7315" y="2589960"/>
            <a:ext cx="851900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83260" y="5969316"/>
            <a:ext cx="26631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9" b="0" i="0">
                <a:solidFill>
                  <a:srgbClr val="808080"/>
                </a:solidFill>
                <a:latin typeface="PMingLiU-ExtB"/>
                <a:cs typeface="PMingLiU-ExtB"/>
              </a:defRPr>
            </a:lvl1pPr>
          </a:lstStyle>
          <a:p>
            <a:pPr marL="33619">
              <a:lnSpc>
                <a:spcPts val="1174"/>
              </a:lnSpc>
            </a:pPr>
            <a:fld id="{81D60167-4931-47E6-BA6A-407CBD079E47}" type="slidenum">
              <a:rPr lang="en-US" smtClean="0"/>
              <a:pPr marL="33619">
                <a:lnSpc>
                  <a:spcPts val="1174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285F-2988-46E0-AF63-B0F2A577F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Phonology</a:t>
            </a:r>
          </a:p>
        </p:txBody>
      </p:sp>
    </p:spTree>
    <p:extLst>
      <p:ext uri="{BB962C8B-B14F-4D97-AF65-F5344CB8AC3E}">
        <p14:creationId xmlns:p14="http://schemas.microsoft.com/office/powerpoint/2010/main" val="338823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077" y="1219199"/>
            <a:ext cx="10156873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4400" spc="-4" dirty="0">
                <a:latin typeface="Calibri" panose="020F0502020204030204" pitchFamily="34" charset="0"/>
                <a:cs typeface="Calibri" panose="020F0502020204030204" pitchFamily="34" charset="0"/>
              </a:rPr>
              <a:t>Finite State Phonology</a:t>
            </a:r>
            <a:endParaRPr sz="4400" spc="-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711" y="2617706"/>
            <a:ext cx="4175310" cy="27171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422325" y="1746980"/>
            <a:ext cx="7409329" cy="4146176"/>
            <a:chOff x="865701" y="1979910"/>
            <a:chExt cx="8397240" cy="4699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01" y="3233055"/>
              <a:ext cx="3797709" cy="22240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3897" y="1979910"/>
              <a:ext cx="4179010" cy="28106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06403" y="3525838"/>
              <a:ext cx="1240155" cy="276860"/>
            </a:xfrm>
            <a:custGeom>
              <a:avLst/>
              <a:gdLst/>
              <a:ahLst/>
              <a:cxnLst/>
              <a:rect l="l" t="t" r="r" b="b"/>
              <a:pathLst>
                <a:path w="1240154" h="276860">
                  <a:moveTo>
                    <a:pt x="1239619" y="0"/>
                  </a:moveTo>
                  <a:lnTo>
                    <a:pt x="0" y="276483"/>
                  </a:lnTo>
                </a:path>
              </a:pathLst>
            </a:custGeom>
            <a:ln w="57149">
              <a:solidFill>
                <a:srgbClr val="00447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3950623" y="3693770"/>
              <a:ext cx="186055" cy="167640"/>
            </a:xfrm>
            <a:custGeom>
              <a:avLst/>
              <a:gdLst/>
              <a:ahLst/>
              <a:cxnLst/>
              <a:rect l="l" t="t" r="r" b="b"/>
              <a:pathLst>
                <a:path w="186054" h="167639">
                  <a:moveTo>
                    <a:pt x="148676" y="0"/>
                  </a:moveTo>
                  <a:lnTo>
                    <a:pt x="0" y="120992"/>
                  </a:lnTo>
                  <a:lnTo>
                    <a:pt x="185999" y="167339"/>
                  </a:lnTo>
                  <a:lnTo>
                    <a:pt x="148676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3363" y="4934550"/>
              <a:ext cx="3763956" cy="17438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90794" y="4916053"/>
              <a:ext cx="1171575" cy="483234"/>
            </a:xfrm>
            <a:custGeom>
              <a:avLst/>
              <a:gdLst/>
              <a:ahLst/>
              <a:cxnLst/>
              <a:rect l="l" t="t" r="r" b="b"/>
              <a:pathLst>
                <a:path w="1171575" h="483235">
                  <a:moveTo>
                    <a:pt x="1171128" y="483034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447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7961" y="4880386"/>
              <a:ext cx="191770" cy="158750"/>
            </a:xfrm>
            <a:custGeom>
              <a:avLst/>
              <a:gdLst/>
              <a:ahLst/>
              <a:cxnLst/>
              <a:rect l="l" t="t" r="r" b="b"/>
              <a:pathLst>
                <a:path w="191770" h="158750">
                  <a:moveTo>
                    <a:pt x="191183" y="0"/>
                  </a:moveTo>
                  <a:lnTo>
                    <a:pt x="0" y="13876"/>
                  </a:lnTo>
                  <a:lnTo>
                    <a:pt x="125811" y="158498"/>
                  </a:lnTo>
                  <a:lnTo>
                    <a:pt x="191183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3CB026D7-8379-4E96-B833-80E05912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" dirty="0"/>
              <a:t>Finite State Phonology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PMingLiU-ExtB</vt:lpstr>
      <vt:lpstr>Arial</vt:lpstr>
      <vt:lpstr>Calibri</vt:lpstr>
      <vt:lpstr>Calibri Light</vt:lpstr>
      <vt:lpstr>Times New Roman</vt:lpstr>
      <vt:lpstr>Office Theme</vt:lpstr>
      <vt:lpstr>1_Office Theme</vt:lpstr>
      <vt:lpstr>Computational Phonology</vt:lpstr>
      <vt:lpstr>Finite State Phonology</vt:lpstr>
      <vt:lpstr>Finite State Phonology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Phonology</dc:title>
  <dc:creator>RAMAKANT GANJESHWAR</dc:creator>
  <cp:lastModifiedBy>RAMAKANT GANJESHWAR</cp:lastModifiedBy>
  <cp:revision>1</cp:revision>
  <dcterms:created xsi:type="dcterms:W3CDTF">2023-10-07T06:51:28Z</dcterms:created>
  <dcterms:modified xsi:type="dcterms:W3CDTF">2023-10-07T07:01:43Z</dcterms:modified>
</cp:coreProperties>
</file>