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6"/>
  </p:notesMasterIdLst>
  <p:sldIdLst>
    <p:sldId id="256" r:id="rId3"/>
    <p:sldId id="257" r:id="rId4"/>
    <p:sldId id="258" r:id="rId5"/>
    <p:sldId id="259" r:id="rId6"/>
    <p:sldId id="290" r:id="rId7"/>
    <p:sldId id="291" r:id="rId8"/>
    <p:sldId id="292" r:id="rId9"/>
    <p:sldId id="293" r:id="rId10"/>
    <p:sldId id="261" r:id="rId11"/>
    <p:sldId id="294" r:id="rId12"/>
    <p:sldId id="286" r:id="rId13"/>
    <p:sldId id="267" r:id="rId14"/>
    <p:sldId id="277" r:id="rId15"/>
    <p:sldId id="279" r:id="rId16"/>
    <p:sldId id="281" r:id="rId17"/>
    <p:sldId id="280" r:id="rId18"/>
    <p:sldId id="282" r:id="rId19"/>
    <p:sldId id="265" r:id="rId20"/>
    <p:sldId id="269" r:id="rId21"/>
    <p:sldId id="271" r:id="rId22"/>
    <p:sldId id="275" r:id="rId23"/>
    <p:sldId id="288" r:id="rId24"/>
    <p:sldId id="295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F0EDC0-1A21-4B2D-AF8A-031C6B56E370}" type="doc">
      <dgm:prSet loTypeId="urn:microsoft.com/office/officeart/2005/8/layout/radial4" loCatId="relationship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97A4E96C-DFEC-446C-A5CF-4E1AD3792DA7}">
      <dgm:prSet phldrT="[Text]" custT="1"/>
      <dgm:spPr/>
      <dgm:t>
        <a:bodyPr/>
        <a:lstStyle/>
        <a:p>
          <a:r>
            <a:rPr lang="en-US" sz="1200" dirty="0"/>
            <a:t>reconsideration</a:t>
          </a:r>
        </a:p>
      </dgm:t>
    </dgm:pt>
    <dgm:pt modelId="{65BFA0E1-339C-41C4-8737-818E8A72C128}" type="parTrans" cxnId="{324B60C6-0EBE-4FC0-B1A1-995652F53DAA}">
      <dgm:prSet/>
      <dgm:spPr/>
      <dgm:t>
        <a:bodyPr/>
        <a:lstStyle/>
        <a:p>
          <a:endParaRPr lang="en-US"/>
        </a:p>
      </dgm:t>
    </dgm:pt>
    <dgm:pt modelId="{68303038-CEE7-41A1-BE53-3CF548D4A45A}" type="sibTrans" cxnId="{324B60C6-0EBE-4FC0-B1A1-995652F53DAA}">
      <dgm:prSet/>
      <dgm:spPr/>
      <dgm:t>
        <a:bodyPr/>
        <a:lstStyle/>
        <a:p>
          <a:endParaRPr lang="en-US"/>
        </a:p>
      </dgm:t>
    </dgm:pt>
    <dgm:pt modelId="{AD7C529A-E89C-4AB2-89F7-F33AA4DDA09A}">
      <dgm:prSet phldrT="[Text]"/>
      <dgm:spPr/>
      <dgm:t>
        <a:bodyPr/>
        <a:lstStyle/>
        <a:p>
          <a:r>
            <a:rPr lang="en-US" dirty="0"/>
            <a:t>re</a:t>
          </a:r>
        </a:p>
      </dgm:t>
    </dgm:pt>
    <dgm:pt modelId="{829F53B8-C974-4F2A-AF11-522C5800A0E6}" type="parTrans" cxnId="{F3F08FE7-FDE7-4414-8249-D854A7C84A08}">
      <dgm:prSet/>
      <dgm:spPr/>
      <dgm:t>
        <a:bodyPr/>
        <a:lstStyle/>
        <a:p>
          <a:endParaRPr lang="en-US"/>
        </a:p>
      </dgm:t>
    </dgm:pt>
    <dgm:pt modelId="{1A052D34-FBBE-46AB-A258-EA38B6973F97}" type="sibTrans" cxnId="{F3F08FE7-FDE7-4414-8249-D854A7C84A08}">
      <dgm:prSet/>
      <dgm:spPr/>
      <dgm:t>
        <a:bodyPr/>
        <a:lstStyle/>
        <a:p>
          <a:endParaRPr lang="en-US"/>
        </a:p>
      </dgm:t>
    </dgm:pt>
    <dgm:pt modelId="{AA351CC9-5468-4A6D-AA23-CF7496D80CB6}">
      <dgm:prSet phldrT="[Text]"/>
      <dgm:spPr/>
      <dgm:t>
        <a:bodyPr/>
        <a:lstStyle/>
        <a:p>
          <a:r>
            <a:rPr lang="en-US" dirty="0"/>
            <a:t>consider</a:t>
          </a:r>
        </a:p>
      </dgm:t>
    </dgm:pt>
    <dgm:pt modelId="{A1B901E9-550F-4BE1-A8E5-54DFCC1FDF86}" type="parTrans" cxnId="{C3362DD5-E169-46CC-A3CB-E201E5423C1A}">
      <dgm:prSet/>
      <dgm:spPr/>
      <dgm:t>
        <a:bodyPr/>
        <a:lstStyle/>
        <a:p>
          <a:endParaRPr lang="en-US"/>
        </a:p>
      </dgm:t>
    </dgm:pt>
    <dgm:pt modelId="{E84C9D89-6D38-47C7-9804-5CDFD0825720}" type="sibTrans" cxnId="{C3362DD5-E169-46CC-A3CB-E201E5423C1A}">
      <dgm:prSet/>
      <dgm:spPr/>
      <dgm:t>
        <a:bodyPr/>
        <a:lstStyle/>
        <a:p>
          <a:endParaRPr lang="en-US"/>
        </a:p>
      </dgm:t>
    </dgm:pt>
    <dgm:pt modelId="{4ACF0183-9EDB-4E8E-AEE4-519055A4FA8B}">
      <dgm:prSet phldrT="[Text]"/>
      <dgm:spPr/>
      <dgm:t>
        <a:bodyPr/>
        <a:lstStyle/>
        <a:p>
          <a:r>
            <a:rPr lang="en-US" dirty="0" err="1"/>
            <a:t>ation</a:t>
          </a:r>
          <a:endParaRPr lang="en-US" dirty="0"/>
        </a:p>
      </dgm:t>
    </dgm:pt>
    <dgm:pt modelId="{803D4C20-91B4-4011-BD59-604CA08D450E}" type="parTrans" cxnId="{425C0F32-21E3-4A66-9F69-C3C4CAD7275F}">
      <dgm:prSet/>
      <dgm:spPr/>
      <dgm:t>
        <a:bodyPr/>
        <a:lstStyle/>
        <a:p>
          <a:endParaRPr lang="en-US"/>
        </a:p>
      </dgm:t>
    </dgm:pt>
    <dgm:pt modelId="{CCB5FD49-D378-4A16-A6F4-E06C8EC12449}" type="sibTrans" cxnId="{425C0F32-21E3-4A66-9F69-C3C4CAD7275F}">
      <dgm:prSet/>
      <dgm:spPr/>
      <dgm:t>
        <a:bodyPr/>
        <a:lstStyle/>
        <a:p>
          <a:endParaRPr lang="en-US"/>
        </a:p>
      </dgm:t>
    </dgm:pt>
    <dgm:pt modelId="{0426D348-1E6B-4D07-8CFC-127051BA0FF8}" type="pres">
      <dgm:prSet presAssocID="{23F0EDC0-1A21-4B2D-AF8A-031C6B56E370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D932CE1A-7549-47FA-A4B1-825FE0A2DC82}" type="pres">
      <dgm:prSet presAssocID="{97A4E96C-DFEC-446C-A5CF-4E1AD3792DA7}" presName="centerShape" presStyleLbl="node0" presStyleIdx="0" presStyleCnt="1" custScaleX="236500"/>
      <dgm:spPr/>
    </dgm:pt>
    <dgm:pt modelId="{E2315E12-F2DA-4891-913B-6BB235C4B713}" type="pres">
      <dgm:prSet presAssocID="{829F53B8-C974-4F2A-AF11-522C5800A0E6}" presName="parTrans" presStyleLbl="bgSibTrans2D1" presStyleIdx="0" presStyleCnt="3"/>
      <dgm:spPr/>
    </dgm:pt>
    <dgm:pt modelId="{B4358B92-8B70-4911-9F41-FA2ACEC4FB29}" type="pres">
      <dgm:prSet presAssocID="{AD7C529A-E89C-4AB2-89F7-F33AA4DDA09A}" presName="node" presStyleLbl="node1" presStyleIdx="0" presStyleCnt="3" custRadScaleRad="114944" custRadScaleInc="980">
        <dgm:presLayoutVars>
          <dgm:bulletEnabled val="1"/>
        </dgm:presLayoutVars>
      </dgm:prSet>
      <dgm:spPr/>
    </dgm:pt>
    <dgm:pt modelId="{1DA86299-8255-4A39-9FD6-3C036733E0C6}" type="pres">
      <dgm:prSet presAssocID="{A1B901E9-550F-4BE1-A8E5-54DFCC1FDF86}" presName="parTrans" presStyleLbl="bgSibTrans2D1" presStyleIdx="1" presStyleCnt="3"/>
      <dgm:spPr/>
    </dgm:pt>
    <dgm:pt modelId="{4E0BB018-6A95-4DA4-9F7A-D1C83E2C23C8}" type="pres">
      <dgm:prSet presAssocID="{AA351CC9-5468-4A6D-AA23-CF7496D80CB6}" presName="node" presStyleLbl="node1" presStyleIdx="1" presStyleCnt="3">
        <dgm:presLayoutVars>
          <dgm:bulletEnabled val="1"/>
        </dgm:presLayoutVars>
      </dgm:prSet>
      <dgm:spPr/>
    </dgm:pt>
    <dgm:pt modelId="{085A62EB-7B9A-4C41-898A-7AED46FDAEFA}" type="pres">
      <dgm:prSet presAssocID="{803D4C20-91B4-4011-BD59-604CA08D450E}" presName="parTrans" presStyleLbl="bgSibTrans2D1" presStyleIdx="2" presStyleCnt="3"/>
      <dgm:spPr/>
    </dgm:pt>
    <dgm:pt modelId="{E1F389E6-4CA9-4DDB-A431-FDE82B935AF7}" type="pres">
      <dgm:prSet presAssocID="{4ACF0183-9EDB-4E8E-AEE4-519055A4FA8B}" presName="node" presStyleLbl="node1" presStyleIdx="2" presStyleCnt="3" custRadScaleRad="116645" custRadScaleInc="-2898">
        <dgm:presLayoutVars>
          <dgm:bulletEnabled val="1"/>
        </dgm:presLayoutVars>
      </dgm:prSet>
      <dgm:spPr/>
    </dgm:pt>
  </dgm:ptLst>
  <dgm:cxnLst>
    <dgm:cxn modelId="{425C0F32-21E3-4A66-9F69-C3C4CAD7275F}" srcId="{97A4E96C-DFEC-446C-A5CF-4E1AD3792DA7}" destId="{4ACF0183-9EDB-4E8E-AEE4-519055A4FA8B}" srcOrd="2" destOrd="0" parTransId="{803D4C20-91B4-4011-BD59-604CA08D450E}" sibTransId="{CCB5FD49-D378-4A16-A6F4-E06C8EC12449}"/>
    <dgm:cxn modelId="{33C23F53-091C-4057-8606-66DE9FEE962F}" type="presOf" srcId="{803D4C20-91B4-4011-BD59-604CA08D450E}" destId="{085A62EB-7B9A-4C41-898A-7AED46FDAEFA}" srcOrd="0" destOrd="0" presId="urn:microsoft.com/office/officeart/2005/8/layout/radial4"/>
    <dgm:cxn modelId="{A959E980-32A1-4B23-9A2E-8DB1164E4103}" type="presOf" srcId="{AA351CC9-5468-4A6D-AA23-CF7496D80CB6}" destId="{4E0BB018-6A95-4DA4-9F7A-D1C83E2C23C8}" srcOrd="0" destOrd="0" presId="urn:microsoft.com/office/officeart/2005/8/layout/radial4"/>
    <dgm:cxn modelId="{649DB893-8462-4FAB-8054-3B9020C61AAD}" type="presOf" srcId="{97A4E96C-DFEC-446C-A5CF-4E1AD3792DA7}" destId="{D932CE1A-7549-47FA-A4B1-825FE0A2DC82}" srcOrd="0" destOrd="0" presId="urn:microsoft.com/office/officeart/2005/8/layout/radial4"/>
    <dgm:cxn modelId="{7BD2A394-38CC-43CF-8018-028E9E44B3D1}" type="presOf" srcId="{4ACF0183-9EDB-4E8E-AEE4-519055A4FA8B}" destId="{E1F389E6-4CA9-4DDB-A431-FDE82B935AF7}" srcOrd="0" destOrd="0" presId="urn:microsoft.com/office/officeart/2005/8/layout/radial4"/>
    <dgm:cxn modelId="{23ACD19B-F9A8-485A-93DA-3ECEA7D1A18E}" type="presOf" srcId="{A1B901E9-550F-4BE1-A8E5-54DFCC1FDF86}" destId="{1DA86299-8255-4A39-9FD6-3C036733E0C6}" srcOrd="0" destOrd="0" presId="urn:microsoft.com/office/officeart/2005/8/layout/radial4"/>
    <dgm:cxn modelId="{43EC05A0-AC19-4C0C-BEF7-D75E541250B5}" type="presOf" srcId="{AD7C529A-E89C-4AB2-89F7-F33AA4DDA09A}" destId="{B4358B92-8B70-4911-9F41-FA2ACEC4FB29}" srcOrd="0" destOrd="0" presId="urn:microsoft.com/office/officeart/2005/8/layout/radial4"/>
    <dgm:cxn modelId="{324B60C6-0EBE-4FC0-B1A1-995652F53DAA}" srcId="{23F0EDC0-1A21-4B2D-AF8A-031C6B56E370}" destId="{97A4E96C-DFEC-446C-A5CF-4E1AD3792DA7}" srcOrd="0" destOrd="0" parTransId="{65BFA0E1-339C-41C4-8737-818E8A72C128}" sibTransId="{68303038-CEE7-41A1-BE53-3CF548D4A45A}"/>
    <dgm:cxn modelId="{DEC20FD0-9F71-465C-B345-28C1E2F7766D}" type="presOf" srcId="{23F0EDC0-1A21-4B2D-AF8A-031C6B56E370}" destId="{0426D348-1E6B-4D07-8CFC-127051BA0FF8}" srcOrd="0" destOrd="0" presId="urn:microsoft.com/office/officeart/2005/8/layout/radial4"/>
    <dgm:cxn modelId="{C3362DD5-E169-46CC-A3CB-E201E5423C1A}" srcId="{97A4E96C-DFEC-446C-A5CF-4E1AD3792DA7}" destId="{AA351CC9-5468-4A6D-AA23-CF7496D80CB6}" srcOrd="1" destOrd="0" parTransId="{A1B901E9-550F-4BE1-A8E5-54DFCC1FDF86}" sibTransId="{E84C9D89-6D38-47C7-9804-5CDFD0825720}"/>
    <dgm:cxn modelId="{F3F08FE7-FDE7-4414-8249-D854A7C84A08}" srcId="{97A4E96C-DFEC-446C-A5CF-4E1AD3792DA7}" destId="{AD7C529A-E89C-4AB2-89F7-F33AA4DDA09A}" srcOrd="0" destOrd="0" parTransId="{829F53B8-C974-4F2A-AF11-522C5800A0E6}" sibTransId="{1A052D34-FBBE-46AB-A258-EA38B6973F97}"/>
    <dgm:cxn modelId="{CEB662EE-E016-4FD5-BEE8-65DDC5DEDFB2}" type="presOf" srcId="{829F53B8-C974-4F2A-AF11-522C5800A0E6}" destId="{E2315E12-F2DA-4891-913B-6BB235C4B713}" srcOrd="0" destOrd="0" presId="urn:microsoft.com/office/officeart/2005/8/layout/radial4"/>
    <dgm:cxn modelId="{B271FBFC-29BA-4991-854E-7CD210AE72A6}" type="presParOf" srcId="{0426D348-1E6B-4D07-8CFC-127051BA0FF8}" destId="{D932CE1A-7549-47FA-A4B1-825FE0A2DC82}" srcOrd="0" destOrd="0" presId="urn:microsoft.com/office/officeart/2005/8/layout/radial4"/>
    <dgm:cxn modelId="{9AA6ED62-5AF3-442B-A7A7-F2FDA84D12EF}" type="presParOf" srcId="{0426D348-1E6B-4D07-8CFC-127051BA0FF8}" destId="{E2315E12-F2DA-4891-913B-6BB235C4B713}" srcOrd="1" destOrd="0" presId="urn:microsoft.com/office/officeart/2005/8/layout/radial4"/>
    <dgm:cxn modelId="{E0D88C8A-9E36-4C51-ADE8-1E07EB9492B3}" type="presParOf" srcId="{0426D348-1E6B-4D07-8CFC-127051BA0FF8}" destId="{B4358B92-8B70-4911-9F41-FA2ACEC4FB29}" srcOrd="2" destOrd="0" presId="urn:microsoft.com/office/officeart/2005/8/layout/radial4"/>
    <dgm:cxn modelId="{E73014B1-D89D-497E-9A6B-E145BB43B360}" type="presParOf" srcId="{0426D348-1E6B-4D07-8CFC-127051BA0FF8}" destId="{1DA86299-8255-4A39-9FD6-3C036733E0C6}" srcOrd="3" destOrd="0" presId="urn:microsoft.com/office/officeart/2005/8/layout/radial4"/>
    <dgm:cxn modelId="{89C6A7D5-3418-49F0-AD74-7B1E5F69DA45}" type="presParOf" srcId="{0426D348-1E6B-4D07-8CFC-127051BA0FF8}" destId="{4E0BB018-6A95-4DA4-9F7A-D1C83E2C23C8}" srcOrd="4" destOrd="0" presId="urn:microsoft.com/office/officeart/2005/8/layout/radial4"/>
    <dgm:cxn modelId="{2AA91FDF-32FD-4DCF-ACEF-52FB31586C0F}" type="presParOf" srcId="{0426D348-1E6B-4D07-8CFC-127051BA0FF8}" destId="{085A62EB-7B9A-4C41-898A-7AED46FDAEFA}" srcOrd="5" destOrd="0" presId="urn:microsoft.com/office/officeart/2005/8/layout/radial4"/>
    <dgm:cxn modelId="{6587E382-EE63-4A3D-B263-C7D0E44C5B50}" type="presParOf" srcId="{0426D348-1E6B-4D07-8CFC-127051BA0FF8}" destId="{E1F389E6-4CA9-4DDB-A431-FDE82B935AF7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716B106-C089-40F4-9103-7800F7C46951}" type="doc">
      <dgm:prSet loTypeId="urn:microsoft.com/office/officeart/2005/8/layout/orgChart1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2D1B57EE-4889-4DC3-8DF2-64C145065A1B}">
      <dgm:prSet phldrT="[Text]" custT="1"/>
      <dgm:spPr/>
      <dgm:t>
        <a:bodyPr/>
        <a:lstStyle/>
        <a:p>
          <a:r>
            <a:rPr lang="en-US" sz="1400" dirty="0"/>
            <a:t>Morphemes</a:t>
          </a:r>
        </a:p>
      </dgm:t>
    </dgm:pt>
    <dgm:pt modelId="{F236648F-65F3-4D79-914D-D5D364B4842B}" type="parTrans" cxnId="{77B41177-6E7A-49DC-A13F-5ABE93A8247C}">
      <dgm:prSet/>
      <dgm:spPr/>
      <dgm:t>
        <a:bodyPr/>
        <a:lstStyle/>
        <a:p>
          <a:endParaRPr lang="en-US"/>
        </a:p>
      </dgm:t>
    </dgm:pt>
    <dgm:pt modelId="{4F4305C3-81E4-4D76-A4AC-F652DB00981A}" type="sibTrans" cxnId="{77B41177-6E7A-49DC-A13F-5ABE93A8247C}">
      <dgm:prSet/>
      <dgm:spPr/>
      <dgm:t>
        <a:bodyPr/>
        <a:lstStyle/>
        <a:p>
          <a:endParaRPr lang="en-US"/>
        </a:p>
      </dgm:t>
    </dgm:pt>
    <dgm:pt modelId="{4016C86C-0201-4056-BCF8-10D71A79F759}">
      <dgm:prSet phldrT="[Text]" custT="1"/>
      <dgm:spPr/>
      <dgm:t>
        <a:bodyPr/>
        <a:lstStyle/>
        <a:p>
          <a:r>
            <a:rPr lang="en-US" sz="1400" dirty="0"/>
            <a:t>Stem</a:t>
          </a:r>
        </a:p>
      </dgm:t>
    </dgm:pt>
    <dgm:pt modelId="{E5506A6E-85F9-4559-8B00-BDEE4C0688EB}" type="parTrans" cxnId="{02310C71-3BEE-46CE-AEC2-9B30C5C04B7D}">
      <dgm:prSet/>
      <dgm:spPr/>
      <dgm:t>
        <a:bodyPr/>
        <a:lstStyle/>
        <a:p>
          <a:endParaRPr lang="en-US"/>
        </a:p>
      </dgm:t>
    </dgm:pt>
    <dgm:pt modelId="{C599586A-55B2-4148-87E9-E7319C470941}" type="sibTrans" cxnId="{02310C71-3BEE-46CE-AEC2-9B30C5C04B7D}">
      <dgm:prSet/>
      <dgm:spPr/>
      <dgm:t>
        <a:bodyPr/>
        <a:lstStyle/>
        <a:p>
          <a:endParaRPr lang="en-US"/>
        </a:p>
      </dgm:t>
    </dgm:pt>
    <dgm:pt modelId="{BFC7A885-BF07-4F0F-8D88-516006154A5E}">
      <dgm:prSet phldrT="[Text]" custT="1"/>
      <dgm:spPr/>
      <dgm:t>
        <a:bodyPr/>
        <a:lstStyle/>
        <a:p>
          <a:r>
            <a:rPr lang="en-US" sz="1400" dirty="0"/>
            <a:t>Affixes</a:t>
          </a:r>
        </a:p>
      </dgm:t>
    </dgm:pt>
    <dgm:pt modelId="{EA731751-A87D-45CB-9F30-3C7DB5A1CDA7}" type="parTrans" cxnId="{9C2D87B0-BFE2-4B1C-9C36-9F5DC46F79BD}">
      <dgm:prSet/>
      <dgm:spPr/>
      <dgm:t>
        <a:bodyPr/>
        <a:lstStyle/>
        <a:p>
          <a:endParaRPr lang="en-US"/>
        </a:p>
      </dgm:t>
    </dgm:pt>
    <dgm:pt modelId="{56013188-9FB2-4757-ACFD-7A30FEFCB990}" type="sibTrans" cxnId="{9C2D87B0-BFE2-4B1C-9C36-9F5DC46F79BD}">
      <dgm:prSet/>
      <dgm:spPr/>
      <dgm:t>
        <a:bodyPr/>
        <a:lstStyle/>
        <a:p>
          <a:endParaRPr lang="en-US"/>
        </a:p>
      </dgm:t>
    </dgm:pt>
    <dgm:pt modelId="{B0FD7082-385B-4226-8A5C-789D30A21CED}">
      <dgm:prSet phldrT="[Text]" custT="1"/>
      <dgm:spPr/>
      <dgm:t>
        <a:bodyPr/>
        <a:lstStyle/>
        <a:p>
          <a:r>
            <a:rPr lang="en-US" sz="1400" dirty="0"/>
            <a:t>Prefixes</a:t>
          </a:r>
        </a:p>
      </dgm:t>
    </dgm:pt>
    <dgm:pt modelId="{42127D7C-2885-4B50-B228-1109803C9422}" type="parTrans" cxnId="{F378698A-E5DB-4886-893D-F8204547A35F}">
      <dgm:prSet/>
      <dgm:spPr/>
      <dgm:t>
        <a:bodyPr/>
        <a:lstStyle/>
        <a:p>
          <a:endParaRPr lang="en-US"/>
        </a:p>
      </dgm:t>
    </dgm:pt>
    <dgm:pt modelId="{604AC300-5F2A-40AB-BECB-34DDFFBC1BFE}" type="sibTrans" cxnId="{F378698A-E5DB-4886-893D-F8204547A35F}">
      <dgm:prSet/>
      <dgm:spPr/>
      <dgm:t>
        <a:bodyPr/>
        <a:lstStyle/>
        <a:p>
          <a:endParaRPr lang="en-US"/>
        </a:p>
      </dgm:t>
    </dgm:pt>
    <dgm:pt modelId="{6A92F340-6D4C-4F97-9099-21A02E0899D9}">
      <dgm:prSet phldrT="[Text]" custT="1"/>
      <dgm:spPr/>
      <dgm:t>
        <a:bodyPr/>
        <a:lstStyle/>
        <a:p>
          <a:r>
            <a:rPr lang="en-US" sz="1400" dirty="0"/>
            <a:t>Suffixes</a:t>
          </a:r>
        </a:p>
      </dgm:t>
    </dgm:pt>
    <dgm:pt modelId="{7A40576D-E890-4D26-BF34-BCF97890C970}" type="parTrans" cxnId="{6482865B-9FCE-4D6A-8AF6-9CC023A67D13}">
      <dgm:prSet/>
      <dgm:spPr/>
      <dgm:t>
        <a:bodyPr/>
        <a:lstStyle/>
        <a:p>
          <a:endParaRPr lang="en-US"/>
        </a:p>
      </dgm:t>
    </dgm:pt>
    <dgm:pt modelId="{7D692D4F-3841-42F0-ACF7-137E70053C43}" type="sibTrans" cxnId="{6482865B-9FCE-4D6A-8AF6-9CC023A67D13}">
      <dgm:prSet/>
      <dgm:spPr/>
      <dgm:t>
        <a:bodyPr/>
        <a:lstStyle/>
        <a:p>
          <a:endParaRPr lang="en-US"/>
        </a:p>
      </dgm:t>
    </dgm:pt>
    <dgm:pt modelId="{2A8A516F-72C4-42A2-B137-93BDD673658C}">
      <dgm:prSet phldrT="[Text]" custT="1"/>
      <dgm:spPr/>
      <dgm:t>
        <a:bodyPr/>
        <a:lstStyle/>
        <a:p>
          <a:r>
            <a:rPr lang="en-US" sz="1400" dirty="0"/>
            <a:t>tree, go,  fat</a:t>
          </a:r>
        </a:p>
      </dgm:t>
    </dgm:pt>
    <dgm:pt modelId="{02E63530-8812-472E-BE0F-C49ABDBD9C09}" type="parTrans" cxnId="{87D0C434-FD78-4CF1-BC93-565E897FDF86}">
      <dgm:prSet/>
      <dgm:spPr/>
      <dgm:t>
        <a:bodyPr/>
        <a:lstStyle/>
        <a:p>
          <a:endParaRPr lang="en-US"/>
        </a:p>
      </dgm:t>
    </dgm:pt>
    <dgm:pt modelId="{6882D52C-2389-4547-BAFE-E3785114C321}" type="sibTrans" cxnId="{87D0C434-FD78-4CF1-BC93-565E897FDF86}">
      <dgm:prSet/>
      <dgm:spPr/>
      <dgm:t>
        <a:bodyPr/>
        <a:lstStyle/>
        <a:p>
          <a:endParaRPr lang="en-US"/>
        </a:p>
      </dgm:t>
    </dgm:pt>
    <dgm:pt modelId="{7746B69C-BEB6-428C-A80F-C68795083D74}">
      <dgm:prSet phldrT="[Text]" custT="1"/>
      <dgm:spPr/>
      <dgm:t>
        <a:bodyPr/>
        <a:lstStyle/>
        <a:p>
          <a:r>
            <a:rPr lang="en-US" sz="1400" dirty="0"/>
            <a:t>post - (postpone)</a:t>
          </a:r>
        </a:p>
      </dgm:t>
    </dgm:pt>
    <dgm:pt modelId="{D7D11E7E-E1C7-448C-996A-0874361B8ED1}" type="parTrans" cxnId="{E8F4597A-2B1F-47CF-A009-E8A0915CC697}">
      <dgm:prSet/>
      <dgm:spPr/>
      <dgm:t>
        <a:bodyPr/>
        <a:lstStyle/>
        <a:p>
          <a:endParaRPr lang="en-US"/>
        </a:p>
      </dgm:t>
    </dgm:pt>
    <dgm:pt modelId="{87E0413C-A9A0-4470-8E73-47194E5C1B1B}" type="sibTrans" cxnId="{E8F4597A-2B1F-47CF-A009-E8A0915CC697}">
      <dgm:prSet/>
      <dgm:spPr/>
      <dgm:t>
        <a:bodyPr/>
        <a:lstStyle/>
        <a:p>
          <a:endParaRPr lang="en-US"/>
        </a:p>
      </dgm:t>
    </dgm:pt>
    <dgm:pt modelId="{945F5325-4262-422A-A460-277B60F2E084}">
      <dgm:prSet phldrT="[Text]" custT="1"/>
      <dgm:spPr/>
      <dgm:t>
        <a:bodyPr/>
        <a:lstStyle/>
        <a:p>
          <a:r>
            <a:rPr lang="en-US" sz="1400" dirty="0"/>
            <a:t>-</a:t>
          </a:r>
          <a:r>
            <a:rPr lang="en-US" sz="1400" dirty="0" err="1"/>
            <a:t>ed</a:t>
          </a:r>
          <a:r>
            <a:rPr lang="en-US" sz="1400" dirty="0"/>
            <a:t> (tossed)</a:t>
          </a:r>
        </a:p>
      </dgm:t>
    </dgm:pt>
    <dgm:pt modelId="{70D00858-71E8-4CA0-AF6F-15013CFF25A0}" type="parTrans" cxnId="{B2080997-0EDB-4B54-A581-3783E9E3B5BC}">
      <dgm:prSet/>
      <dgm:spPr/>
      <dgm:t>
        <a:bodyPr/>
        <a:lstStyle/>
        <a:p>
          <a:endParaRPr lang="en-US"/>
        </a:p>
      </dgm:t>
    </dgm:pt>
    <dgm:pt modelId="{53ECFD20-3710-4013-A681-8C1E89951225}" type="sibTrans" cxnId="{B2080997-0EDB-4B54-A581-3783E9E3B5BC}">
      <dgm:prSet/>
      <dgm:spPr/>
      <dgm:t>
        <a:bodyPr/>
        <a:lstStyle/>
        <a:p>
          <a:endParaRPr lang="en-US"/>
        </a:p>
      </dgm:t>
    </dgm:pt>
    <dgm:pt modelId="{627B6EA6-3B5F-4AFC-BED0-5AAEAACAE561}" type="pres">
      <dgm:prSet presAssocID="{C716B106-C089-40F4-9103-7800F7C4695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244CEBA-3B9E-45F2-85F6-DE0B186092F4}" type="pres">
      <dgm:prSet presAssocID="{2D1B57EE-4889-4DC3-8DF2-64C145065A1B}" presName="hierRoot1" presStyleCnt="0">
        <dgm:presLayoutVars>
          <dgm:hierBranch val="init"/>
        </dgm:presLayoutVars>
      </dgm:prSet>
      <dgm:spPr/>
    </dgm:pt>
    <dgm:pt modelId="{8D83B166-8122-4313-87CC-487D532844E5}" type="pres">
      <dgm:prSet presAssocID="{2D1B57EE-4889-4DC3-8DF2-64C145065A1B}" presName="rootComposite1" presStyleCnt="0"/>
      <dgm:spPr/>
    </dgm:pt>
    <dgm:pt modelId="{DEE3A752-C819-449A-87D3-C460CF029E6B}" type="pres">
      <dgm:prSet presAssocID="{2D1B57EE-4889-4DC3-8DF2-64C145065A1B}" presName="rootText1" presStyleLbl="node0" presStyleIdx="0" presStyleCnt="1">
        <dgm:presLayoutVars>
          <dgm:chPref val="3"/>
        </dgm:presLayoutVars>
      </dgm:prSet>
      <dgm:spPr/>
    </dgm:pt>
    <dgm:pt modelId="{658FE652-329A-4CE8-A36C-1DBA57843DBD}" type="pres">
      <dgm:prSet presAssocID="{2D1B57EE-4889-4DC3-8DF2-64C145065A1B}" presName="rootConnector1" presStyleLbl="node1" presStyleIdx="0" presStyleCnt="0"/>
      <dgm:spPr/>
    </dgm:pt>
    <dgm:pt modelId="{179A453A-53CD-4FD2-83C6-8619D191EDA9}" type="pres">
      <dgm:prSet presAssocID="{2D1B57EE-4889-4DC3-8DF2-64C145065A1B}" presName="hierChild2" presStyleCnt="0"/>
      <dgm:spPr/>
    </dgm:pt>
    <dgm:pt modelId="{899347C1-9789-46F6-92BD-3204CFF55F56}" type="pres">
      <dgm:prSet presAssocID="{E5506A6E-85F9-4559-8B00-BDEE4C0688EB}" presName="Name37" presStyleLbl="parChTrans1D2" presStyleIdx="0" presStyleCnt="2"/>
      <dgm:spPr/>
    </dgm:pt>
    <dgm:pt modelId="{D764650F-43ED-45E2-9451-3B225AF331BC}" type="pres">
      <dgm:prSet presAssocID="{4016C86C-0201-4056-BCF8-10D71A79F759}" presName="hierRoot2" presStyleCnt="0">
        <dgm:presLayoutVars>
          <dgm:hierBranch val="init"/>
        </dgm:presLayoutVars>
      </dgm:prSet>
      <dgm:spPr/>
    </dgm:pt>
    <dgm:pt modelId="{43288650-7132-48EC-9563-814AE6CA7C69}" type="pres">
      <dgm:prSet presAssocID="{4016C86C-0201-4056-BCF8-10D71A79F759}" presName="rootComposite" presStyleCnt="0"/>
      <dgm:spPr/>
    </dgm:pt>
    <dgm:pt modelId="{90DCEA4E-91D6-45C9-8683-29104B329953}" type="pres">
      <dgm:prSet presAssocID="{4016C86C-0201-4056-BCF8-10D71A79F759}" presName="rootText" presStyleLbl="node2" presStyleIdx="0" presStyleCnt="2">
        <dgm:presLayoutVars>
          <dgm:chPref val="3"/>
        </dgm:presLayoutVars>
      </dgm:prSet>
      <dgm:spPr/>
    </dgm:pt>
    <dgm:pt modelId="{462277A8-5E8B-478B-BAEC-C966B2543182}" type="pres">
      <dgm:prSet presAssocID="{4016C86C-0201-4056-BCF8-10D71A79F759}" presName="rootConnector" presStyleLbl="node2" presStyleIdx="0" presStyleCnt="2"/>
      <dgm:spPr/>
    </dgm:pt>
    <dgm:pt modelId="{62C72118-A2A9-4B87-BCB4-A4669EF352F8}" type="pres">
      <dgm:prSet presAssocID="{4016C86C-0201-4056-BCF8-10D71A79F759}" presName="hierChild4" presStyleCnt="0"/>
      <dgm:spPr/>
    </dgm:pt>
    <dgm:pt modelId="{57DF988E-FE5F-4B69-92FC-E221F469F124}" type="pres">
      <dgm:prSet presAssocID="{02E63530-8812-472E-BE0F-C49ABDBD9C09}" presName="Name37" presStyleLbl="parChTrans1D3" presStyleIdx="0" presStyleCnt="3"/>
      <dgm:spPr/>
    </dgm:pt>
    <dgm:pt modelId="{285F40AB-510C-4A4B-BF9F-9CAA9207D55E}" type="pres">
      <dgm:prSet presAssocID="{2A8A516F-72C4-42A2-B137-93BDD673658C}" presName="hierRoot2" presStyleCnt="0">
        <dgm:presLayoutVars>
          <dgm:hierBranch val="init"/>
        </dgm:presLayoutVars>
      </dgm:prSet>
      <dgm:spPr/>
    </dgm:pt>
    <dgm:pt modelId="{E56CCC16-2A5C-4A68-93BC-59C815263F12}" type="pres">
      <dgm:prSet presAssocID="{2A8A516F-72C4-42A2-B137-93BDD673658C}" presName="rootComposite" presStyleCnt="0"/>
      <dgm:spPr/>
    </dgm:pt>
    <dgm:pt modelId="{B1E5620F-2A39-45A0-BFD9-C2B682B1B1EE}" type="pres">
      <dgm:prSet presAssocID="{2A8A516F-72C4-42A2-B137-93BDD673658C}" presName="rootText" presStyleLbl="node3" presStyleIdx="0" presStyleCnt="3">
        <dgm:presLayoutVars>
          <dgm:chPref val="3"/>
        </dgm:presLayoutVars>
      </dgm:prSet>
      <dgm:spPr/>
    </dgm:pt>
    <dgm:pt modelId="{5A5D7A04-D67D-4EB0-9677-45E2B91A8CD9}" type="pres">
      <dgm:prSet presAssocID="{2A8A516F-72C4-42A2-B137-93BDD673658C}" presName="rootConnector" presStyleLbl="node3" presStyleIdx="0" presStyleCnt="3"/>
      <dgm:spPr/>
    </dgm:pt>
    <dgm:pt modelId="{8BED581A-055F-47F9-BF05-44276B862CE0}" type="pres">
      <dgm:prSet presAssocID="{2A8A516F-72C4-42A2-B137-93BDD673658C}" presName="hierChild4" presStyleCnt="0"/>
      <dgm:spPr/>
    </dgm:pt>
    <dgm:pt modelId="{65A4B95C-B199-452C-9725-6E358A008101}" type="pres">
      <dgm:prSet presAssocID="{2A8A516F-72C4-42A2-B137-93BDD673658C}" presName="hierChild5" presStyleCnt="0"/>
      <dgm:spPr/>
    </dgm:pt>
    <dgm:pt modelId="{5983E7E6-C3B8-41E1-BDB1-DE0C09CD0C97}" type="pres">
      <dgm:prSet presAssocID="{4016C86C-0201-4056-BCF8-10D71A79F759}" presName="hierChild5" presStyleCnt="0"/>
      <dgm:spPr/>
    </dgm:pt>
    <dgm:pt modelId="{393B9BA8-7F54-42F0-B315-FCF8F7E7B5F0}" type="pres">
      <dgm:prSet presAssocID="{EA731751-A87D-45CB-9F30-3C7DB5A1CDA7}" presName="Name37" presStyleLbl="parChTrans1D2" presStyleIdx="1" presStyleCnt="2"/>
      <dgm:spPr/>
    </dgm:pt>
    <dgm:pt modelId="{2411ACE4-7779-40FF-8112-73571F823315}" type="pres">
      <dgm:prSet presAssocID="{BFC7A885-BF07-4F0F-8D88-516006154A5E}" presName="hierRoot2" presStyleCnt="0">
        <dgm:presLayoutVars>
          <dgm:hierBranch val="init"/>
        </dgm:presLayoutVars>
      </dgm:prSet>
      <dgm:spPr/>
    </dgm:pt>
    <dgm:pt modelId="{DC684517-517F-49E0-9500-EAC6FA8176C1}" type="pres">
      <dgm:prSet presAssocID="{BFC7A885-BF07-4F0F-8D88-516006154A5E}" presName="rootComposite" presStyleCnt="0"/>
      <dgm:spPr/>
    </dgm:pt>
    <dgm:pt modelId="{D4C629E5-5FC3-4227-9AD1-2F558A587DE3}" type="pres">
      <dgm:prSet presAssocID="{BFC7A885-BF07-4F0F-8D88-516006154A5E}" presName="rootText" presStyleLbl="node2" presStyleIdx="1" presStyleCnt="2">
        <dgm:presLayoutVars>
          <dgm:chPref val="3"/>
        </dgm:presLayoutVars>
      </dgm:prSet>
      <dgm:spPr/>
    </dgm:pt>
    <dgm:pt modelId="{514DAE9B-3776-4254-B1B2-3674F3D704B0}" type="pres">
      <dgm:prSet presAssocID="{BFC7A885-BF07-4F0F-8D88-516006154A5E}" presName="rootConnector" presStyleLbl="node2" presStyleIdx="1" presStyleCnt="2"/>
      <dgm:spPr/>
    </dgm:pt>
    <dgm:pt modelId="{6A76315F-33FB-4757-8D9E-94D151B2E6FF}" type="pres">
      <dgm:prSet presAssocID="{BFC7A885-BF07-4F0F-8D88-516006154A5E}" presName="hierChild4" presStyleCnt="0"/>
      <dgm:spPr/>
    </dgm:pt>
    <dgm:pt modelId="{8BFBC61D-F6ED-4653-91F9-B5A746973D97}" type="pres">
      <dgm:prSet presAssocID="{42127D7C-2885-4B50-B228-1109803C9422}" presName="Name37" presStyleLbl="parChTrans1D3" presStyleIdx="1" presStyleCnt="3"/>
      <dgm:spPr/>
    </dgm:pt>
    <dgm:pt modelId="{4F91B50D-393E-431B-AD24-096BA7E2F72F}" type="pres">
      <dgm:prSet presAssocID="{B0FD7082-385B-4226-8A5C-789D30A21CED}" presName="hierRoot2" presStyleCnt="0">
        <dgm:presLayoutVars>
          <dgm:hierBranch val="init"/>
        </dgm:presLayoutVars>
      </dgm:prSet>
      <dgm:spPr/>
    </dgm:pt>
    <dgm:pt modelId="{EF168E7D-73A2-4DF4-9D15-26FFFC45CB76}" type="pres">
      <dgm:prSet presAssocID="{B0FD7082-385B-4226-8A5C-789D30A21CED}" presName="rootComposite" presStyleCnt="0"/>
      <dgm:spPr/>
    </dgm:pt>
    <dgm:pt modelId="{DCC0EB77-CE65-4C8A-91A4-3EFDAD133BF2}" type="pres">
      <dgm:prSet presAssocID="{B0FD7082-385B-4226-8A5C-789D30A21CED}" presName="rootText" presStyleLbl="node3" presStyleIdx="1" presStyleCnt="3">
        <dgm:presLayoutVars>
          <dgm:chPref val="3"/>
        </dgm:presLayoutVars>
      </dgm:prSet>
      <dgm:spPr/>
    </dgm:pt>
    <dgm:pt modelId="{4C9F5449-F1C1-4892-81D1-638E1BAE82B0}" type="pres">
      <dgm:prSet presAssocID="{B0FD7082-385B-4226-8A5C-789D30A21CED}" presName="rootConnector" presStyleLbl="node3" presStyleIdx="1" presStyleCnt="3"/>
      <dgm:spPr/>
    </dgm:pt>
    <dgm:pt modelId="{1FF43DBF-18E8-41C9-809F-E927F3EC50AE}" type="pres">
      <dgm:prSet presAssocID="{B0FD7082-385B-4226-8A5C-789D30A21CED}" presName="hierChild4" presStyleCnt="0"/>
      <dgm:spPr/>
    </dgm:pt>
    <dgm:pt modelId="{C10210B4-4A07-4C21-BE14-9E0540A60D61}" type="pres">
      <dgm:prSet presAssocID="{D7D11E7E-E1C7-448C-996A-0874361B8ED1}" presName="Name37" presStyleLbl="parChTrans1D4" presStyleIdx="0" presStyleCnt="2"/>
      <dgm:spPr/>
    </dgm:pt>
    <dgm:pt modelId="{FE70234B-BDAE-41C6-AA09-262A4A7F5F87}" type="pres">
      <dgm:prSet presAssocID="{7746B69C-BEB6-428C-A80F-C68795083D74}" presName="hierRoot2" presStyleCnt="0">
        <dgm:presLayoutVars>
          <dgm:hierBranch val="init"/>
        </dgm:presLayoutVars>
      </dgm:prSet>
      <dgm:spPr/>
    </dgm:pt>
    <dgm:pt modelId="{D1DD0FF2-E4FC-45C3-9066-B556B20653B7}" type="pres">
      <dgm:prSet presAssocID="{7746B69C-BEB6-428C-A80F-C68795083D74}" presName="rootComposite" presStyleCnt="0"/>
      <dgm:spPr/>
    </dgm:pt>
    <dgm:pt modelId="{398FBF71-E2A9-41B1-9B1E-E81E4549B661}" type="pres">
      <dgm:prSet presAssocID="{7746B69C-BEB6-428C-A80F-C68795083D74}" presName="rootText" presStyleLbl="node4" presStyleIdx="0" presStyleCnt="2">
        <dgm:presLayoutVars>
          <dgm:chPref val="3"/>
        </dgm:presLayoutVars>
      </dgm:prSet>
      <dgm:spPr/>
    </dgm:pt>
    <dgm:pt modelId="{A7BAB56C-FFE9-428D-9614-4D1E926D6764}" type="pres">
      <dgm:prSet presAssocID="{7746B69C-BEB6-428C-A80F-C68795083D74}" presName="rootConnector" presStyleLbl="node4" presStyleIdx="0" presStyleCnt="2"/>
      <dgm:spPr/>
    </dgm:pt>
    <dgm:pt modelId="{5442583B-039D-4790-B255-7951BC2634D7}" type="pres">
      <dgm:prSet presAssocID="{7746B69C-BEB6-428C-A80F-C68795083D74}" presName="hierChild4" presStyleCnt="0"/>
      <dgm:spPr/>
    </dgm:pt>
    <dgm:pt modelId="{199F4A1D-D2F7-40FC-8F3C-A0098035400F}" type="pres">
      <dgm:prSet presAssocID="{7746B69C-BEB6-428C-A80F-C68795083D74}" presName="hierChild5" presStyleCnt="0"/>
      <dgm:spPr/>
    </dgm:pt>
    <dgm:pt modelId="{80B57A8C-3293-4E73-9563-380BA7658CBA}" type="pres">
      <dgm:prSet presAssocID="{B0FD7082-385B-4226-8A5C-789D30A21CED}" presName="hierChild5" presStyleCnt="0"/>
      <dgm:spPr/>
    </dgm:pt>
    <dgm:pt modelId="{327AF59A-20C4-4FCB-8171-498D4B23C626}" type="pres">
      <dgm:prSet presAssocID="{7A40576D-E890-4D26-BF34-BCF97890C970}" presName="Name37" presStyleLbl="parChTrans1D3" presStyleIdx="2" presStyleCnt="3"/>
      <dgm:spPr/>
    </dgm:pt>
    <dgm:pt modelId="{C9FAEE85-AF7A-42C5-804F-289F63D68DEC}" type="pres">
      <dgm:prSet presAssocID="{6A92F340-6D4C-4F97-9099-21A02E0899D9}" presName="hierRoot2" presStyleCnt="0">
        <dgm:presLayoutVars>
          <dgm:hierBranch val="init"/>
        </dgm:presLayoutVars>
      </dgm:prSet>
      <dgm:spPr/>
    </dgm:pt>
    <dgm:pt modelId="{48922312-4B59-4371-8992-6A1F1E66080B}" type="pres">
      <dgm:prSet presAssocID="{6A92F340-6D4C-4F97-9099-21A02E0899D9}" presName="rootComposite" presStyleCnt="0"/>
      <dgm:spPr/>
    </dgm:pt>
    <dgm:pt modelId="{9781B6BA-0A85-49AF-9602-E29256505C89}" type="pres">
      <dgm:prSet presAssocID="{6A92F340-6D4C-4F97-9099-21A02E0899D9}" presName="rootText" presStyleLbl="node3" presStyleIdx="2" presStyleCnt="3">
        <dgm:presLayoutVars>
          <dgm:chPref val="3"/>
        </dgm:presLayoutVars>
      </dgm:prSet>
      <dgm:spPr/>
    </dgm:pt>
    <dgm:pt modelId="{CFD6E1B3-75CB-416B-B266-42449C295813}" type="pres">
      <dgm:prSet presAssocID="{6A92F340-6D4C-4F97-9099-21A02E0899D9}" presName="rootConnector" presStyleLbl="node3" presStyleIdx="2" presStyleCnt="3"/>
      <dgm:spPr/>
    </dgm:pt>
    <dgm:pt modelId="{26F4F335-B1F7-4BF9-878E-DED59DF4D317}" type="pres">
      <dgm:prSet presAssocID="{6A92F340-6D4C-4F97-9099-21A02E0899D9}" presName="hierChild4" presStyleCnt="0"/>
      <dgm:spPr/>
    </dgm:pt>
    <dgm:pt modelId="{760E29F1-5C5D-4604-973D-F4451897C2FE}" type="pres">
      <dgm:prSet presAssocID="{70D00858-71E8-4CA0-AF6F-15013CFF25A0}" presName="Name37" presStyleLbl="parChTrans1D4" presStyleIdx="1" presStyleCnt="2"/>
      <dgm:spPr/>
    </dgm:pt>
    <dgm:pt modelId="{9B5AF282-8C39-4808-89F5-AAAB55095136}" type="pres">
      <dgm:prSet presAssocID="{945F5325-4262-422A-A460-277B60F2E084}" presName="hierRoot2" presStyleCnt="0">
        <dgm:presLayoutVars>
          <dgm:hierBranch val="init"/>
        </dgm:presLayoutVars>
      </dgm:prSet>
      <dgm:spPr/>
    </dgm:pt>
    <dgm:pt modelId="{0FD1861E-F04E-42B0-BEE0-3A16E5D4E60C}" type="pres">
      <dgm:prSet presAssocID="{945F5325-4262-422A-A460-277B60F2E084}" presName="rootComposite" presStyleCnt="0"/>
      <dgm:spPr/>
    </dgm:pt>
    <dgm:pt modelId="{DCAD4957-2B26-4F83-B857-2527C2C04C67}" type="pres">
      <dgm:prSet presAssocID="{945F5325-4262-422A-A460-277B60F2E084}" presName="rootText" presStyleLbl="node4" presStyleIdx="1" presStyleCnt="2">
        <dgm:presLayoutVars>
          <dgm:chPref val="3"/>
        </dgm:presLayoutVars>
      </dgm:prSet>
      <dgm:spPr/>
    </dgm:pt>
    <dgm:pt modelId="{2A56C6C9-CB04-4F0F-BCF9-9C10384401B4}" type="pres">
      <dgm:prSet presAssocID="{945F5325-4262-422A-A460-277B60F2E084}" presName="rootConnector" presStyleLbl="node4" presStyleIdx="1" presStyleCnt="2"/>
      <dgm:spPr/>
    </dgm:pt>
    <dgm:pt modelId="{DCB6ED2B-8C4A-46FD-91ED-EA273558E3F8}" type="pres">
      <dgm:prSet presAssocID="{945F5325-4262-422A-A460-277B60F2E084}" presName="hierChild4" presStyleCnt="0"/>
      <dgm:spPr/>
    </dgm:pt>
    <dgm:pt modelId="{76FB4EEB-BA66-48A2-B0B4-213F5F4D2513}" type="pres">
      <dgm:prSet presAssocID="{945F5325-4262-422A-A460-277B60F2E084}" presName="hierChild5" presStyleCnt="0"/>
      <dgm:spPr/>
    </dgm:pt>
    <dgm:pt modelId="{14D9E26D-8AC0-4066-B415-6F9395FEA4D0}" type="pres">
      <dgm:prSet presAssocID="{6A92F340-6D4C-4F97-9099-21A02E0899D9}" presName="hierChild5" presStyleCnt="0"/>
      <dgm:spPr/>
    </dgm:pt>
    <dgm:pt modelId="{09D26133-CF5F-4CE7-8E10-1C0AAD433D0F}" type="pres">
      <dgm:prSet presAssocID="{BFC7A885-BF07-4F0F-8D88-516006154A5E}" presName="hierChild5" presStyleCnt="0"/>
      <dgm:spPr/>
    </dgm:pt>
    <dgm:pt modelId="{05AD6474-BE1A-4CF6-A66C-9F4DB5FF4DD2}" type="pres">
      <dgm:prSet presAssocID="{2D1B57EE-4889-4DC3-8DF2-64C145065A1B}" presName="hierChild3" presStyleCnt="0"/>
      <dgm:spPr/>
    </dgm:pt>
  </dgm:ptLst>
  <dgm:cxnLst>
    <dgm:cxn modelId="{BEDE960A-C3DC-4409-9BD9-837BA8C6A548}" type="presOf" srcId="{C716B106-C089-40F4-9103-7800F7C46951}" destId="{627B6EA6-3B5F-4AFC-BED0-5AAEAACAE561}" srcOrd="0" destOrd="0" presId="urn:microsoft.com/office/officeart/2005/8/layout/orgChart1"/>
    <dgm:cxn modelId="{38859E0A-003A-4323-8C45-00677D836190}" type="presOf" srcId="{2A8A516F-72C4-42A2-B137-93BDD673658C}" destId="{5A5D7A04-D67D-4EB0-9677-45E2B91A8CD9}" srcOrd="1" destOrd="0" presId="urn:microsoft.com/office/officeart/2005/8/layout/orgChart1"/>
    <dgm:cxn modelId="{057BCF18-6178-405E-91F0-70071424B153}" type="presOf" srcId="{4016C86C-0201-4056-BCF8-10D71A79F759}" destId="{90DCEA4E-91D6-45C9-8683-29104B329953}" srcOrd="0" destOrd="0" presId="urn:microsoft.com/office/officeart/2005/8/layout/orgChart1"/>
    <dgm:cxn modelId="{2CD3EB1E-2E54-485B-B53E-1CF518A170A6}" type="presOf" srcId="{D7D11E7E-E1C7-448C-996A-0874361B8ED1}" destId="{C10210B4-4A07-4C21-BE14-9E0540A60D61}" srcOrd="0" destOrd="0" presId="urn:microsoft.com/office/officeart/2005/8/layout/orgChart1"/>
    <dgm:cxn modelId="{99B2DB25-51BA-4555-B663-662CFBA2B805}" type="presOf" srcId="{E5506A6E-85F9-4559-8B00-BDEE4C0688EB}" destId="{899347C1-9789-46F6-92BD-3204CFF55F56}" srcOrd="0" destOrd="0" presId="urn:microsoft.com/office/officeart/2005/8/layout/orgChart1"/>
    <dgm:cxn modelId="{849DDA26-5B77-4C3A-8A33-60421A0FAC51}" type="presOf" srcId="{2D1B57EE-4889-4DC3-8DF2-64C145065A1B}" destId="{DEE3A752-C819-449A-87D3-C460CF029E6B}" srcOrd="0" destOrd="0" presId="urn:microsoft.com/office/officeart/2005/8/layout/orgChart1"/>
    <dgm:cxn modelId="{C09E7732-B4DA-4314-B0CC-22E235BA475D}" type="presOf" srcId="{945F5325-4262-422A-A460-277B60F2E084}" destId="{DCAD4957-2B26-4F83-B857-2527C2C04C67}" srcOrd="0" destOrd="0" presId="urn:microsoft.com/office/officeart/2005/8/layout/orgChart1"/>
    <dgm:cxn modelId="{87D0C434-FD78-4CF1-BC93-565E897FDF86}" srcId="{4016C86C-0201-4056-BCF8-10D71A79F759}" destId="{2A8A516F-72C4-42A2-B137-93BDD673658C}" srcOrd="0" destOrd="0" parTransId="{02E63530-8812-472E-BE0F-C49ABDBD9C09}" sibTransId="{6882D52C-2389-4547-BAFE-E3785114C321}"/>
    <dgm:cxn modelId="{6482865B-9FCE-4D6A-8AF6-9CC023A67D13}" srcId="{BFC7A885-BF07-4F0F-8D88-516006154A5E}" destId="{6A92F340-6D4C-4F97-9099-21A02E0899D9}" srcOrd="1" destOrd="0" parTransId="{7A40576D-E890-4D26-BF34-BCF97890C970}" sibTransId="{7D692D4F-3841-42F0-ACF7-137E70053C43}"/>
    <dgm:cxn modelId="{5FC8A846-5E36-4F6E-A1CA-2AF275BAA501}" type="presOf" srcId="{6A92F340-6D4C-4F97-9099-21A02E0899D9}" destId="{9781B6BA-0A85-49AF-9602-E29256505C89}" srcOrd="0" destOrd="0" presId="urn:microsoft.com/office/officeart/2005/8/layout/orgChart1"/>
    <dgm:cxn modelId="{76A57E47-6BB6-4D00-A9CA-81EA069680F0}" type="presOf" srcId="{2A8A516F-72C4-42A2-B137-93BDD673658C}" destId="{B1E5620F-2A39-45A0-BFD9-C2B682B1B1EE}" srcOrd="0" destOrd="0" presId="urn:microsoft.com/office/officeart/2005/8/layout/orgChart1"/>
    <dgm:cxn modelId="{F82C5469-E7FC-485D-B7FB-0FBF1AB9EE50}" type="presOf" srcId="{02E63530-8812-472E-BE0F-C49ABDBD9C09}" destId="{57DF988E-FE5F-4B69-92FC-E221F469F124}" srcOrd="0" destOrd="0" presId="urn:microsoft.com/office/officeart/2005/8/layout/orgChart1"/>
    <dgm:cxn modelId="{B9D6ED6B-54B6-46FD-80BE-714F9293A4B0}" type="presOf" srcId="{2D1B57EE-4889-4DC3-8DF2-64C145065A1B}" destId="{658FE652-329A-4CE8-A36C-1DBA57843DBD}" srcOrd="1" destOrd="0" presId="urn:microsoft.com/office/officeart/2005/8/layout/orgChart1"/>
    <dgm:cxn modelId="{02310C71-3BEE-46CE-AEC2-9B30C5C04B7D}" srcId="{2D1B57EE-4889-4DC3-8DF2-64C145065A1B}" destId="{4016C86C-0201-4056-BCF8-10D71A79F759}" srcOrd="0" destOrd="0" parTransId="{E5506A6E-85F9-4559-8B00-BDEE4C0688EB}" sibTransId="{C599586A-55B2-4148-87E9-E7319C470941}"/>
    <dgm:cxn modelId="{77B41177-6E7A-49DC-A13F-5ABE93A8247C}" srcId="{C716B106-C089-40F4-9103-7800F7C46951}" destId="{2D1B57EE-4889-4DC3-8DF2-64C145065A1B}" srcOrd="0" destOrd="0" parTransId="{F236648F-65F3-4D79-914D-D5D364B4842B}" sibTransId="{4F4305C3-81E4-4D76-A4AC-F652DB00981A}"/>
    <dgm:cxn modelId="{E8F4597A-2B1F-47CF-A009-E8A0915CC697}" srcId="{B0FD7082-385B-4226-8A5C-789D30A21CED}" destId="{7746B69C-BEB6-428C-A80F-C68795083D74}" srcOrd="0" destOrd="0" parTransId="{D7D11E7E-E1C7-448C-996A-0874361B8ED1}" sibTransId="{87E0413C-A9A0-4470-8E73-47194E5C1B1B}"/>
    <dgm:cxn modelId="{F378698A-E5DB-4886-893D-F8204547A35F}" srcId="{BFC7A885-BF07-4F0F-8D88-516006154A5E}" destId="{B0FD7082-385B-4226-8A5C-789D30A21CED}" srcOrd="0" destOrd="0" parTransId="{42127D7C-2885-4B50-B228-1109803C9422}" sibTransId="{604AC300-5F2A-40AB-BECB-34DDFFBC1BFE}"/>
    <dgm:cxn modelId="{87E12A8E-64AD-482F-886B-CC9F21FCE0E6}" type="presOf" srcId="{EA731751-A87D-45CB-9F30-3C7DB5A1CDA7}" destId="{393B9BA8-7F54-42F0-B315-FCF8F7E7B5F0}" srcOrd="0" destOrd="0" presId="urn:microsoft.com/office/officeart/2005/8/layout/orgChart1"/>
    <dgm:cxn modelId="{EE5C0C8F-71B2-46A3-981E-BA148CD99936}" type="presOf" srcId="{42127D7C-2885-4B50-B228-1109803C9422}" destId="{8BFBC61D-F6ED-4653-91F9-B5A746973D97}" srcOrd="0" destOrd="0" presId="urn:microsoft.com/office/officeart/2005/8/layout/orgChart1"/>
    <dgm:cxn modelId="{1C27108F-4F5C-407D-8266-65FC57A7582F}" type="presOf" srcId="{BFC7A885-BF07-4F0F-8D88-516006154A5E}" destId="{514DAE9B-3776-4254-B1B2-3674F3D704B0}" srcOrd="1" destOrd="0" presId="urn:microsoft.com/office/officeart/2005/8/layout/orgChart1"/>
    <dgm:cxn modelId="{B2080997-0EDB-4B54-A581-3783E9E3B5BC}" srcId="{6A92F340-6D4C-4F97-9099-21A02E0899D9}" destId="{945F5325-4262-422A-A460-277B60F2E084}" srcOrd="0" destOrd="0" parTransId="{70D00858-71E8-4CA0-AF6F-15013CFF25A0}" sibTransId="{53ECFD20-3710-4013-A681-8C1E89951225}"/>
    <dgm:cxn modelId="{B3E75C9B-A3C6-452C-A60E-CA2154D11ECB}" type="presOf" srcId="{945F5325-4262-422A-A460-277B60F2E084}" destId="{2A56C6C9-CB04-4F0F-BCF9-9C10384401B4}" srcOrd="1" destOrd="0" presId="urn:microsoft.com/office/officeart/2005/8/layout/orgChart1"/>
    <dgm:cxn modelId="{D4F620A2-DB2C-439B-B9E8-C9158234978E}" type="presOf" srcId="{70D00858-71E8-4CA0-AF6F-15013CFF25A0}" destId="{760E29F1-5C5D-4604-973D-F4451897C2FE}" srcOrd="0" destOrd="0" presId="urn:microsoft.com/office/officeart/2005/8/layout/orgChart1"/>
    <dgm:cxn modelId="{7C5C80A4-6B9A-4808-B2A5-81849BA183AB}" type="presOf" srcId="{6A92F340-6D4C-4F97-9099-21A02E0899D9}" destId="{CFD6E1B3-75CB-416B-B266-42449C295813}" srcOrd="1" destOrd="0" presId="urn:microsoft.com/office/officeart/2005/8/layout/orgChart1"/>
    <dgm:cxn modelId="{974ACDAD-64D0-4399-A0C9-3706FAC9D4EC}" type="presOf" srcId="{B0FD7082-385B-4226-8A5C-789D30A21CED}" destId="{4C9F5449-F1C1-4892-81D1-638E1BAE82B0}" srcOrd="1" destOrd="0" presId="urn:microsoft.com/office/officeart/2005/8/layout/orgChart1"/>
    <dgm:cxn modelId="{9C2D87B0-BFE2-4B1C-9C36-9F5DC46F79BD}" srcId="{2D1B57EE-4889-4DC3-8DF2-64C145065A1B}" destId="{BFC7A885-BF07-4F0F-8D88-516006154A5E}" srcOrd="1" destOrd="0" parTransId="{EA731751-A87D-45CB-9F30-3C7DB5A1CDA7}" sibTransId="{56013188-9FB2-4757-ACFD-7A30FEFCB990}"/>
    <dgm:cxn modelId="{594A55BA-0DCB-4D86-B01D-44D61EF870EE}" type="presOf" srcId="{4016C86C-0201-4056-BCF8-10D71A79F759}" destId="{462277A8-5E8B-478B-BAEC-C966B2543182}" srcOrd="1" destOrd="0" presId="urn:microsoft.com/office/officeart/2005/8/layout/orgChart1"/>
    <dgm:cxn modelId="{CCFEE6C1-5F62-47D0-ACFC-4FD44E2E6616}" type="presOf" srcId="{7746B69C-BEB6-428C-A80F-C68795083D74}" destId="{A7BAB56C-FFE9-428D-9614-4D1E926D6764}" srcOrd="1" destOrd="0" presId="urn:microsoft.com/office/officeart/2005/8/layout/orgChart1"/>
    <dgm:cxn modelId="{E0DEEAC2-0B75-4716-94B3-8E8312E95EAA}" type="presOf" srcId="{B0FD7082-385B-4226-8A5C-789D30A21CED}" destId="{DCC0EB77-CE65-4C8A-91A4-3EFDAD133BF2}" srcOrd="0" destOrd="0" presId="urn:microsoft.com/office/officeart/2005/8/layout/orgChart1"/>
    <dgm:cxn modelId="{35A7F8CA-DE84-4802-88B2-D66CF2B12FBB}" type="presOf" srcId="{7746B69C-BEB6-428C-A80F-C68795083D74}" destId="{398FBF71-E2A9-41B1-9B1E-E81E4549B661}" srcOrd="0" destOrd="0" presId="urn:microsoft.com/office/officeart/2005/8/layout/orgChart1"/>
    <dgm:cxn modelId="{F86BA0EB-A8BE-46E1-9E7D-3BE9F822C164}" type="presOf" srcId="{7A40576D-E890-4D26-BF34-BCF97890C970}" destId="{327AF59A-20C4-4FCB-8171-498D4B23C626}" srcOrd="0" destOrd="0" presId="urn:microsoft.com/office/officeart/2005/8/layout/orgChart1"/>
    <dgm:cxn modelId="{4749DDF9-B501-4159-A4EC-9E1A364EEF5A}" type="presOf" srcId="{BFC7A885-BF07-4F0F-8D88-516006154A5E}" destId="{D4C629E5-5FC3-4227-9AD1-2F558A587DE3}" srcOrd="0" destOrd="0" presId="urn:microsoft.com/office/officeart/2005/8/layout/orgChart1"/>
    <dgm:cxn modelId="{ED5183EB-3FA1-4175-9FD9-242B0E91BF7C}" type="presParOf" srcId="{627B6EA6-3B5F-4AFC-BED0-5AAEAACAE561}" destId="{D244CEBA-3B9E-45F2-85F6-DE0B186092F4}" srcOrd="0" destOrd="0" presId="urn:microsoft.com/office/officeart/2005/8/layout/orgChart1"/>
    <dgm:cxn modelId="{284ED604-16E5-44FA-8912-63CDF91B889D}" type="presParOf" srcId="{D244CEBA-3B9E-45F2-85F6-DE0B186092F4}" destId="{8D83B166-8122-4313-87CC-487D532844E5}" srcOrd="0" destOrd="0" presId="urn:microsoft.com/office/officeart/2005/8/layout/orgChart1"/>
    <dgm:cxn modelId="{DAC86E88-9958-4A2D-AB1D-07EF57514DD6}" type="presParOf" srcId="{8D83B166-8122-4313-87CC-487D532844E5}" destId="{DEE3A752-C819-449A-87D3-C460CF029E6B}" srcOrd="0" destOrd="0" presId="urn:microsoft.com/office/officeart/2005/8/layout/orgChart1"/>
    <dgm:cxn modelId="{10E25118-8AD3-44B4-8300-904EC4719ED0}" type="presParOf" srcId="{8D83B166-8122-4313-87CC-487D532844E5}" destId="{658FE652-329A-4CE8-A36C-1DBA57843DBD}" srcOrd="1" destOrd="0" presId="urn:microsoft.com/office/officeart/2005/8/layout/orgChart1"/>
    <dgm:cxn modelId="{F90459BE-2F02-48F8-BAFD-1B387C35E753}" type="presParOf" srcId="{D244CEBA-3B9E-45F2-85F6-DE0B186092F4}" destId="{179A453A-53CD-4FD2-83C6-8619D191EDA9}" srcOrd="1" destOrd="0" presId="urn:microsoft.com/office/officeart/2005/8/layout/orgChart1"/>
    <dgm:cxn modelId="{E4384DB5-D780-4F3A-B8AF-DA226B5F0105}" type="presParOf" srcId="{179A453A-53CD-4FD2-83C6-8619D191EDA9}" destId="{899347C1-9789-46F6-92BD-3204CFF55F56}" srcOrd="0" destOrd="0" presId="urn:microsoft.com/office/officeart/2005/8/layout/orgChart1"/>
    <dgm:cxn modelId="{DC6A7EF1-5E30-44CD-89ED-B534595B567B}" type="presParOf" srcId="{179A453A-53CD-4FD2-83C6-8619D191EDA9}" destId="{D764650F-43ED-45E2-9451-3B225AF331BC}" srcOrd="1" destOrd="0" presId="urn:microsoft.com/office/officeart/2005/8/layout/orgChart1"/>
    <dgm:cxn modelId="{572C99EB-609E-4D18-B178-A911BD62A80F}" type="presParOf" srcId="{D764650F-43ED-45E2-9451-3B225AF331BC}" destId="{43288650-7132-48EC-9563-814AE6CA7C69}" srcOrd="0" destOrd="0" presId="urn:microsoft.com/office/officeart/2005/8/layout/orgChart1"/>
    <dgm:cxn modelId="{009D70AC-0181-40B5-B83E-5835B8616BF0}" type="presParOf" srcId="{43288650-7132-48EC-9563-814AE6CA7C69}" destId="{90DCEA4E-91D6-45C9-8683-29104B329953}" srcOrd="0" destOrd="0" presId="urn:microsoft.com/office/officeart/2005/8/layout/orgChart1"/>
    <dgm:cxn modelId="{E312EDAA-5C7D-4652-A382-BFBBF8225528}" type="presParOf" srcId="{43288650-7132-48EC-9563-814AE6CA7C69}" destId="{462277A8-5E8B-478B-BAEC-C966B2543182}" srcOrd="1" destOrd="0" presId="urn:microsoft.com/office/officeart/2005/8/layout/orgChart1"/>
    <dgm:cxn modelId="{C29CD618-1796-4A38-BC7A-3ECB6A0DD892}" type="presParOf" srcId="{D764650F-43ED-45E2-9451-3B225AF331BC}" destId="{62C72118-A2A9-4B87-BCB4-A4669EF352F8}" srcOrd="1" destOrd="0" presId="urn:microsoft.com/office/officeart/2005/8/layout/orgChart1"/>
    <dgm:cxn modelId="{CED9D98A-95E6-49E0-AE4F-8BB052474E40}" type="presParOf" srcId="{62C72118-A2A9-4B87-BCB4-A4669EF352F8}" destId="{57DF988E-FE5F-4B69-92FC-E221F469F124}" srcOrd="0" destOrd="0" presId="urn:microsoft.com/office/officeart/2005/8/layout/orgChart1"/>
    <dgm:cxn modelId="{A540A370-F842-4601-B5EB-9416AF4E6B9E}" type="presParOf" srcId="{62C72118-A2A9-4B87-BCB4-A4669EF352F8}" destId="{285F40AB-510C-4A4B-BF9F-9CAA9207D55E}" srcOrd="1" destOrd="0" presId="urn:microsoft.com/office/officeart/2005/8/layout/orgChart1"/>
    <dgm:cxn modelId="{AB1FC97E-95B9-4C1D-BB7D-2539E3396671}" type="presParOf" srcId="{285F40AB-510C-4A4B-BF9F-9CAA9207D55E}" destId="{E56CCC16-2A5C-4A68-93BC-59C815263F12}" srcOrd="0" destOrd="0" presId="urn:microsoft.com/office/officeart/2005/8/layout/orgChart1"/>
    <dgm:cxn modelId="{C79AF7E3-ED36-42CC-B887-8BD9CDBCE698}" type="presParOf" srcId="{E56CCC16-2A5C-4A68-93BC-59C815263F12}" destId="{B1E5620F-2A39-45A0-BFD9-C2B682B1B1EE}" srcOrd="0" destOrd="0" presId="urn:microsoft.com/office/officeart/2005/8/layout/orgChart1"/>
    <dgm:cxn modelId="{379D88AF-C79E-4445-9994-40DC4432BC6C}" type="presParOf" srcId="{E56CCC16-2A5C-4A68-93BC-59C815263F12}" destId="{5A5D7A04-D67D-4EB0-9677-45E2B91A8CD9}" srcOrd="1" destOrd="0" presId="urn:microsoft.com/office/officeart/2005/8/layout/orgChart1"/>
    <dgm:cxn modelId="{6D5F04FC-9117-4BD9-BD0D-8EC6D73105CC}" type="presParOf" srcId="{285F40AB-510C-4A4B-BF9F-9CAA9207D55E}" destId="{8BED581A-055F-47F9-BF05-44276B862CE0}" srcOrd="1" destOrd="0" presId="urn:microsoft.com/office/officeart/2005/8/layout/orgChart1"/>
    <dgm:cxn modelId="{228F063E-C2CC-49F9-B311-AAE33466F728}" type="presParOf" srcId="{285F40AB-510C-4A4B-BF9F-9CAA9207D55E}" destId="{65A4B95C-B199-452C-9725-6E358A008101}" srcOrd="2" destOrd="0" presId="urn:microsoft.com/office/officeart/2005/8/layout/orgChart1"/>
    <dgm:cxn modelId="{C42F9ED8-9790-4943-81CB-370BC22B3B61}" type="presParOf" srcId="{D764650F-43ED-45E2-9451-3B225AF331BC}" destId="{5983E7E6-C3B8-41E1-BDB1-DE0C09CD0C97}" srcOrd="2" destOrd="0" presId="urn:microsoft.com/office/officeart/2005/8/layout/orgChart1"/>
    <dgm:cxn modelId="{D3FB9CA4-D389-489B-83D9-310670D0968B}" type="presParOf" srcId="{179A453A-53CD-4FD2-83C6-8619D191EDA9}" destId="{393B9BA8-7F54-42F0-B315-FCF8F7E7B5F0}" srcOrd="2" destOrd="0" presId="urn:microsoft.com/office/officeart/2005/8/layout/orgChart1"/>
    <dgm:cxn modelId="{90244B99-B8E1-47F2-AA69-97C4CA4B9DD9}" type="presParOf" srcId="{179A453A-53CD-4FD2-83C6-8619D191EDA9}" destId="{2411ACE4-7779-40FF-8112-73571F823315}" srcOrd="3" destOrd="0" presId="urn:microsoft.com/office/officeart/2005/8/layout/orgChart1"/>
    <dgm:cxn modelId="{764F2E4C-B79A-463E-A804-62831D97106D}" type="presParOf" srcId="{2411ACE4-7779-40FF-8112-73571F823315}" destId="{DC684517-517F-49E0-9500-EAC6FA8176C1}" srcOrd="0" destOrd="0" presId="urn:microsoft.com/office/officeart/2005/8/layout/orgChart1"/>
    <dgm:cxn modelId="{84549BB2-25D8-45B7-AE31-E43771CAA211}" type="presParOf" srcId="{DC684517-517F-49E0-9500-EAC6FA8176C1}" destId="{D4C629E5-5FC3-4227-9AD1-2F558A587DE3}" srcOrd="0" destOrd="0" presId="urn:microsoft.com/office/officeart/2005/8/layout/orgChart1"/>
    <dgm:cxn modelId="{D2E9D184-C11A-485C-9702-2A1DC600DAFF}" type="presParOf" srcId="{DC684517-517F-49E0-9500-EAC6FA8176C1}" destId="{514DAE9B-3776-4254-B1B2-3674F3D704B0}" srcOrd="1" destOrd="0" presId="urn:microsoft.com/office/officeart/2005/8/layout/orgChart1"/>
    <dgm:cxn modelId="{A7DE6353-4A0E-46AD-BC25-6ED935F45D69}" type="presParOf" srcId="{2411ACE4-7779-40FF-8112-73571F823315}" destId="{6A76315F-33FB-4757-8D9E-94D151B2E6FF}" srcOrd="1" destOrd="0" presId="urn:microsoft.com/office/officeart/2005/8/layout/orgChart1"/>
    <dgm:cxn modelId="{CA3068DC-363A-481C-8B25-CD5C4A2D7D11}" type="presParOf" srcId="{6A76315F-33FB-4757-8D9E-94D151B2E6FF}" destId="{8BFBC61D-F6ED-4653-91F9-B5A746973D97}" srcOrd="0" destOrd="0" presId="urn:microsoft.com/office/officeart/2005/8/layout/orgChart1"/>
    <dgm:cxn modelId="{68D9E3CB-04AD-468A-A563-3E9852377EA1}" type="presParOf" srcId="{6A76315F-33FB-4757-8D9E-94D151B2E6FF}" destId="{4F91B50D-393E-431B-AD24-096BA7E2F72F}" srcOrd="1" destOrd="0" presId="urn:microsoft.com/office/officeart/2005/8/layout/orgChart1"/>
    <dgm:cxn modelId="{14EC7799-6F62-4F73-9609-A4B22AA814E5}" type="presParOf" srcId="{4F91B50D-393E-431B-AD24-096BA7E2F72F}" destId="{EF168E7D-73A2-4DF4-9D15-26FFFC45CB76}" srcOrd="0" destOrd="0" presId="urn:microsoft.com/office/officeart/2005/8/layout/orgChart1"/>
    <dgm:cxn modelId="{C157B1C3-6A88-4992-9631-2E9934A7EC13}" type="presParOf" srcId="{EF168E7D-73A2-4DF4-9D15-26FFFC45CB76}" destId="{DCC0EB77-CE65-4C8A-91A4-3EFDAD133BF2}" srcOrd="0" destOrd="0" presId="urn:microsoft.com/office/officeart/2005/8/layout/orgChart1"/>
    <dgm:cxn modelId="{6F3CDB33-06A5-4C94-9FD6-928213326D34}" type="presParOf" srcId="{EF168E7D-73A2-4DF4-9D15-26FFFC45CB76}" destId="{4C9F5449-F1C1-4892-81D1-638E1BAE82B0}" srcOrd="1" destOrd="0" presId="urn:microsoft.com/office/officeart/2005/8/layout/orgChart1"/>
    <dgm:cxn modelId="{2CB631EA-29DB-4CFC-9B37-3E1651E7F9BE}" type="presParOf" srcId="{4F91B50D-393E-431B-AD24-096BA7E2F72F}" destId="{1FF43DBF-18E8-41C9-809F-E927F3EC50AE}" srcOrd="1" destOrd="0" presId="urn:microsoft.com/office/officeart/2005/8/layout/orgChart1"/>
    <dgm:cxn modelId="{1E0805A5-D61C-4511-B255-A0F55A3FF033}" type="presParOf" srcId="{1FF43DBF-18E8-41C9-809F-E927F3EC50AE}" destId="{C10210B4-4A07-4C21-BE14-9E0540A60D61}" srcOrd="0" destOrd="0" presId="urn:microsoft.com/office/officeart/2005/8/layout/orgChart1"/>
    <dgm:cxn modelId="{01DCAA46-AFBB-4C57-89E5-C64A070AAB12}" type="presParOf" srcId="{1FF43DBF-18E8-41C9-809F-E927F3EC50AE}" destId="{FE70234B-BDAE-41C6-AA09-262A4A7F5F87}" srcOrd="1" destOrd="0" presId="urn:microsoft.com/office/officeart/2005/8/layout/orgChart1"/>
    <dgm:cxn modelId="{58D2FE5C-29D2-4712-AA2B-11F97E64B1A1}" type="presParOf" srcId="{FE70234B-BDAE-41C6-AA09-262A4A7F5F87}" destId="{D1DD0FF2-E4FC-45C3-9066-B556B20653B7}" srcOrd="0" destOrd="0" presId="urn:microsoft.com/office/officeart/2005/8/layout/orgChart1"/>
    <dgm:cxn modelId="{6DA6E1A7-2A1B-4F1B-915B-7C0AC9BFF04E}" type="presParOf" srcId="{D1DD0FF2-E4FC-45C3-9066-B556B20653B7}" destId="{398FBF71-E2A9-41B1-9B1E-E81E4549B661}" srcOrd="0" destOrd="0" presId="urn:microsoft.com/office/officeart/2005/8/layout/orgChart1"/>
    <dgm:cxn modelId="{37B292AE-645C-4AF5-A49F-E462E18A3E1A}" type="presParOf" srcId="{D1DD0FF2-E4FC-45C3-9066-B556B20653B7}" destId="{A7BAB56C-FFE9-428D-9614-4D1E926D6764}" srcOrd="1" destOrd="0" presId="urn:microsoft.com/office/officeart/2005/8/layout/orgChart1"/>
    <dgm:cxn modelId="{B691068F-8C39-438B-99B4-61714D3301EE}" type="presParOf" srcId="{FE70234B-BDAE-41C6-AA09-262A4A7F5F87}" destId="{5442583B-039D-4790-B255-7951BC2634D7}" srcOrd="1" destOrd="0" presId="urn:microsoft.com/office/officeart/2005/8/layout/orgChart1"/>
    <dgm:cxn modelId="{A58619E8-FE55-4943-8251-3640FB36FA20}" type="presParOf" srcId="{FE70234B-BDAE-41C6-AA09-262A4A7F5F87}" destId="{199F4A1D-D2F7-40FC-8F3C-A0098035400F}" srcOrd="2" destOrd="0" presId="urn:microsoft.com/office/officeart/2005/8/layout/orgChart1"/>
    <dgm:cxn modelId="{3F1569CF-F19C-4AA0-8337-B5CBC9504DEF}" type="presParOf" srcId="{4F91B50D-393E-431B-AD24-096BA7E2F72F}" destId="{80B57A8C-3293-4E73-9563-380BA7658CBA}" srcOrd="2" destOrd="0" presId="urn:microsoft.com/office/officeart/2005/8/layout/orgChart1"/>
    <dgm:cxn modelId="{1F3F2B93-653B-461F-84B0-A471A2827AD3}" type="presParOf" srcId="{6A76315F-33FB-4757-8D9E-94D151B2E6FF}" destId="{327AF59A-20C4-4FCB-8171-498D4B23C626}" srcOrd="2" destOrd="0" presId="urn:microsoft.com/office/officeart/2005/8/layout/orgChart1"/>
    <dgm:cxn modelId="{764144A1-CD31-4535-AFE6-89D69642BFE5}" type="presParOf" srcId="{6A76315F-33FB-4757-8D9E-94D151B2E6FF}" destId="{C9FAEE85-AF7A-42C5-804F-289F63D68DEC}" srcOrd="3" destOrd="0" presId="urn:microsoft.com/office/officeart/2005/8/layout/orgChart1"/>
    <dgm:cxn modelId="{5895A560-9BDC-43D1-8EEC-AB6354C64D55}" type="presParOf" srcId="{C9FAEE85-AF7A-42C5-804F-289F63D68DEC}" destId="{48922312-4B59-4371-8992-6A1F1E66080B}" srcOrd="0" destOrd="0" presId="urn:microsoft.com/office/officeart/2005/8/layout/orgChart1"/>
    <dgm:cxn modelId="{944E5AAE-1569-4AB8-AEF7-8E6A00D5B08A}" type="presParOf" srcId="{48922312-4B59-4371-8992-6A1F1E66080B}" destId="{9781B6BA-0A85-49AF-9602-E29256505C89}" srcOrd="0" destOrd="0" presId="urn:microsoft.com/office/officeart/2005/8/layout/orgChart1"/>
    <dgm:cxn modelId="{1BAA9DA6-184C-4F08-9CC2-4128E77F896A}" type="presParOf" srcId="{48922312-4B59-4371-8992-6A1F1E66080B}" destId="{CFD6E1B3-75CB-416B-B266-42449C295813}" srcOrd="1" destOrd="0" presId="urn:microsoft.com/office/officeart/2005/8/layout/orgChart1"/>
    <dgm:cxn modelId="{E7BF2783-17C5-4380-AE4B-14DABB37DCBF}" type="presParOf" srcId="{C9FAEE85-AF7A-42C5-804F-289F63D68DEC}" destId="{26F4F335-B1F7-4BF9-878E-DED59DF4D317}" srcOrd="1" destOrd="0" presId="urn:microsoft.com/office/officeart/2005/8/layout/orgChart1"/>
    <dgm:cxn modelId="{DAA5C30D-B4DF-4D0F-927D-7B1EBEBCAEBB}" type="presParOf" srcId="{26F4F335-B1F7-4BF9-878E-DED59DF4D317}" destId="{760E29F1-5C5D-4604-973D-F4451897C2FE}" srcOrd="0" destOrd="0" presId="urn:microsoft.com/office/officeart/2005/8/layout/orgChart1"/>
    <dgm:cxn modelId="{3F87B663-DF7A-40FE-A183-72CB938A010D}" type="presParOf" srcId="{26F4F335-B1F7-4BF9-878E-DED59DF4D317}" destId="{9B5AF282-8C39-4808-89F5-AAAB55095136}" srcOrd="1" destOrd="0" presId="urn:microsoft.com/office/officeart/2005/8/layout/orgChart1"/>
    <dgm:cxn modelId="{8FE236AD-3A90-4AE4-A39E-10261330B014}" type="presParOf" srcId="{9B5AF282-8C39-4808-89F5-AAAB55095136}" destId="{0FD1861E-F04E-42B0-BEE0-3A16E5D4E60C}" srcOrd="0" destOrd="0" presId="urn:microsoft.com/office/officeart/2005/8/layout/orgChart1"/>
    <dgm:cxn modelId="{E8F455BB-2D55-4842-8F49-2E1EDF643C94}" type="presParOf" srcId="{0FD1861E-F04E-42B0-BEE0-3A16E5D4E60C}" destId="{DCAD4957-2B26-4F83-B857-2527C2C04C67}" srcOrd="0" destOrd="0" presId="urn:microsoft.com/office/officeart/2005/8/layout/orgChart1"/>
    <dgm:cxn modelId="{E63A3FA7-A8FA-4761-8562-C862E5B6EB82}" type="presParOf" srcId="{0FD1861E-F04E-42B0-BEE0-3A16E5D4E60C}" destId="{2A56C6C9-CB04-4F0F-BCF9-9C10384401B4}" srcOrd="1" destOrd="0" presId="urn:microsoft.com/office/officeart/2005/8/layout/orgChart1"/>
    <dgm:cxn modelId="{EC5A352D-A398-4780-BA66-A79D4B927298}" type="presParOf" srcId="{9B5AF282-8C39-4808-89F5-AAAB55095136}" destId="{DCB6ED2B-8C4A-46FD-91ED-EA273558E3F8}" srcOrd="1" destOrd="0" presId="urn:microsoft.com/office/officeart/2005/8/layout/orgChart1"/>
    <dgm:cxn modelId="{6AE53440-7658-4D2F-A82E-A848F4612F64}" type="presParOf" srcId="{9B5AF282-8C39-4808-89F5-AAAB55095136}" destId="{76FB4EEB-BA66-48A2-B0B4-213F5F4D2513}" srcOrd="2" destOrd="0" presId="urn:microsoft.com/office/officeart/2005/8/layout/orgChart1"/>
    <dgm:cxn modelId="{25DA41FF-C713-4788-89D9-50230D9109BF}" type="presParOf" srcId="{C9FAEE85-AF7A-42C5-804F-289F63D68DEC}" destId="{14D9E26D-8AC0-4066-B415-6F9395FEA4D0}" srcOrd="2" destOrd="0" presId="urn:microsoft.com/office/officeart/2005/8/layout/orgChart1"/>
    <dgm:cxn modelId="{3B960A7D-989F-472D-92CE-3C2784402A58}" type="presParOf" srcId="{2411ACE4-7779-40FF-8112-73571F823315}" destId="{09D26133-CF5F-4CE7-8E10-1C0AAD433D0F}" srcOrd="2" destOrd="0" presId="urn:microsoft.com/office/officeart/2005/8/layout/orgChart1"/>
    <dgm:cxn modelId="{1DBBB326-990E-426C-8534-C8B01D6317C6}" type="presParOf" srcId="{D244CEBA-3B9E-45F2-85F6-DE0B186092F4}" destId="{05AD6474-BE1A-4CF6-A66C-9F4DB5FF4DD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9949BDB-30F7-4559-99FC-01ABF9DE7CCB}" type="doc">
      <dgm:prSet loTypeId="urn:microsoft.com/office/officeart/2005/8/layout/equation1" loCatId="process" qsTypeId="urn:microsoft.com/office/officeart/2005/8/quickstyle/simple1" qsCatId="simple" csTypeId="urn:microsoft.com/office/officeart/2005/8/colors/accent1_2" csCatId="accent1" phldr="1"/>
      <dgm:spPr/>
    </dgm:pt>
    <dgm:pt modelId="{578E215A-E16A-463A-8F5A-1B466D7D2634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Transitive Verb (read)</a:t>
          </a:r>
        </a:p>
      </dgm:t>
    </dgm:pt>
    <dgm:pt modelId="{7624D696-E7B4-47D0-9930-200B9362DA93}" type="parTrans" cxnId="{4FBE7F25-429F-4AA9-9B94-3F39F52C0728}">
      <dgm:prSet/>
      <dgm:spPr/>
      <dgm:t>
        <a:bodyPr/>
        <a:lstStyle/>
        <a:p>
          <a:endParaRPr lang="en-US"/>
        </a:p>
      </dgm:t>
    </dgm:pt>
    <dgm:pt modelId="{CDC8C51F-0B6B-4EEA-A0E5-391CBF8D2CB4}" type="sibTrans" cxnId="{4FBE7F25-429F-4AA9-9B94-3F39F52C0728}">
      <dgm:prSet/>
      <dgm:spPr/>
      <dgm:t>
        <a:bodyPr/>
        <a:lstStyle/>
        <a:p>
          <a:endParaRPr lang="en-US"/>
        </a:p>
      </dgm:t>
    </dgm:pt>
    <dgm:pt modelId="{CF64F9B3-841F-4DE1-A61D-6BFAA02B7297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-able</a:t>
          </a:r>
        </a:p>
      </dgm:t>
    </dgm:pt>
    <dgm:pt modelId="{2A960220-ECB4-4EA6-9F5D-C204EED86069}" type="parTrans" cxnId="{4E8A5D0D-34ED-412E-B582-3DD24D3F8FEF}">
      <dgm:prSet/>
      <dgm:spPr/>
      <dgm:t>
        <a:bodyPr/>
        <a:lstStyle/>
        <a:p>
          <a:endParaRPr lang="en-US"/>
        </a:p>
      </dgm:t>
    </dgm:pt>
    <dgm:pt modelId="{40B5D4F9-1921-4D2C-AE3A-CA559DF9C7A8}" type="sibTrans" cxnId="{4E8A5D0D-34ED-412E-B582-3DD24D3F8FEF}">
      <dgm:prSet/>
      <dgm:spPr/>
      <dgm:t>
        <a:bodyPr/>
        <a:lstStyle/>
        <a:p>
          <a:endParaRPr lang="en-US"/>
        </a:p>
      </dgm:t>
    </dgm:pt>
    <dgm:pt modelId="{73FAA0E6-9739-4919-B093-911F0AB6D3E1}">
      <dgm:prSet phldrT="[Text]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Productive (readable)</a:t>
          </a:r>
        </a:p>
      </dgm:t>
    </dgm:pt>
    <dgm:pt modelId="{C4C274F8-48B0-4163-A1BB-A69C57902557}" type="parTrans" cxnId="{266F378F-DCC7-4FCA-87FB-EB76F63B51BD}">
      <dgm:prSet/>
      <dgm:spPr/>
      <dgm:t>
        <a:bodyPr/>
        <a:lstStyle/>
        <a:p>
          <a:endParaRPr lang="en-US"/>
        </a:p>
      </dgm:t>
    </dgm:pt>
    <dgm:pt modelId="{6A27BA44-E23E-4153-A01D-FCD8EF3356BE}" type="sibTrans" cxnId="{266F378F-DCC7-4FCA-87FB-EB76F63B51BD}">
      <dgm:prSet/>
      <dgm:spPr/>
      <dgm:t>
        <a:bodyPr/>
        <a:lstStyle/>
        <a:p>
          <a:endParaRPr lang="en-US"/>
        </a:p>
      </dgm:t>
    </dgm:pt>
    <dgm:pt modelId="{70D0544B-7979-4B7F-ADE9-D34DA4333079}" type="pres">
      <dgm:prSet presAssocID="{59949BDB-30F7-4559-99FC-01ABF9DE7CCB}" presName="linearFlow" presStyleCnt="0">
        <dgm:presLayoutVars>
          <dgm:dir/>
          <dgm:resizeHandles val="exact"/>
        </dgm:presLayoutVars>
      </dgm:prSet>
      <dgm:spPr/>
    </dgm:pt>
    <dgm:pt modelId="{817898AB-2DA6-4493-8831-58290DFA59B3}" type="pres">
      <dgm:prSet presAssocID="{578E215A-E16A-463A-8F5A-1B466D7D2634}" presName="node" presStyleLbl="node1" presStyleIdx="0" presStyleCnt="3" custScaleX="170208">
        <dgm:presLayoutVars>
          <dgm:bulletEnabled val="1"/>
        </dgm:presLayoutVars>
      </dgm:prSet>
      <dgm:spPr>
        <a:prstGeom prst="rect">
          <a:avLst/>
        </a:prstGeom>
      </dgm:spPr>
    </dgm:pt>
    <dgm:pt modelId="{B5FE1075-D7C5-4640-8C66-3F42A934A7F8}" type="pres">
      <dgm:prSet presAssocID="{CDC8C51F-0B6B-4EEA-A0E5-391CBF8D2CB4}" presName="spacerL" presStyleCnt="0"/>
      <dgm:spPr/>
    </dgm:pt>
    <dgm:pt modelId="{256A2805-7B62-4AB8-9E44-F6EE23605598}" type="pres">
      <dgm:prSet presAssocID="{CDC8C51F-0B6B-4EEA-A0E5-391CBF8D2CB4}" presName="sibTrans" presStyleLbl="sibTrans2D1" presStyleIdx="0" presStyleCnt="2"/>
      <dgm:spPr/>
    </dgm:pt>
    <dgm:pt modelId="{B5BC375A-9623-45DB-8CD8-D885D7AD2223}" type="pres">
      <dgm:prSet presAssocID="{CDC8C51F-0B6B-4EEA-A0E5-391CBF8D2CB4}" presName="spacerR" presStyleCnt="0"/>
      <dgm:spPr/>
    </dgm:pt>
    <dgm:pt modelId="{8A123D56-528F-4B39-B0FD-4EEA75E341CB}" type="pres">
      <dgm:prSet presAssocID="{CF64F9B3-841F-4DE1-A61D-6BFAA02B7297}" presName="node" presStyleLbl="node1" presStyleIdx="1" presStyleCnt="3">
        <dgm:presLayoutVars>
          <dgm:bulletEnabled val="1"/>
        </dgm:presLayoutVars>
      </dgm:prSet>
      <dgm:spPr>
        <a:prstGeom prst="rect">
          <a:avLst/>
        </a:prstGeom>
      </dgm:spPr>
    </dgm:pt>
    <dgm:pt modelId="{ECDBFF85-A300-4398-9430-6BE6476A945E}" type="pres">
      <dgm:prSet presAssocID="{40B5D4F9-1921-4D2C-AE3A-CA559DF9C7A8}" presName="spacerL" presStyleCnt="0"/>
      <dgm:spPr/>
    </dgm:pt>
    <dgm:pt modelId="{2C49DA7A-3D8D-483F-89A4-4B163A055227}" type="pres">
      <dgm:prSet presAssocID="{40B5D4F9-1921-4D2C-AE3A-CA559DF9C7A8}" presName="sibTrans" presStyleLbl="sibTrans2D1" presStyleIdx="1" presStyleCnt="2"/>
      <dgm:spPr/>
    </dgm:pt>
    <dgm:pt modelId="{2D4C51FF-6AEC-4AA7-9378-11AC2F180C00}" type="pres">
      <dgm:prSet presAssocID="{40B5D4F9-1921-4D2C-AE3A-CA559DF9C7A8}" presName="spacerR" presStyleCnt="0"/>
      <dgm:spPr/>
    </dgm:pt>
    <dgm:pt modelId="{31A1DA67-3D4D-4347-A3EB-BF87898A75CF}" type="pres">
      <dgm:prSet presAssocID="{73FAA0E6-9739-4919-B093-911F0AB6D3E1}" presName="node" presStyleLbl="node1" presStyleIdx="2" presStyleCnt="3" custScaleX="118200">
        <dgm:presLayoutVars>
          <dgm:bulletEnabled val="1"/>
        </dgm:presLayoutVars>
      </dgm:prSet>
      <dgm:spPr>
        <a:prstGeom prst="rect">
          <a:avLst/>
        </a:prstGeom>
      </dgm:spPr>
    </dgm:pt>
  </dgm:ptLst>
  <dgm:cxnLst>
    <dgm:cxn modelId="{4E8A5D0D-34ED-412E-B582-3DD24D3F8FEF}" srcId="{59949BDB-30F7-4559-99FC-01ABF9DE7CCB}" destId="{CF64F9B3-841F-4DE1-A61D-6BFAA02B7297}" srcOrd="1" destOrd="0" parTransId="{2A960220-ECB4-4EA6-9F5D-C204EED86069}" sibTransId="{40B5D4F9-1921-4D2C-AE3A-CA559DF9C7A8}"/>
    <dgm:cxn modelId="{EDC4251B-9064-4B5B-B877-236273E6CD90}" type="presOf" srcId="{59949BDB-30F7-4559-99FC-01ABF9DE7CCB}" destId="{70D0544B-7979-4B7F-ADE9-D34DA4333079}" srcOrd="0" destOrd="0" presId="urn:microsoft.com/office/officeart/2005/8/layout/equation1"/>
    <dgm:cxn modelId="{4FBE7F25-429F-4AA9-9B94-3F39F52C0728}" srcId="{59949BDB-30F7-4559-99FC-01ABF9DE7CCB}" destId="{578E215A-E16A-463A-8F5A-1B466D7D2634}" srcOrd="0" destOrd="0" parTransId="{7624D696-E7B4-47D0-9930-200B9362DA93}" sibTransId="{CDC8C51F-0B6B-4EEA-A0E5-391CBF8D2CB4}"/>
    <dgm:cxn modelId="{520E133D-F933-44E1-8245-28D398819D5C}" type="presOf" srcId="{73FAA0E6-9739-4919-B093-911F0AB6D3E1}" destId="{31A1DA67-3D4D-4347-A3EB-BF87898A75CF}" srcOrd="0" destOrd="0" presId="urn:microsoft.com/office/officeart/2005/8/layout/equation1"/>
    <dgm:cxn modelId="{4CECE44D-AFD0-40A7-BC01-CC3BA1373D19}" type="presOf" srcId="{40B5D4F9-1921-4D2C-AE3A-CA559DF9C7A8}" destId="{2C49DA7A-3D8D-483F-89A4-4B163A055227}" srcOrd="0" destOrd="0" presId="urn:microsoft.com/office/officeart/2005/8/layout/equation1"/>
    <dgm:cxn modelId="{840B0B8A-5FF2-4A3C-80C9-EB4B1D083401}" type="presOf" srcId="{CDC8C51F-0B6B-4EEA-A0E5-391CBF8D2CB4}" destId="{256A2805-7B62-4AB8-9E44-F6EE23605598}" srcOrd="0" destOrd="0" presId="urn:microsoft.com/office/officeart/2005/8/layout/equation1"/>
    <dgm:cxn modelId="{266F378F-DCC7-4FCA-87FB-EB76F63B51BD}" srcId="{59949BDB-30F7-4559-99FC-01ABF9DE7CCB}" destId="{73FAA0E6-9739-4919-B093-911F0AB6D3E1}" srcOrd="2" destOrd="0" parTransId="{C4C274F8-48B0-4163-A1BB-A69C57902557}" sibTransId="{6A27BA44-E23E-4153-A01D-FCD8EF3356BE}"/>
    <dgm:cxn modelId="{2A3AF0AB-0838-4D33-8F63-146BDAF5ED73}" type="presOf" srcId="{CF64F9B3-841F-4DE1-A61D-6BFAA02B7297}" destId="{8A123D56-528F-4B39-B0FD-4EEA75E341CB}" srcOrd="0" destOrd="0" presId="urn:microsoft.com/office/officeart/2005/8/layout/equation1"/>
    <dgm:cxn modelId="{8EAE39DA-AF26-4C34-AA52-C526769468DF}" type="presOf" srcId="{578E215A-E16A-463A-8F5A-1B466D7D2634}" destId="{817898AB-2DA6-4493-8831-58290DFA59B3}" srcOrd="0" destOrd="0" presId="urn:microsoft.com/office/officeart/2005/8/layout/equation1"/>
    <dgm:cxn modelId="{A4CF0842-DF42-4A09-BB0B-6DE4685BC89F}" type="presParOf" srcId="{70D0544B-7979-4B7F-ADE9-D34DA4333079}" destId="{817898AB-2DA6-4493-8831-58290DFA59B3}" srcOrd="0" destOrd="0" presId="urn:microsoft.com/office/officeart/2005/8/layout/equation1"/>
    <dgm:cxn modelId="{5C32B0C9-1D40-40B0-844F-2F86D71190F9}" type="presParOf" srcId="{70D0544B-7979-4B7F-ADE9-D34DA4333079}" destId="{B5FE1075-D7C5-4640-8C66-3F42A934A7F8}" srcOrd="1" destOrd="0" presId="urn:microsoft.com/office/officeart/2005/8/layout/equation1"/>
    <dgm:cxn modelId="{D27C6E80-C34F-4F93-8DF7-D2B69A09EFA5}" type="presParOf" srcId="{70D0544B-7979-4B7F-ADE9-D34DA4333079}" destId="{256A2805-7B62-4AB8-9E44-F6EE23605598}" srcOrd="2" destOrd="0" presId="urn:microsoft.com/office/officeart/2005/8/layout/equation1"/>
    <dgm:cxn modelId="{6A7266BC-905F-47EB-8AC6-797D640873D9}" type="presParOf" srcId="{70D0544B-7979-4B7F-ADE9-D34DA4333079}" destId="{B5BC375A-9623-45DB-8CD8-D885D7AD2223}" srcOrd="3" destOrd="0" presId="urn:microsoft.com/office/officeart/2005/8/layout/equation1"/>
    <dgm:cxn modelId="{78C604C8-5A16-46CB-B803-F72A033C128F}" type="presParOf" srcId="{70D0544B-7979-4B7F-ADE9-D34DA4333079}" destId="{8A123D56-528F-4B39-B0FD-4EEA75E341CB}" srcOrd="4" destOrd="0" presId="urn:microsoft.com/office/officeart/2005/8/layout/equation1"/>
    <dgm:cxn modelId="{281CADEA-ADBC-466E-95DC-1DF400F1039B}" type="presParOf" srcId="{70D0544B-7979-4B7F-ADE9-D34DA4333079}" destId="{ECDBFF85-A300-4398-9430-6BE6476A945E}" srcOrd="5" destOrd="0" presId="urn:microsoft.com/office/officeart/2005/8/layout/equation1"/>
    <dgm:cxn modelId="{B7B1E6AE-0864-47C7-A6EE-103A0794DF89}" type="presParOf" srcId="{70D0544B-7979-4B7F-ADE9-D34DA4333079}" destId="{2C49DA7A-3D8D-483F-89A4-4B163A055227}" srcOrd="6" destOrd="0" presId="urn:microsoft.com/office/officeart/2005/8/layout/equation1"/>
    <dgm:cxn modelId="{5B6F391A-B0D8-4525-B4CA-3DD34C7C3049}" type="presParOf" srcId="{70D0544B-7979-4B7F-ADE9-D34DA4333079}" destId="{2D4C51FF-6AEC-4AA7-9378-11AC2F180C00}" srcOrd="7" destOrd="0" presId="urn:microsoft.com/office/officeart/2005/8/layout/equation1"/>
    <dgm:cxn modelId="{2FA9B110-D312-4F9D-83AF-EB64A47EAA03}" type="presParOf" srcId="{70D0544B-7979-4B7F-ADE9-D34DA4333079}" destId="{31A1DA67-3D4D-4347-A3EB-BF87898A75CF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9949BDB-30F7-4559-99FC-01ABF9DE7CCB}" type="doc">
      <dgm:prSet loTypeId="urn:microsoft.com/office/officeart/2005/8/layout/equation1" loCatId="process" qsTypeId="urn:microsoft.com/office/officeart/2005/8/quickstyle/simple1" qsCatId="simple" csTypeId="urn:microsoft.com/office/officeart/2005/8/colors/accent1_2" csCatId="accent1" phldr="1"/>
      <dgm:spPr/>
    </dgm:pt>
    <dgm:pt modelId="{578E215A-E16A-463A-8F5A-1B466D7D2634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Noun (game)</a:t>
          </a:r>
        </a:p>
      </dgm:t>
    </dgm:pt>
    <dgm:pt modelId="{7624D696-E7B4-47D0-9930-200B9362DA93}" type="parTrans" cxnId="{4FBE7F25-429F-4AA9-9B94-3F39F52C0728}">
      <dgm:prSet/>
      <dgm:spPr/>
      <dgm:t>
        <a:bodyPr/>
        <a:lstStyle/>
        <a:p>
          <a:endParaRPr lang="en-US"/>
        </a:p>
      </dgm:t>
    </dgm:pt>
    <dgm:pt modelId="{CDC8C51F-0B6B-4EEA-A0E5-391CBF8D2CB4}" type="sibTrans" cxnId="{4FBE7F25-429F-4AA9-9B94-3F39F52C0728}">
      <dgm:prSet/>
      <dgm:spPr/>
      <dgm:t>
        <a:bodyPr/>
        <a:lstStyle/>
        <a:p>
          <a:endParaRPr lang="en-US"/>
        </a:p>
      </dgm:t>
    </dgm:pt>
    <dgm:pt modelId="{CF64F9B3-841F-4DE1-A61D-6BFAA02B7297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-able</a:t>
          </a:r>
        </a:p>
      </dgm:t>
    </dgm:pt>
    <dgm:pt modelId="{2A960220-ECB4-4EA6-9F5D-C204EED86069}" type="parTrans" cxnId="{4E8A5D0D-34ED-412E-B582-3DD24D3F8FEF}">
      <dgm:prSet/>
      <dgm:spPr/>
      <dgm:t>
        <a:bodyPr/>
        <a:lstStyle/>
        <a:p>
          <a:endParaRPr lang="en-US"/>
        </a:p>
      </dgm:t>
    </dgm:pt>
    <dgm:pt modelId="{40B5D4F9-1921-4D2C-AE3A-CA559DF9C7A8}" type="sibTrans" cxnId="{4E8A5D0D-34ED-412E-B582-3DD24D3F8FEF}">
      <dgm:prSet/>
      <dgm:spPr/>
      <dgm:t>
        <a:bodyPr/>
        <a:lstStyle/>
        <a:p>
          <a:endParaRPr lang="en-US"/>
        </a:p>
      </dgm:t>
    </dgm:pt>
    <dgm:pt modelId="{73FAA0E6-9739-4919-B093-911F0AB6D3E1}">
      <dgm:prSet phldrT="[Text]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Not Productive (</a:t>
          </a:r>
          <a:r>
            <a:rPr lang="en-US" dirty="0" err="1"/>
            <a:t>gameable</a:t>
          </a:r>
          <a:r>
            <a:rPr lang="en-US" dirty="0"/>
            <a:t>)</a:t>
          </a:r>
        </a:p>
      </dgm:t>
    </dgm:pt>
    <dgm:pt modelId="{C4C274F8-48B0-4163-A1BB-A69C57902557}" type="parTrans" cxnId="{266F378F-DCC7-4FCA-87FB-EB76F63B51BD}">
      <dgm:prSet/>
      <dgm:spPr/>
      <dgm:t>
        <a:bodyPr/>
        <a:lstStyle/>
        <a:p>
          <a:endParaRPr lang="en-US"/>
        </a:p>
      </dgm:t>
    </dgm:pt>
    <dgm:pt modelId="{6A27BA44-E23E-4153-A01D-FCD8EF3356BE}" type="sibTrans" cxnId="{266F378F-DCC7-4FCA-87FB-EB76F63B51BD}">
      <dgm:prSet/>
      <dgm:spPr/>
      <dgm:t>
        <a:bodyPr/>
        <a:lstStyle/>
        <a:p>
          <a:endParaRPr lang="en-US"/>
        </a:p>
      </dgm:t>
    </dgm:pt>
    <dgm:pt modelId="{70D0544B-7979-4B7F-ADE9-D34DA4333079}" type="pres">
      <dgm:prSet presAssocID="{59949BDB-30F7-4559-99FC-01ABF9DE7CCB}" presName="linearFlow" presStyleCnt="0">
        <dgm:presLayoutVars>
          <dgm:dir/>
          <dgm:resizeHandles val="exact"/>
        </dgm:presLayoutVars>
      </dgm:prSet>
      <dgm:spPr/>
    </dgm:pt>
    <dgm:pt modelId="{817898AB-2DA6-4493-8831-58290DFA59B3}" type="pres">
      <dgm:prSet presAssocID="{578E215A-E16A-463A-8F5A-1B466D7D2634}" presName="node" presStyleLbl="node1" presStyleIdx="0" presStyleCnt="3" custScaleX="168568">
        <dgm:presLayoutVars>
          <dgm:bulletEnabled val="1"/>
        </dgm:presLayoutVars>
      </dgm:prSet>
      <dgm:spPr>
        <a:prstGeom prst="rect">
          <a:avLst/>
        </a:prstGeom>
      </dgm:spPr>
    </dgm:pt>
    <dgm:pt modelId="{B5FE1075-D7C5-4640-8C66-3F42A934A7F8}" type="pres">
      <dgm:prSet presAssocID="{CDC8C51F-0B6B-4EEA-A0E5-391CBF8D2CB4}" presName="spacerL" presStyleCnt="0"/>
      <dgm:spPr/>
    </dgm:pt>
    <dgm:pt modelId="{256A2805-7B62-4AB8-9E44-F6EE23605598}" type="pres">
      <dgm:prSet presAssocID="{CDC8C51F-0B6B-4EEA-A0E5-391CBF8D2CB4}" presName="sibTrans" presStyleLbl="sibTrans2D1" presStyleIdx="0" presStyleCnt="2"/>
      <dgm:spPr/>
    </dgm:pt>
    <dgm:pt modelId="{B5BC375A-9623-45DB-8CD8-D885D7AD2223}" type="pres">
      <dgm:prSet presAssocID="{CDC8C51F-0B6B-4EEA-A0E5-391CBF8D2CB4}" presName="spacerR" presStyleCnt="0"/>
      <dgm:spPr/>
    </dgm:pt>
    <dgm:pt modelId="{8A123D56-528F-4B39-B0FD-4EEA75E341CB}" type="pres">
      <dgm:prSet presAssocID="{CF64F9B3-841F-4DE1-A61D-6BFAA02B7297}" presName="node" presStyleLbl="node1" presStyleIdx="1" presStyleCnt="3" custScaleX="108529">
        <dgm:presLayoutVars>
          <dgm:bulletEnabled val="1"/>
        </dgm:presLayoutVars>
      </dgm:prSet>
      <dgm:spPr>
        <a:prstGeom prst="rect">
          <a:avLst/>
        </a:prstGeom>
      </dgm:spPr>
    </dgm:pt>
    <dgm:pt modelId="{ECDBFF85-A300-4398-9430-6BE6476A945E}" type="pres">
      <dgm:prSet presAssocID="{40B5D4F9-1921-4D2C-AE3A-CA559DF9C7A8}" presName="spacerL" presStyleCnt="0"/>
      <dgm:spPr/>
    </dgm:pt>
    <dgm:pt modelId="{2C49DA7A-3D8D-483F-89A4-4B163A055227}" type="pres">
      <dgm:prSet presAssocID="{40B5D4F9-1921-4D2C-AE3A-CA559DF9C7A8}" presName="sibTrans" presStyleLbl="sibTrans2D1" presStyleIdx="1" presStyleCnt="2"/>
      <dgm:spPr/>
    </dgm:pt>
    <dgm:pt modelId="{2D4C51FF-6AEC-4AA7-9378-11AC2F180C00}" type="pres">
      <dgm:prSet presAssocID="{40B5D4F9-1921-4D2C-AE3A-CA559DF9C7A8}" presName="spacerR" presStyleCnt="0"/>
      <dgm:spPr/>
    </dgm:pt>
    <dgm:pt modelId="{31A1DA67-3D4D-4347-A3EB-BF87898A75CF}" type="pres">
      <dgm:prSet presAssocID="{73FAA0E6-9739-4919-B093-911F0AB6D3E1}" presName="node" presStyleLbl="node1" presStyleIdx="2" presStyleCnt="3" custScaleX="120266">
        <dgm:presLayoutVars>
          <dgm:bulletEnabled val="1"/>
        </dgm:presLayoutVars>
      </dgm:prSet>
      <dgm:spPr>
        <a:prstGeom prst="rect">
          <a:avLst/>
        </a:prstGeom>
      </dgm:spPr>
    </dgm:pt>
  </dgm:ptLst>
  <dgm:cxnLst>
    <dgm:cxn modelId="{4E8A5D0D-34ED-412E-B582-3DD24D3F8FEF}" srcId="{59949BDB-30F7-4559-99FC-01ABF9DE7CCB}" destId="{CF64F9B3-841F-4DE1-A61D-6BFAA02B7297}" srcOrd="1" destOrd="0" parTransId="{2A960220-ECB4-4EA6-9F5D-C204EED86069}" sibTransId="{40B5D4F9-1921-4D2C-AE3A-CA559DF9C7A8}"/>
    <dgm:cxn modelId="{F6311B1B-C2D0-422B-8D52-D35B0A736704}" type="presOf" srcId="{CF64F9B3-841F-4DE1-A61D-6BFAA02B7297}" destId="{8A123D56-528F-4B39-B0FD-4EEA75E341CB}" srcOrd="0" destOrd="0" presId="urn:microsoft.com/office/officeart/2005/8/layout/equation1"/>
    <dgm:cxn modelId="{4FBE7F25-429F-4AA9-9B94-3F39F52C0728}" srcId="{59949BDB-30F7-4559-99FC-01ABF9DE7CCB}" destId="{578E215A-E16A-463A-8F5A-1B466D7D2634}" srcOrd="0" destOrd="0" parTransId="{7624D696-E7B4-47D0-9930-200B9362DA93}" sibTransId="{CDC8C51F-0B6B-4EEA-A0E5-391CBF8D2CB4}"/>
    <dgm:cxn modelId="{669C6C2C-9A04-42A5-9C0D-152B972B7B88}" type="presOf" srcId="{59949BDB-30F7-4559-99FC-01ABF9DE7CCB}" destId="{70D0544B-7979-4B7F-ADE9-D34DA4333079}" srcOrd="0" destOrd="0" presId="urn:microsoft.com/office/officeart/2005/8/layout/equation1"/>
    <dgm:cxn modelId="{6F2EDD81-6AC3-4B34-AB17-7C26FEC607C1}" type="presOf" srcId="{40B5D4F9-1921-4D2C-AE3A-CA559DF9C7A8}" destId="{2C49DA7A-3D8D-483F-89A4-4B163A055227}" srcOrd="0" destOrd="0" presId="urn:microsoft.com/office/officeart/2005/8/layout/equation1"/>
    <dgm:cxn modelId="{266F378F-DCC7-4FCA-87FB-EB76F63B51BD}" srcId="{59949BDB-30F7-4559-99FC-01ABF9DE7CCB}" destId="{73FAA0E6-9739-4919-B093-911F0AB6D3E1}" srcOrd="2" destOrd="0" parTransId="{C4C274F8-48B0-4163-A1BB-A69C57902557}" sibTransId="{6A27BA44-E23E-4153-A01D-FCD8EF3356BE}"/>
    <dgm:cxn modelId="{5DF718B1-8E58-4A44-8054-C1FD7F702A1A}" type="presOf" srcId="{CDC8C51F-0B6B-4EEA-A0E5-391CBF8D2CB4}" destId="{256A2805-7B62-4AB8-9E44-F6EE23605598}" srcOrd="0" destOrd="0" presId="urn:microsoft.com/office/officeart/2005/8/layout/equation1"/>
    <dgm:cxn modelId="{30116ABA-8487-4CBA-9735-3CF0296A9351}" type="presOf" srcId="{73FAA0E6-9739-4919-B093-911F0AB6D3E1}" destId="{31A1DA67-3D4D-4347-A3EB-BF87898A75CF}" srcOrd="0" destOrd="0" presId="urn:microsoft.com/office/officeart/2005/8/layout/equation1"/>
    <dgm:cxn modelId="{243383E6-5012-42E0-AA11-BBA57540C18F}" type="presOf" srcId="{578E215A-E16A-463A-8F5A-1B466D7D2634}" destId="{817898AB-2DA6-4493-8831-58290DFA59B3}" srcOrd="0" destOrd="0" presId="urn:microsoft.com/office/officeart/2005/8/layout/equation1"/>
    <dgm:cxn modelId="{AF250CC4-758C-4AC9-92AB-E4E2AF178E1D}" type="presParOf" srcId="{70D0544B-7979-4B7F-ADE9-D34DA4333079}" destId="{817898AB-2DA6-4493-8831-58290DFA59B3}" srcOrd="0" destOrd="0" presId="urn:microsoft.com/office/officeart/2005/8/layout/equation1"/>
    <dgm:cxn modelId="{DF32215B-AF79-4B5C-A78D-EF6D8D7A13E9}" type="presParOf" srcId="{70D0544B-7979-4B7F-ADE9-D34DA4333079}" destId="{B5FE1075-D7C5-4640-8C66-3F42A934A7F8}" srcOrd="1" destOrd="0" presId="urn:microsoft.com/office/officeart/2005/8/layout/equation1"/>
    <dgm:cxn modelId="{3653BABB-D672-4349-A962-1E9AEFC018D3}" type="presParOf" srcId="{70D0544B-7979-4B7F-ADE9-D34DA4333079}" destId="{256A2805-7B62-4AB8-9E44-F6EE23605598}" srcOrd="2" destOrd="0" presId="urn:microsoft.com/office/officeart/2005/8/layout/equation1"/>
    <dgm:cxn modelId="{FB4A8D40-F424-49EB-B0F1-660D85E46955}" type="presParOf" srcId="{70D0544B-7979-4B7F-ADE9-D34DA4333079}" destId="{B5BC375A-9623-45DB-8CD8-D885D7AD2223}" srcOrd="3" destOrd="0" presId="urn:microsoft.com/office/officeart/2005/8/layout/equation1"/>
    <dgm:cxn modelId="{053FA531-0A3C-4134-8A53-7C88545B05B0}" type="presParOf" srcId="{70D0544B-7979-4B7F-ADE9-D34DA4333079}" destId="{8A123D56-528F-4B39-B0FD-4EEA75E341CB}" srcOrd="4" destOrd="0" presId="urn:microsoft.com/office/officeart/2005/8/layout/equation1"/>
    <dgm:cxn modelId="{A3464D7C-57EE-40CD-9F35-00DD80893526}" type="presParOf" srcId="{70D0544B-7979-4B7F-ADE9-D34DA4333079}" destId="{ECDBFF85-A300-4398-9430-6BE6476A945E}" srcOrd="5" destOrd="0" presId="urn:microsoft.com/office/officeart/2005/8/layout/equation1"/>
    <dgm:cxn modelId="{899929C4-DA43-43BC-8E85-E75E998CB22E}" type="presParOf" srcId="{70D0544B-7979-4B7F-ADE9-D34DA4333079}" destId="{2C49DA7A-3D8D-483F-89A4-4B163A055227}" srcOrd="6" destOrd="0" presId="urn:microsoft.com/office/officeart/2005/8/layout/equation1"/>
    <dgm:cxn modelId="{1535E629-753A-494A-BC9A-D8B10DE44C77}" type="presParOf" srcId="{70D0544B-7979-4B7F-ADE9-D34DA4333079}" destId="{2D4C51FF-6AEC-4AA7-9378-11AC2F180C00}" srcOrd="7" destOrd="0" presId="urn:microsoft.com/office/officeart/2005/8/layout/equation1"/>
    <dgm:cxn modelId="{F7EBF205-9986-4521-97C7-3FE63093DFEB}" type="presParOf" srcId="{70D0544B-7979-4B7F-ADE9-D34DA4333079}" destId="{31A1DA67-3D4D-4347-A3EB-BF87898A75CF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A26E9DC-0188-409C-844E-1155585CB634}" type="doc">
      <dgm:prSet loTypeId="urn:microsoft.com/office/officeart/2005/8/layout/process4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FC9383-413B-4CF5-A2DE-84E46CB74C4D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800" dirty="0"/>
            <a:t>hospit</a:t>
          </a:r>
          <a:r>
            <a:rPr lang="en-US" sz="2800" dirty="0">
              <a:solidFill>
                <a:srgbClr val="FF33CC"/>
              </a:solidFill>
            </a:rPr>
            <a:t>able</a:t>
          </a:r>
          <a:r>
            <a:rPr lang="en-US" sz="2800" dirty="0"/>
            <a:t>, size</a:t>
          </a:r>
          <a:r>
            <a:rPr lang="en-US" sz="2800" dirty="0">
              <a:solidFill>
                <a:srgbClr val="FF33CC"/>
              </a:solidFill>
            </a:rPr>
            <a:t>able</a:t>
          </a:r>
        </a:p>
      </dgm:t>
    </dgm:pt>
    <dgm:pt modelId="{67DFF417-BBA0-48D9-B1D8-5FC12B93FE29}" type="parTrans" cxnId="{DEFE4037-74CA-4966-B905-632C6745030B}">
      <dgm:prSet/>
      <dgm:spPr/>
      <dgm:t>
        <a:bodyPr/>
        <a:lstStyle/>
        <a:p>
          <a:endParaRPr lang="en-US"/>
        </a:p>
      </dgm:t>
    </dgm:pt>
    <dgm:pt modelId="{47B13B61-3419-4792-9BC0-A97489E0F8D1}" type="sibTrans" cxnId="{DEFE4037-74CA-4966-B905-632C6745030B}">
      <dgm:prSet/>
      <dgm:spPr/>
      <dgm:t>
        <a:bodyPr/>
        <a:lstStyle/>
        <a:p>
          <a:endParaRPr lang="en-US"/>
        </a:p>
      </dgm:t>
    </dgm:pt>
    <dgm:pt modelId="{8A6702EF-15C9-43D6-AE4F-B5084B44617B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800" dirty="0"/>
            <a:t>They don’t have the meaning “to be able”</a:t>
          </a:r>
        </a:p>
        <a:p>
          <a:r>
            <a:rPr lang="en-US" sz="2800" dirty="0"/>
            <a:t>They can not take the suffix -</a:t>
          </a:r>
          <a:r>
            <a:rPr lang="en-US" sz="2800" dirty="0" err="1"/>
            <a:t>ity</a:t>
          </a:r>
          <a:r>
            <a:rPr lang="en-US" sz="2800" dirty="0"/>
            <a:t> to form a noun</a:t>
          </a:r>
        </a:p>
      </dgm:t>
    </dgm:pt>
    <dgm:pt modelId="{FB57C053-CBED-4342-BC39-7659C016BC76}" type="parTrans" cxnId="{5571E739-BCE2-4382-B2FA-2442CDD35FC2}">
      <dgm:prSet/>
      <dgm:spPr/>
      <dgm:t>
        <a:bodyPr/>
        <a:lstStyle/>
        <a:p>
          <a:endParaRPr lang="en-US"/>
        </a:p>
      </dgm:t>
    </dgm:pt>
    <dgm:pt modelId="{692D0968-3D36-42A3-B00A-BDC8F25844ED}" type="sibTrans" cxnId="{5571E739-BCE2-4382-B2FA-2442CDD35FC2}">
      <dgm:prSet/>
      <dgm:spPr/>
      <dgm:t>
        <a:bodyPr/>
        <a:lstStyle/>
        <a:p>
          <a:endParaRPr lang="en-US"/>
        </a:p>
      </dgm:t>
    </dgm:pt>
    <dgm:pt modelId="{2CBD4AB9-26D6-4280-92B3-00F1D7DB1C65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800" dirty="0"/>
            <a:t>Analyzing them as the words containing suffix -able leads to false analysis</a:t>
          </a:r>
        </a:p>
      </dgm:t>
    </dgm:pt>
    <dgm:pt modelId="{0CA1AD03-6D83-4770-B706-641369944C2D}" type="parTrans" cxnId="{7C604CFE-DBC2-4127-B497-9032663B6281}">
      <dgm:prSet/>
      <dgm:spPr/>
      <dgm:t>
        <a:bodyPr/>
        <a:lstStyle/>
        <a:p>
          <a:endParaRPr lang="en-US"/>
        </a:p>
      </dgm:t>
    </dgm:pt>
    <dgm:pt modelId="{FA71CEE0-5DDB-4599-A509-6BFA2A82A556}" type="sibTrans" cxnId="{7C604CFE-DBC2-4127-B497-9032663B6281}">
      <dgm:prSet/>
      <dgm:spPr/>
      <dgm:t>
        <a:bodyPr/>
        <a:lstStyle/>
        <a:p>
          <a:endParaRPr lang="en-US"/>
        </a:p>
      </dgm:t>
    </dgm:pt>
    <dgm:pt modelId="{2C71FA46-74E2-43FF-BA18-39453B1378E6}" type="pres">
      <dgm:prSet presAssocID="{5A26E9DC-0188-409C-844E-1155585CB634}" presName="Name0" presStyleCnt="0">
        <dgm:presLayoutVars>
          <dgm:dir/>
          <dgm:animLvl val="lvl"/>
          <dgm:resizeHandles val="exact"/>
        </dgm:presLayoutVars>
      </dgm:prSet>
      <dgm:spPr/>
    </dgm:pt>
    <dgm:pt modelId="{83299634-EAA4-4DF5-8F32-496AC3880113}" type="pres">
      <dgm:prSet presAssocID="{2CBD4AB9-26D6-4280-92B3-00F1D7DB1C65}" presName="boxAndChildren" presStyleCnt="0"/>
      <dgm:spPr/>
    </dgm:pt>
    <dgm:pt modelId="{1C74039C-CF36-47A8-9D2C-B7C5FFC3CA65}" type="pres">
      <dgm:prSet presAssocID="{2CBD4AB9-26D6-4280-92B3-00F1D7DB1C65}" presName="parentTextBox" presStyleLbl="node1" presStyleIdx="0" presStyleCnt="3"/>
      <dgm:spPr/>
    </dgm:pt>
    <dgm:pt modelId="{BF0B0484-20C8-45AC-9DFB-7926C3F27DEB}" type="pres">
      <dgm:prSet presAssocID="{692D0968-3D36-42A3-B00A-BDC8F25844ED}" presName="sp" presStyleCnt="0"/>
      <dgm:spPr/>
    </dgm:pt>
    <dgm:pt modelId="{C1F42454-F838-4A6B-BDFE-65498344267C}" type="pres">
      <dgm:prSet presAssocID="{8A6702EF-15C9-43D6-AE4F-B5084B44617B}" presName="arrowAndChildren" presStyleCnt="0"/>
      <dgm:spPr/>
    </dgm:pt>
    <dgm:pt modelId="{168E309A-1B7B-4D7B-98CD-9922C1990336}" type="pres">
      <dgm:prSet presAssocID="{8A6702EF-15C9-43D6-AE4F-B5084B44617B}" presName="parentTextArrow" presStyleLbl="node1" presStyleIdx="1" presStyleCnt="3"/>
      <dgm:spPr/>
    </dgm:pt>
    <dgm:pt modelId="{10C9169F-C90C-414C-8803-162FD4527E11}" type="pres">
      <dgm:prSet presAssocID="{47B13B61-3419-4792-9BC0-A97489E0F8D1}" presName="sp" presStyleCnt="0"/>
      <dgm:spPr/>
    </dgm:pt>
    <dgm:pt modelId="{1B79B45C-B24D-4122-9271-5E42150EE2BE}" type="pres">
      <dgm:prSet presAssocID="{08FC9383-413B-4CF5-A2DE-84E46CB74C4D}" presName="arrowAndChildren" presStyleCnt="0"/>
      <dgm:spPr/>
    </dgm:pt>
    <dgm:pt modelId="{BC48EAED-8EDA-46C3-83B4-639AC6993888}" type="pres">
      <dgm:prSet presAssocID="{08FC9383-413B-4CF5-A2DE-84E46CB74C4D}" presName="parentTextArrow" presStyleLbl="node1" presStyleIdx="2" presStyleCnt="3"/>
      <dgm:spPr/>
    </dgm:pt>
  </dgm:ptLst>
  <dgm:cxnLst>
    <dgm:cxn modelId="{DEFE4037-74CA-4966-B905-632C6745030B}" srcId="{5A26E9DC-0188-409C-844E-1155585CB634}" destId="{08FC9383-413B-4CF5-A2DE-84E46CB74C4D}" srcOrd="0" destOrd="0" parTransId="{67DFF417-BBA0-48D9-B1D8-5FC12B93FE29}" sibTransId="{47B13B61-3419-4792-9BC0-A97489E0F8D1}"/>
    <dgm:cxn modelId="{5571E739-BCE2-4382-B2FA-2442CDD35FC2}" srcId="{5A26E9DC-0188-409C-844E-1155585CB634}" destId="{8A6702EF-15C9-43D6-AE4F-B5084B44617B}" srcOrd="1" destOrd="0" parTransId="{FB57C053-CBED-4342-BC39-7659C016BC76}" sibTransId="{692D0968-3D36-42A3-B00A-BDC8F25844ED}"/>
    <dgm:cxn modelId="{EF41615C-8567-44BE-8F8A-1758C669B28E}" type="presOf" srcId="{5A26E9DC-0188-409C-844E-1155585CB634}" destId="{2C71FA46-74E2-43FF-BA18-39453B1378E6}" srcOrd="0" destOrd="0" presId="urn:microsoft.com/office/officeart/2005/8/layout/process4"/>
    <dgm:cxn modelId="{26F21E89-2DE0-469F-9372-79AF8620D634}" type="presOf" srcId="{2CBD4AB9-26D6-4280-92B3-00F1D7DB1C65}" destId="{1C74039C-CF36-47A8-9D2C-B7C5FFC3CA65}" srcOrd="0" destOrd="0" presId="urn:microsoft.com/office/officeart/2005/8/layout/process4"/>
    <dgm:cxn modelId="{6DCE069C-310A-4A17-AEC7-BB8DF98DB8EF}" type="presOf" srcId="{8A6702EF-15C9-43D6-AE4F-B5084B44617B}" destId="{168E309A-1B7B-4D7B-98CD-9922C1990336}" srcOrd="0" destOrd="0" presId="urn:microsoft.com/office/officeart/2005/8/layout/process4"/>
    <dgm:cxn modelId="{C0EC0ECD-03C0-4119-B889-CF50F8F40651}" type="presOf" srcId="{08FC9383-413B-4CF5-A2DE-84E46CB74C4D}" destId="{BC48EAED-8EDA-46C3-83B4-639AC6993888}" srcOrd="0" destOrd="0" presId="urn:microsoft.com/office/officeart/2005/8/layout/process4"/>
    <dgm:cxn modelId="{7C604CFE-DBC2-4127-B497-9032663B6281}" srcId="{5A26E9DC-0188-409C-844E-1155585CB634}" destId="{2CBD4AB9-26D6-4280-92B3-00F1D7DB1C65}" srcOrd="2" destOrd="0" parTransId="{0CA1AD03-6D83-4770-B706-641369944C2D}" sibTransId="{FA71CEE0-5DDB-4599-A509-6BFA2A82A556}"/>
    <dgm:cxn modelId="{53D1F290-ED75-4947-B848-510F82D724D6}" type="presParOf" srcId="{2C71FA46-74E2-43FF-BA18-39453B1378E6}" destId="{83299634-EAA4-4DF5-8F32-496AC3880113}" srcOrd="0" destOrd="0" presId="urn:microsoft.com/office/officeart/2005/8/layout/process4"/>
    <dgm:cxn modelId="{23D221F6-58BD-4C12-AA5E-301B282E6CEB}" type="presParOf" srcId="{83299634-EAA4-4DF5-8F32-496AC3880113}" destId="{1C74039C-CF36-47A8-9D2C-B7C5FFC3CA65}" srcOrd="0" destOrd="0" presId="urn:microsoft.com/office/officeart/2005/8/layout/process4"/>
    <dgm:cxn modelId="{59C6376D-33F3-4993-9693-610A2B5435EE}" type="presParOf" srcId="{2C71FA46-74E2-43FF-BA18-39453B1378E6}" destId="{BF0B0484-20C8-45AC-9DFB-7926C3F27DEB}" srcOrd="1" destOrd="0" presId="urn:microsoft.com/office/officeart/2005/8/layout/process4"/>
    <dgm:cxn modelId="{5D98F4FE-8E98-452A-825E-FE001C1358A4}" type="presParOf" srcId="{2C71FA46-74E2-43FF-BA18-39453B1378E6}" destId="{C1F42454-F838-4A6B-BDFE-65498344267C}" srcOrd="2" destOrd="0" presId="urn:microsoft.com/office/officeart/2005/8/layout/process4"/>
    <dgm:cxn modelId="{B1FD0A01-A918-44D6-9000-5E56F1970F85}" type="presParOf" srcId="{C1F42454-F838-4A6B-BDFE-65498344267C}" destId="{168E309A-1B7B-4D7B-98CD-9922C1990336}" srcOrd="0" destOrd="0" presId="urn:microsoft.com/office/officeart/2005/8/layout/process4"/>
    <dgm:cxn modelId="{AC2C78FB-CDAE-466D-9021-7C855F9744FA}" type="presParOf" srcId="{2C71FA46-74E2-43FF-BA18-39453B1378E6}" destId="{10C9169F-C90C-414C-8803-162FD4527E11}" srcOrd="3" destOrd="0" presId="urn:microsoft.com/office/officeart/2005/8/layout/process4"/>
    <dgm:cxn modelId="{4EB43FA7-A759-41AD-874D-9342C2B0BC61}" type="presParOf" srcId="{2C71FA46-74E2-43FF-BA18-39453B1378E6}" destId="{1B79B45C-B24D-4122-9271-5E42150EE2BE}" srcOrd="4" destOrd="0" presId="urn:microsoft.com/office/officeart/2005/8/layout/process4"/>
    <dgm:cxn modelId="{EE9AE69A-BCFE-42E5-8EEF-F69AF9B416F4}" type="presParOf" srcId="{1B79B45C-B24D-4122-9271-5E42150EE2BE}" destId="{BC48EAED-8EDA-46C3-83B4-639AC6993888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C1A880C-C83C-409B-BA47-BCE045C972CF}" type="doc">
      <dgm:prSet loTypeId="urn:microsoft.com/office/officeart/2005/8/layout/equation1" loCatId="process" qsTypeId="urn:microsoft.com/office/officeart/2005/8/quickstyle/3d3" qsCatId="3D" csTypeId="urn:microsoft.com/office/officeart/2005/8/colors/accent1_2" csCatId="accent1" phldr="1"/>
      <dgm:spPr/>
    </dgm:pt>
    <dgm:pt modelId="{B3D9EC56-EFE2-43FE-A34B-614AA87169E2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600" dirty="0"/>
            <a:t>base (nonexistent)</a:t>
          </a:r>
        </a:p>
      </dgm:t>
    </dgm:pt>
    <dgm:pt modelId="{8C17927E-D833-4F18-AE5D-903176D69040}" type="parTrans" cxnId="{C1F0E926-BF13-4F66-8670-F1F9EA153C81}">
      <dgm:prSet/>
      <dgm:spPr/>
      <dgm:t>
        <a:bodyPr/>
        <a:lstStyle/>
        <a:p>
          <a:endParaRPr lang="en-US"/>
        </a:p>
      </dgm:t>
    </dgm:pt>
    <dgm:pt modelId="{27C3B410-2BF9-4368-9678-7F9F9CBC8B2C}" type="sibTrans" cxnId="{C1F0E926-BF13-4F66-8670-F1F9EA153C81}">
      <dgm:prSet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/>
        </a:p>
      </dgm:t>
    </dgm:pt>
    <dgm:pt modelId="{D9DCBE09-D672-4911-B61E-028B30871E16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600" dirty="0"/>
            <a:t>morpheme (known)</a:t>
          </a:r>
        </a:p>
      </dgm:t>
    </dgm:pt>
    <dgm:pt modelId="{54EE2835-294C-47D1-8E25-62E81E9EA59B}" type="parTrans" cxnId="{6158FB51-3C74-4170-BB8D-4DA73AD5B8CA}">
      <dgm:prSet/>
      <dgm:spPr/>
      <dgm:t>
        <a:bodyPr/>
        <a:lstStyle/>
        <a:p>
          <a:endParaRPr lang="en-US"/>
        </a:p>
      </dgm:t>
    </dgm:pt>
    <dgm:pt modelId="{3AA6622E-2C2A-4496-9054-93CC719E833C}" type="sibTrans" cxnId="{6158FB51-3C74-4170-BB8D-4DA73AD5B8CA}">
      <dgm:prSet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/>
        </a:p>
      </dgm:t>
    </dgm:pt>
    <dgm:pt modelId="{8B6873F0-31CD-4609-A62F-D47B72DD4B43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600" dirty="0"/>
            <a:t>Compound</a:t>
          </a:r>
        </a:p>
      </dgm:t>
    </dgm:pt>
    <dgm:pt modelId="{3185B298-449E-4CD3-9FB3-10233C896180}" type="parTrans" cxnId="{9056BD55-4CF7-49CC-86F7-24B2472AC47D}">
      <dgm:prSet/>
      <dgm:spPr/>
      <dgm:t>
        <a:bodyPr/>
        <a:lstStyle/>
        <a:p>
          <a:endParaRPr lang="en-US"/>
        </a:p>
      </dgm:t>
    </dgm:pt>
    <dgm:pt modelId="{5A7E3502-2DFA-4817-B226-4F074E36C90D}" type="sibTrans" cxnId="{9056BD55-4CF7-49CC-86F7-24B2472AC47D}">
      <dgm:prSet/>
      <dgm:spPr/>
      <dgm:t>
        <a:bodyPr/>
        <a:lstStyle/>
        <a:p>
          <a:endParaRPr lang="en-US"/>
        </a:p>
      </dgm:t>
    </dgm:pt>
    <dgm:pt modelId="{18BF8B94-FE34-4AC4-A79A-B459D14D6198}" type="pres">
      <dgm:prSet presAssocID="{8C1A880C-C83C-409B-BA47-BCE045C972CF}" presName="linearFlow" presStyleCnt="0">
        <dgm:presLayoutVars>
          <dgm:dir/>
          <dgm:resizeHandles val="exact"/>
        </dgm:presLayoutVars>
      </dgm:prSet>
      <dgm:spPr/>
    </dgm:pt>
    <dgm:pt modelId="{05EFF4FD-6AFE-4A03-A287-822F427E6347}" type="pres">
      <dgm:prSet presAssocID="{B3D9EC56-EFE2-43FE-A34B-614AA87169E2}" presName="node" presStyleLbl="node1" presStyleIdx="0" presStyleCnt="3" custScaleY="49848">
        <dgm:presLayoutVars>
          <dgm:bulletEnabled val="1"/>
        </dgm:presLayoutVars>
      </dgm:prSet>
      <dgm:spPr>
        <a:prstGeom prst="rect">
          <a:avLst/>
        </a:prstGeom>
      </dgm:spPr>
    </dgm:pt>
    <dgm:pt modelId="{70C85D75-2CDF-4011-886D-A56F7232B91E}" type="pres">
      <dgm:prSet presAssocID="{27C3B410-2BF9-4368-9678-7F9F9CBC8B2C}" presName="spacerL" presStyleCnt="0"/>
      <dgm:spPr/>
    </dgm:pt>
    <dgm:pt modelId="{6111A3B5-6086-4F7E-9F82-0150145B0071}" type="pres">
      <dgm:prSet presAssocID="{27C3B410-2BF9-4368-9678-7F9F9CBC8B2C}" presName="sibTrans" presStyleLbl="sibTrans2D1" presStyleIdx="0" presStyleCnt="2"/>
      <dgm:spPr/>
    </dgm:pt>
    <dgm:pt modelId="{475A992E-C52E-4E6F-8F50-78FB843DE545}" type="pres">
      <dgm:prSet presAssocID="{27C3B410-2BF9-4368-9678-7F9F9CBC8B2C}" presName="spacerR" presStyleCnt="0"/>
      <dgm:spPr/>
    </dgm:pt>
    <dgm:pt modelId="{267DC44E-6962-4E48-9C70-A6A82891ED4A}" type="pres">
      <dgm:prSet presAssocID="{D9DCBE09-D672-4911-B61E-028B30871E16}" presName="node" presStyleLbl="node1" presStyleIdx="1" presStyleCnt="3" custScaleY="44691">
        <dgm:presLayoutVars>
          <dgm:bulletEnabled val="1"/>
        </dgm:presLayoutVars>
      </dgm:prSet>
      <dgm:spPr>
        <a:prstGeom prst="rect">
          <a:avLst/>
        </a:prstGeom>
      </dgm:spPr>
    </dgm:pt>
    <dgm:pt modelId="{25F52E0A-46C6-426A-82F0-19062B67400E}" type="pres">
      <dgm:prSet presAssocID="{3AA6622E-2C2A-4496-9054-93CC719E833C}" presName="spacerL" presStyleCnt="0"/>
      <dgm:spPr/>
    </dgm:pt>
    <dgm:pt modelId="{981613ED-9B97-4BD3-A591-49725045A97A}" type="pres">
      <dgm:prSet presAssocID="{3AA6622E-2C2A-4496-9054-93CC719E833C}" presName="sibTrans" presStyleLbl="sibTrans2D1" presStyleIdx="1" presStyleCnt="2"/>
      <dgm:spPr/>
    </dgm:pt>
    <dgm:pt modelId="{A5381722-7392-4A25-9C1C-901994C0CBB7}" type="pres">
      <dgm:prSet presAssocID="{3AA6622E-2C2A-4496-9054-93CC719E833C}" presName="spacerR" presStyleCnt="0"/>
      <dgm:spPr/>
    </dgm:pt>
    <dgm:pt modelId="{177D5799-E459-4287-8575-3508798B86DE}" type="pres">
      <dgm:prSet presAssocID="{8B6873F0-31CD-4609-A62F-D47B72DD4B43}" presName="node" presStyleLbl="node1" presStyleIdx="2" presStyleCnt="3" custScaleY="44691">
        <dgm:presLayoutVars>
          <dgm:bulletEnabled val="1"/>
        </dgm:presLayoutVars>
      </dgm:prSet>
      <dgm:spPr>
        <a:prstGeom prst="rect">
          <a:avLst/>
        </a:prstGeom>
      </dgm:spPr>
    </dgm:pt>
  </dgm:ptLst>
  <dgm:cxnLst>
    <dgm:cxn modelId="{ADCF8B05-E604-44BF-9FD0-AB2FB7F5050D}" type="presOf" srcId="{27C3B410-2BF9-4368-9678-7F9F9CBC8B2C}" destId="{6111A3B5-6086-4F7E-9F82-0150145B0071}" srcOrd="0" destOrd="0" presId="urn:microsoft.com/office/officeart/2005/8/layout/equation1"/>
    <dgm:cxn modelId="{C1F0E926-BF13-4F66-8670-F1F9EA153C81}" srcId="{8C1A880C-C83C-409B-BA47-BCE045C972CF}" destId="{B3D9EC56-EFE2-43FE-A34B-614AA87169E2}" srcOrd="0" destOrd="0" parTransId="{8C17927E-D833-4F18-AE5D-903176D69040}" sibTransId="{27C3B410-2BF9-4368-9678-7F9F9CBC8B2C}"/>
    <dgm:cxn modelId="{84EEE73E-B7F8-4F1B-B38E-41A65C74B2E5}" type="presOf" srcId="{8C1A880C-C83C-409B-BA47-BCE045C972CF}" destId="{18BF8B94-FE34-4AC4-A79A-B459D14D6198}" srcOrd="0" destOrd="0" presId="urn:microsoft.com/office/officeart/2005/8/layout/equation1"/>
    <dgm:cxn modelId="{F49D0842-6980-445A-8A11-1F0321CB6903}" type="presOf" srcId="{B3D9EC56-EFE2-43FE-A34B-614AA87169E2}" destId="{05EFF4FD-6AFE-4A03-A287-822F427E6347}" srcOrd="0" destOrd="0" presId="urn:microsoft.com/office/officeart/2005/8/layout/equation1"/>
    <dgm:cxn modelId="{6158FB51-3C74-4170-BB8D-4DA73AD5B8CA}" srcId="{8C1A880C-C83C-409B-BA47-BCE045C972CF}" destId="{D9DCBE09-D672-4911-B61E-028B30871E16}" srcOrd="1" destOrd="0" parTransId="{54EE2835-294C-47D1-8E25-62E81E9EA59B}" sibTransId="{3AA6622E-2C2A-4496-9054-93CC719E833C}"/>
    <dgm:cxn modelId="{7EE41D53-4952-47E1-B46C-70032B544180}" type="presOf" srcId="{3AA6622E-2C2A-4496-9054-93CC719E833C}" destId="{981613ED-9B97-4BD3-A591-49725045A97A}" srcOrd="0" destOrd="0" presId="urn:microsoft.com/office/officeart/2005/8/layout/equation1"/>
    <dgm:cxn modelId="{9056BD55-4CF7-49CC-86F7-24B2472AC47D}" srcId="{8C1A880C-C83C-409B-BA47-BCE045C972CF}" destId="{8B6873F0-31CD-4609-A62F-D47B72DD4B43}" srcOrd="2" destOrd="0" parTransId="{3185B298-449E-4CD3-9FB3-10233C896180}" sibTransId="{5A7E3502-2DFA-4817-B226-4F074E36C90D}"/>
    <dgm:cxn modelId="{25C98E9C-A7E2-4DA0-838B-C1E8C79E52D7}" type="presOf" srcId="{D9DCBE09-D672-4911-B61E-028B30871E16}" destId="{267DC44E-6962-4E48-9C70-A6A82891ED4A}" srcOrd="0" destOrd="0" presId="urn:microsoft.com/office/officeart/2005/8/layout/equation1"/>
    <dgm:cxn modelId="{5DF717EC-1C51-46D6-858E-CC679F23B46D}" type="presOf" srcId="{8B6873F0-31CD-4609-A62F-D47B72DD4B43}" destId="{177D5799-E459-4287-8575-3508798B86DE}" srcOrd="0" destOrd="0" presId="urn:microsoft.com/office/officeart/2005/8/layout/equation1"/>
    <dgm:cxn modelId="{9530D782-4D46-45A7-A119-D1711C9B48CD}" type="presParOf" srcId="{18BF8B94-FE34-4AC4-A79A-B459D14D6198}" destId="{05EFF4FD-6AFE-4A03-A287-822F427E6347}" srcOrd="0" destOrd="0" presId="urn:microsoft.com/office/officeart/2005/8/layout/equation1"/>
    <dgm:cxn modelId="{92989F75-41C9-4BA4-B6E9-A9B4E040F979}" type="presParOf" srcId="{18BF8B94-FE34-4AC4-A79A-B459D14D6198}" destId="{70C85D75-2CDF-4011-886D-A56F7232B91E}" srcOrd="1" destOrd="0" presId="urn:microsoft.com/office/officeart/2005/8/layout/equation1"/>
    <dgm:cxn modelId="{761819F7-7FFB-4010-8E6F-36BD484FF2EC}" type="presParOf" srcId="{18BF8B94-FE34-4AC4-A79A-B459D14D6198}" destId="{6111A3B5-6086-4F7E-9F82-0150145B0071}" srcOrd="2" destOrd="0" presId="urn:microsoft.com/office/officeart/2005/8/layout/equation1"/>
    <dgm:cxn modelId="{D7589714-4F70-4FBE-B6AE-9948740A98E9}" type="presParOf" srcId="{18BF8B94-FE34-4AC4-A79A-B459D14D6198}" destId="{475A992E-C52E-4E6F-8F50-78FB843DE545}" srcOrd="3" destOrd="0" presId="urn:microsoft.com/office/officeart/2005/8/layout/equation1"/>
    <dgm:cxn modelId="{BBC60E5A-7893-4C22-AD63-BA2B9980DAB3}" type="presParOf" srcId="{18BF8B94-FE34-4AC4-A79A-B459D14D6198}" destId="{267DC44E-6962-4E48-9C70-A6A82891ED4A}" srcOrd="4" destOrd="0" presId="urn:microsoft.com/office/officeart/2005/8/layout/equation1"/>
    <dgm:cxn modelId="{464B606B-0830-4692-93FB-288656E75848}" type="presParOf" srcId="{18BF8B94-FE34-4AC4-A79A-B459D14D6198}" destId="{25F52E0A-46C6-426A-82F0-19062B67400E}" srcOrd="5" destOrd="0" presId="urn:microsoft.com/office/officeart/2005/8/layout/equation1"/>
    <dgm:cxn modelId="{C9849A54-9CC6-4B15-AAD3-1B8E2EA5E6A6}" type="presParOf" srcId="{18BF8B94-FE34-4AC4-A79A-B459D14D6198}" destId="{981613ED-9B97-4BD3-A591-49725045A97A}" srcOrd="6" destOrd="0" presId="urn:microsoft.com/office/officeart/2005/8/layout/equation1"/>
    <dgm:cxn modelId="{F451D7A7-936F-4A5A-89C2-751605DC9402}" type="presParOf" srcId="{18BF8B94-FE34-4AC4-A79A-B459D14D6198}" destId="{A5381722-7392-4A25-9C1C-901994C0CBB7}" srcOrd="7" destOrd="0" presId="urn:microsoft.com/office/officeart/2005/8/layout/equation1"/>
    <dgm:cxn modelId="{9FFB33D6-0219-419E-83B5-EE376CE76BA9}" type="presParOf" srcId="{18BF8B94-FE34-4AC4-A79A-B459D14D6198}" destId="{177D5799-E459-4287-8575-3508798B86DE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54ECD82-F264-4BF7-8678-4887166225F7}" type="doc">
      <dgm:prSet loTypeId="urn:microsoft.com/office/officeart/2005/8/layout/vList6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A28F6D8-160F-4D1C-BDE7-E405E4AD72FF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>
              <a:solidFill>
                <a:srgbClr val="FF33CC"/>
              </a:solidFill>
            </a:rPr>
            <a:t>malle</a:t>
          </a:r>
          <a:r>
            <a:rPr lang="en-US" dirty="0"/>
            <a:t>able</a:t>
          </a:r>
        </a:p>
        <a:p>
          <a:r>
            <a:rPr lang="en-US" dirty="0">
              <a:solidFill>
                <a:schemeClr val="tx1"/>
              </a:solidFill>
            </a:rPr>
            <a:t>feas</a:t>
          </a:r>
          <a:r>
            <a:rPr lang="en-US" dirty="0"/>
            <a:t>ible (</a:t>
          </a:r>
          <a:r>
            <a:rPr lang="en-US" dirty="0" err="1">
              <a:solidFill>
                <a:srgbClr val="FF33CC"/>
              </a:solidFill>
            </a:rPr>
            <a:t>fease</a:t>
          </a:r>
          <a:r>
            <a:rPr lang="en-US" dirty="0" err="1"/>
            <a:t>+ible</a:t>
          </a:r>
          <a:r>
            <a:rPr lang="en-US" dirty="0"/>
            <a:t>)</a:t>
          </a:r>
        </a:p>
      </dgm:t>
    </dgm:pt>
    <dgm:pt modelId="{6DBEFC04-4547-4573-B8A5-759DD19B56DC}" type="parTrans" cxnId="{CA4AA3E1-69A3-40AA-A48D-7C6617769959}">
      <dgm:prSet/>
      <dgm:spPr/>
      <dgm:t>
        <a:bodyPr/>
        <a:lstStyle/>
        <a:p>
          <a:endParaRPr lang="en-US"/>
        </a:p>
      </dgm:t>
    </dgm:pt>
    <dgm:pt modelId="{E36539B9-6BEB-4B80-88DF-AF37AFF1E659}" type="sibTrans" cxnId="{CA4AA3E1-69A3-40AA-A48D-7C6617769959}">
      <dgm:prSet/>
      <dgm:spPr/>
      <dgm:t>
        <a:bodyPr/>
        <a:lstStyle/>
        <a:p>
          <a:endParaRPr lang="en-US"/>
        </a:p>
      </dgm:t>
    </dgm:pt>
    <dgm:pt modelId="{44267545-BBDA-489E-8523-1B172BA42020}">
      <dgm:prSet phldrT="[Text]"/>
      <dgm:spPr/>
      <dgm:t>
        <a:bodyPr/>
        <a:lstStyle/>
        <a:p>
          <a:r>
            <a:rPr lang="en-US" dirty="0"/>
            <a:t>-able has the regular meaning “be able”</a:t>
          </a:r>
        </a:p>
      </dgm:t>
    </dgm:pt>
    <dgm:pt modelId="{13B05D4D-BD1A-4EA5-A0A9-620D37A6378C}" type="parTrans" cxnId="{2DCF036A-A862-4346-A256-8EAEF5F292A9}">
      <dgm:prSet/>
      <dgm:spPr/>
      <dgm:t>
        <a:bodyPr/>
        <a:lstStyle/>
        <a:p>
          <a:endParaRPr lang="en-US"/>
        </a:p>
      </dgm:t>
    </dgm:pt>
    <dgm:pt modelId="{5C0432BF-5D23-41AD-9311-54534D9F6199}" type="sibTrans" cxnId="{2DCF036A-A862-4346-A256-8EAEF5F292A9}">
      <dgm:prSet/>
      <dgm:spPr/>
      <dgm:t>
        <a:bodyPr/>
        <a:lstStyle/>
        <a:p>
          <a:endParaRPr lang="en-US"/>
        </a:p>
      </dgm:t>
    </dgm:pt>
    <dgm:pt modelId="{E9392B1F-DE8E-4069-B387-513B128BD120}">
      <dgm:prSet phldrT="[Text]"/>
      <dgm:spPr/>
      <dgm:t>
        <a:bodyPr/>
        <a:lstStyle/>
        <a:p>
          <a:r>
            <a:rPr lang="en-US" dirty="0"/>
            <a:t>-</a:t>
          </a:r>
          <a:r>
            <a:rPr lang="en-US" dirty="0" err="1"/>
            <a:t>ity</a:t>
          </a:r>
          <a:r>
            <a:rPr lang="en-US" dirty="0"/>
            <a:t> form is possible</a:t>
          </a:r>
        </a:p>
      </dgm:t>
    </dgm:pt>
    <dgm:pt modelId="{FCD5B3CA-5994-4BA5-908C-FC213347046B}" type="parTrans" cxnId="{A2208111-BA52-4A1B-A270-26F6A2920FE3}">
      <dgm:prSet/>
      <dgm:spPr/>
      <dgm:t>
        <a:bodyPr/>
        <a:lstStyle/>
        <a:p>
          <a:endParaRPr lang="en-US"/>
        </a:p>
      </dgm:t>
    </dgm:pt>
    <dgm:pt modelId="{547F931B-CC28-4EC2-8F67-F727C476D068}" type="sibTrans" cxnId="{A2208111-BA52-4A1B-A270-26F6A2920FE3}">
      <dgm:prSet/>
      <dgm:spPr/>
      <dgm:t>
        <a:bodyPr/>
        <a:lstStyle/>
        <a:p>
          <a:endParaRPr lang="en-US"/>
        </a:p>
      </dgm:t>
    </dgm:pt>
    <dgm:pt modelId="{BE7EE89D-7E50-476A-B9FE-BF211A9A0206}">
      <dgm:prSet phldrT="[Text]"/>
      <dgm:spPr/>
      <dgm:t>
        <a:bodyPr/>
        <a:lstStyle/>
        <a:p>
          <a:r>
            <a:rPr lang="en-US" dirty="0"/>
            <a:t>Base words don’t exit independently</a:t>
          </a:r>
        </a:p>
      </dgm:t>
    </dgm:pt>
    <dgm:pt modelId="{D3572445-255C-4110-B48E-1185A4DE99AA}" type="parTrans" cxnId="{D4B4D174-DA56-4993-AD22-ACC588D8F98B}">
      <dgm:prSet/>
      <dgm:spPr/>
      <dgm:t>
        <a:bodyPr/>
        <a:lstStyle/>
        <a:p>
          <a:endParaRPr lang="en-US"/>
        </a:p>
      </dgm:t>
    </dgm:pt>
    <dgm:pt modelId="{760BD79A-85F7-49E6-A8AA-7853B6E942C6}" type="sibTrans" cxnId="{D4B4D174-DA56-4993-AD22-ACC588D8F98B}">
      <dgm:prSet/>
      <dgm:spPr/>
      <dgm:t>
        <a:bodyPr/>
        <a:lstStyle/>
        <a:p>
          <a:endParaRPr lang="en-US"/>
        </a:p>
      </dgm:t>
    </dgm:pt>
    <dgm:pt modelId="{3B76366B-38DF-4A70-8917-3260F337997C}" type="pres">
      <dgm:prSet presAssocID="{754ECD82-F264-4BF7-8678-4887166225F7}" presName="Name0" presStyleCnt="0">
        <dgm:presLayoutVars>
          <dgm:dir/>
          <dgm:animLvl val="lvl"/>
          <dgm:resizeHandles/>
        </dgm:presLayoutVars>
      </dgm:prSet>
      <dgm:spPr/>
    </dgm:pt>
    <dgm:pt modelId="{236EC34C-27A6-4087-9509-B8E2122ECFEE}" type="pres">
      <dgm:prSet presAssocID="{7A28F6D8-160F-4D1C-BDE7-E405E4AD72FF}" presName="linNode" presStyleCnt="0"/>
      <dgm:spPr/>
    </dgm:pt>
    <dgm:pt modelId="{9B5C793E-78DD-4714-B207-49A9358482AD}" type="pres">
      <dgm:prSet presAssocID="{7A28F6D8-160F-4D1C-BDE7-E405E4AD72FF}" presName="parentShp" presStyleLbl="node1" presStyleIdx="0" presStyleCnt="1">
        <dgm:presLayoutVars>
          <dgm:bulletEnabled val="1"/>
        </dgm:presLayoutVars>
      </dgm:prSet>
      <dgm:spPr/>
    </dgm:pt>
    <dgm:pt modelId="{903B8794-D8BE-45EE-A14B-BB5A4020DB94}" type="pres">
      <dgm:prSet presAssocID="{7A28F6D8-160F-4D1C-BDE7-E405E4AD72FF}" presName="childShp" presStyleLbl="bgAccFollowNode1" presStyleIdx="0" presStyleCnt="1">
        <dgm:presLayoutVars>
          <dgm:bulletEnabled val="1"/>
        </dgm:presLayoutVars>
      </dgm:prSet>
      <dgm:spPr/>
    </dgm:pt>
  </dgm:ptLst>
  <dgm:cxnLst>
    <dgm:cxn modelId="{A2208111-BA52-4A1B-A270-26F6A2920FE3}" srcId="{7A28F6D8-160F-4D1C-BDE7-E405E4AD72FF}" destId="{E9392B1F-DE8E-4069-B387-513B128BD120}" srcOrd="1" destOrd="0" parTransId="{FCD5B3CA-5994-4BA5-908C-FC213347046B}" sibTransId="{547F931B-CC28-4EC2-8F67-F727C476D068}"/>
    <dgm:cxn modelId="{25D7D436-8134-4BE5-AC1F-807B69EBA893}" type="presOf" srcId="{7A28F6D8-160F-4D1C-BDE7-E405E4AD72FF}" destId="{9B5C793E-78DD-4714-B207-49A9358482AD}" srcOrd="0" destOrd="0" presId="urn:microsoft.com/office/officeart/2005/8/layout/vList6"/>
    <dgm:cxn modelId="{1BC19067-B1F9-40EC-BA35-83A2FE9C1BF4}" type="presOf" srcId="{BE7EE89D-7E50-476A-B9FE-BF211A9A0206}" destId="{903B8794-D8BE-45EE-A14B-BB5A4020DB94}" srcOrd="0" destOrd="2" presId="urn:microsoft.com/office/officeart/2005/8/layout/vList6"/>
    <dgm:cxn modelId="{2DCF036A-A862-4346-A256-8EAEF5F292A9}" srcId="{7A28F6D8-160F-4D1C-BDE7-E405E4AD72FF}" destId="{44267545-BBDA-489E-8523-1B172BA42020}" srcOrd="0" destOrd="0" parTransId="{13B05D4D-BD1A-4EA5-A0A9-620D37A6378C}" sibTransId="{5C0432BF-5D23-41AD-9311-54534D9F6199}"/>
    <dgm:cxn modelId="{D4B4D174-DA56-4993-AD22-ACC588D8F98B}" srcId="{7A28F6D8-160F-4D1C-BDE7-E405E4AD72FF}" destId="{BE7EE89D-7E50-476A-B9FE-BF211A9A0206}" srcOrd="2" destOrd="0" parTransId="{D3572445-255C-4110-B48E-1185A4DE99AA}" sibTransId="{760BD79A-85F7-49E6-A8AA-7853B6E942C6}"/>
    <dgm:cxn modelId="{52F993BA-C175-4DAD-ADB3-11EF00417C18}" type="presOf" srcId="{44267545-BBDA-489E-8523-1B172BA42020}" destId="{903B8794-D8BE-45EE-A14B-BB5A4020DB94}" srcOrd="0" destOrd="0" presId="urn:microsoft.com/office/officeart/2005/8/layout/vList6"/>
    <dgm:cxn modelId="{27F3D7D7-11A6-4506-97D0-9DBA83B9A18A}" type="presOf" srcId="{E9392B1F-DE8E-4069-B387-513B128BD120}" destId="{903B8794-D8BE-45EE-A14B-BB5A4020DB94}" srcOrd="0" destOrd="1" presId="urn:microsoft.com/office/officeart/2005/8/layout/vList6"/>
    <dgm:cxn modelId="{CA4AA3E1-69A3-40AA-A48D-7C6617769959}" srcId="{754ECD82-F264-4BF7-8678-4887166225F7}" destId="{7A28F6D8-160F-4D1C-BDE7-E405E4AD72FF}" srcOrd="0" destOrd="0" parTransId="{6DBEFC04-4547-4573-B8A5-759DD19B56DC}" sibTransId="{E36539B9-6BEB-4B80-88DF-AF37AFF1E659}"/>
    <dgm:cxn modelId="{E9A946E9-445E-413B-A271-7117540C1844}" type="presOf" srcId="{754ECD82-F264-4BF7-8678-4887166225F7}" destId="{3B76366B-38DF-4A70-8917-3260F337997C}" srcOrd="0" destOrd="0" presId="urn:microsoft.com/office/officeart/2005/8/layout/vList6"/>
    <dgm:cxn modelId="{A3B3FB8F-BE5A-476D-A8F1-70B337399CAA}" type="presParOf" srcId="{3B76366B-38DF-4A70-8917-3260F337997C}" destId="{236EC34C-27A6-4087-9509-B8E2122ECFEE}" srcOrd="0" destOrd="0" presId="urn:microsoft.com/office/officeart/2005/8/layout/vList6"/>
    <dgm:cxn modelId="{8C00045C-50D9-43F3-9F77-07AAA9D7A529}" type="presParOf" srcId="{236EC34C-27A6-4087-9509-B8E2122ECFEE}" destId="{9B5C793E-78DD-4714-B207-49A9358482AD}" srcOrd="0" destOrd="0" presId="urn:microsoft.com/office/officeart/2005/8/layout/vList6"/>
    <dgm:cxn modelId="{A264D3D8-25D9-4B1B-8922-6304E634B9A1}" type="presParOf" srcId="{236EC34C-27A6-4087-9509-B8E2122ECFEE}" destId="{903B8794-D8BE-45EE-A14B-BB5A4020DB94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32CE1A-7549-47FA-A4B1-825FE0A2DC82}">
      <dsp:nvSpPr>
        <dsp:cNvPr id="0" name=""/>
        <dsp:cNvSpPr/>
      </dsp:nvSpPr>
      <dsp:spPr>
        <a:xfrm>
          <a:off x="1218343" y="844753"/>
          <a:ext cx="1678113" cy="7095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reconsideration</a:t>
          </a:r>
        </a:p>
      </dsp:txBody>
      <dsp:txXfrm>
        <a:off x="1464097" y="948666"/>
        <a:ext cx="1186605" cy="501735"/>
      </dsp:txXfrm>
    </dsp:sp>
    <dsp:sp modelId="{E2315E12-F2DA-4891-913B-6BB235C4B713}">
      <dsp:nvSpPr>
        <dsp:cNvPr id="0" name=""/>
        <dsp:cNvSpPr/>
      </dsp:nvSpPr>
      <dsp:spPr>
        <a:xfrm rot="12935280">
          <a:off x="1140335" y="626036"/>
          <a:ext cx="513903" cy="202225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358B92-8B70-4911-9F41-FA2ACEC4FB29}">
      <dsp:nvSpPr>
        <dsp:cNvPr id="0" name=""/>
        <dsp:cNvSpPr/>
      </dsp:nvSpPr>
      <dsp:spPr>
        <a:xfrm>
          <a:off x="851286" y="307981"/>
          <a:ext cx="674083" cy="53926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</a:t>
          </a:r>
        </a:p>
      </dsp:txBody>
      <dsp:txXfrm>
        <a:off x="867081" y="323776"/>
        <a:ext cx="642493" cy="507677"/>
      </dsp:txXfrm>
    </dsp:sp>
    <dsp:sp modelId="{1DA86299-8255-4A39-9FD6-3C036733E0C6}">
      <dsp:nvSpPr>
        <dsp:cNvPr id="0" name=""/>
        <dsp:cNvSpPr/>
      </dsp:nvSpPr>
      <dsp:spPr>
        <a:xfrm rot="16200000">
          <a:off x="1785733" y="440351"/>
          <a:ext cx="543333" cy="202225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0BB018-6A95-4DA4-9F7A-D1C83E2C23C8}">
      <dsp:nvSpPr>
        <dsp:cNvPr id="0" name=""/>
        <dsp:cNvSpPr/>
      </dsp:nvSpPr>
      <dsp:spPr>
        <a:xfrm>
          <a:off x="1720358" y="164"/>
          <a:ext cx="674083" cy="53926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consider</a:t>
          </a:r>
        </a:p>
      </dsp:txBody>
      <dsp:txXfrm>
        <a:off x="1736153" y="15959"/>
        <a:ext cx="642493" cy="507677"/>
      </dsp:txXfrm>
    </dsp:sp>
    <dsp:sp modelId="{085A62EB-7B9A-4C41-898A-7AED46FDAEFA}">
      <dsp:nvSpPr>
        <dsp:cNvPr id="0" name=""/>
        <dsp:cNvSpPr/>
      </dsp:nvSpPr>
      <dsp:spPr>
        <a:xfrm rot="19395672">
          <a:off x="2442664" y="610371"/>
          <a:ext cx="537163" cy="202225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F389E6-4CA9-4DDB-A431-FDE82B935AF7}">
      <dsp:nvSpPr>
        <dsp:cNvPr id="0" name=""/>
        <dsp:cNvSpPr/>
      </dsp:nvSpPr>
      <dsp:spPr>
        <a:xfrm>
          <a:off x="2589437" y="281193"/>
          <a:ext cx="674083" cy="53926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ation</a:t>
          </a:r>
          <a:endParaRPr lang="en-US" sz="1300" kern="1200" dirty="0"/>
        </a:p>
      </dsp:txBody>
      <dsp:txXfrm>
        <a:off x="2605232" y="296988"/>
        <a:ext cx="642493" cy="50767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0E29F1-5C5D-4604-973D-F4451897C2FE}">
      <dsp:nvSpPr>
        <dsp:cNvPr id="0" name=""/>
        <dsp:cNvSpPr/>
      </dsp:nvSpPr>
      <dsp:spPr>
        <a:xfrm>
          <a:off x="3444999" y="3014823"/>
          <a:ext cx="186407" cy="5716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1648"/>
              </a:lnTo>
              <a:lnTo>
                <a:pt x="186407" y="571648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7AF59A-20C4-4FCB-8171-498D4B23C626}">
      <dsp:nvSpPr>
        <dsp:cNvPr id="0" name=""/>
        <dsp:cNvSpPr/>
      </dsp:nvSpPr>
      <dsp:spPr>
        <a:xfrm>
          <a:off x="3190242" y="2132496"/>
          <a:ext cx="751842" cy="2609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485"/>
              </a:lnTo>
              <a:lnTo>
                <a:pt x="751842" y="130485"/>
              </a:lnTo>
              <a:lnTo>
                <a:pt x="751842" y="26097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0210B4-4A07-4C21-BE14-9E0540A60D61}">
      <dsp:nvSpPr>
        <dsp:cNvPr id="0" name=""/>
        <dsp:cNvSpPr/>
      </dsp:nvSpPr>
      <dsp:spPr>
        <a:xfrm>
          <a:off x="1941314" y="3014823"/>
          <a:ext cx="186407" cy="5716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1648"/>
              </a:lnTo>
              <a:lnTo>
                <a:pt x="186407" y="571648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FBC61D-F6ED-4653-91F9-B5A746973D97}">
      <dsp:nvSpPr>
        <dsp:cNvPr id="0" name=""/>
        <dsp:cNvSpPr/>
      </dsp:nvSpPr>
      <dsp:spPr>
        <a:xfrm>
          <a:off x="2438400" y="2132496"/>
          <a:ext cx="751842" cy="260970"/>
        </a:xfrm>
        <a:custGeom>
          <a:avLst/>
          <a:gdLst/>
          <a:ahLst/>
          <a:cxnLst/>
          <a:rect l="0" t="0" r="0" b="0"/>
          <a:pathLst>
            <a:path>
              <a:moveTo>
                <a:pt x="751842" y="0"/>
              </a:moveTo>
              <a:lnTo>
                <a:pt x="751842" y="130485"/>
              </a:lnTo>
              <a:lnTo>
                <a:pt x="0" y="130485"/>
              </a:lnTo>
              <a:lnTo>
                <a:pt x="0" y="26097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3B9BA8-7F54-42F0-B315-FCF8F7E7B5F0}">
      <dsp:nvSpPr>
        <dsp:cNvPr id="0" name=""/>
        <dsp:cNvSpPr/>
      </dsp:nvSpPr>
      <dsp:spPr>
        <a:xfrm>
          <a:off x="1907139" y="1250168"/>
          <a:ext cx="1283103" cy="2609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485"/>
              </a:lnTo>
              <a:lnTo>
                <a:pt x="1283103" y="130485"/>
              </a:lnTo>
              <a:lnTo>
                <a:pt x="1283103" y="260970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DF988E-FE5F-4B69-92FC-E221F469F124}">
      <dsp:nvSpPr>
        <dsp:cNvPr id="0" name=""/>
        <dsp:cNvSpPr/>
      </dsp:nvSpPr>
      <dsp:spPr>
        <a:xfrm>
          <a:off x="126950" y="2132496"/>
          <a:ext cx="186407" cy="5716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1648"/>
              </a:lnTo>
              <a:lnTo>
                <a:pt x="186407" y="571648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9347C1-9789-46F6-92BD-3204CFF55F56}">
      <dsp:nvSpPr>
        <dsp:cNvPr id="0" name=""/>
        <dsp:cNvSpPr/>
      </dsp:nvSpPr>
      <dsp:spPr>
        <a:xfrm>
          <a:off x="624036" y="1250168"/>
          <a:ext cx="1283103" cy="260970"/>
        </a:xfrm>
        <a:custGeom>
          <a:avLst/>
          <a:gdLst/>
          <a:ahLst/>
          <a:cxnLst/>
          <a:rect l="0" t="0" r="0" b="0"/>
          <a:pathLst>
            <a:path>
              <a:moveTo>
                <a:pt x="1283103" y="0"/>
              </a:moveTo>
              <a:lnTo>
                <a:pt x="1283103" y="130485"/>
              </a:lnTo>
              <a:lnTo>
                <a:pt x="0" y="130485"/>
              </a:lnTo>
              <a:lnTo>
                <a:pt x="0" y="260970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E3A752-C819-449A-87D3-C460CF029E6B}">
      <dsp:nvSpPr>
        <dsp:cNvPr id="0" name=""/>
        <dsp:cNvSpPr/>
      </dsp:nvSpPr>
      <dsp:spPr>
        <a:xfrm>
          <a:off x="1285781" y="628811"/>
          <a:ext cx="1242714" cy="62135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Morphemes</a:t>
          </a:r>
        </a:p>
      </dsp:txBody>
      <dsp:txXfrm>
        <a:off x="1285781" y="628811"/>
        <a:ext cx="1242714" cy="621357"/>
      </dsp:txXfrm>
    </dsp:sp>
    <dsp:sp modelId="{90DCEA4E-91D6-45C9-8683-29104B329953}">
      <dsp:nvSpPr>
        <dsp:cNvPr id="0" name=""/>
        <dsp:cNvSpPr/>
      </dsp:nvSpPr>
      <dsp:spPr>
        <a:xfrm>
          <a:off x="2678" y="1511139"/>
          <a:ext cx="1242714" cy="62135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Stem</a:t>
          </a:r>
        </a:p>
      </dsp:txBody>
      <dsp:txXfrm>
        <a:off x="2678" y="1511139"/>
        <a:ext cx="1242714" cy="621357"/>
      </dsp:txXfrm>
    </dsp:sp>
    <dsp:sp modelId="{B1E5620F-2A39-45A0-BFD9-C2B682B1B1EE}">
      <dsp:nvSpPr>
        <dsp:cNvPr id="0" name=""/>
        <dsp:cNvSpPr/>
      </dsp:nvSpPr>
      <dsp:spPr>
        <a:xfrm>
          <a:off x="313357" y="2393466"/>
          <a:ext cx="1242714" cy="62135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tree, go,  fat</a:t>
          </a:r>
        </a:p>
      </dsp:txBody>
      <dsp:txXfrm>
        <a:off x="313357" y="2393466"/>
        <a:ext cx="1242714" cy="621357"/>
      </dsp:txXfrm>
    </dsp:sp>
    <dsp:sp modelId="{D4C629E5-5FC3-4227-9AD1-2F558A587DE3}">
      <dsp:nvSpPr>
        <dsp:cNvPr id="0" name=""/>
        <dsp:cNvSpPr/>
      </dsp:nvSpPr>
      <dsp:spPr>
        <a:xfrm>
          <a:off x="2568885" y="1511139"/>
          <a:ext cx="1242714" cy="62135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Affixes</a:t>
          </a:r>
        </a:p>
      </dsp:txBody>
      <dsp:txXfrm>
        <a:off x="2568885" y="1511139"/>
        <a:ext cx="1242714" cy="621357"/>
      </dsp:txXfrm>
    </dsp:sp>
    <dsp:sp modelId="{DCC0EB77-CE65-4C8A-91A4-3EFDAD133BF2}">
      <dsp:nvSpPr>
        <dsp:cNvPr id="0" name=""/>
        <dsp:cNvSpPr/>
      </dsp:nvSpPr>
      <dsp:spPr>
        <a:xfrm>
          <a:off x="1817042" y="2393466"/>
          <a:ext cx="1242714" cy="62135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Prefixes</a:t>
          </a:r>
        </a:p>
      </dsp:txBody>
      <dsp:txXfrm>
        <a:off x="1817042" y="2393466"/>
        <a:ext cx="1242714" cy="621357"/>
      </dsp:txXfrm>
    </dsp:sp>
    <dsp:sp modelId="{398FBF71-E2A9-41B1-9B1E-E81E4549B661}">
      <dsp:nvSpPr>
        <dsp:cNvPr id="0" name=""/>
        <dsp:cNvSpPr/>
      </dsp:nvSpPr>
      <dsp:spPr>
        <a:xfrm>
          <a:off x="2127721" y="3275794"/>
          <a:ext cx="1242714" cy="62135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post - (postpone)</a:t>
          </a:r>
        </a:p>
      </dsp:txBody>
      <dsp:txXfrm>
        <a:off x="2127721" y="3275794"/>
        <a:ext cx="1242714" cy="621357"/>
      </dsp:txXfrm>
    </dsp:sp>
    <dsp:sp modelId="{9781B6BA-0A85-49AF-9602-E29256505C89}">
      <dsp:nvSpPr>
        <dsp:cNvPr id="0" name=""/>
        <dsp:cNvSpPr/>
      </dsp:nvSpPr>
      <dsp:spPr>
        <a:xfrm>
          <a:off x="3320727" y="2393466"/>
          <a:ext cx="1242714" cy="62135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Suffixes</a:t>
          </a:r>
        </a:p>
      </dsp:txBody>
      <dsp:txXfrm>
        <a:off x="3320727" y="2393466"/>
        <a:ext cx="1242714" cy="621357"/>
      </dsp:txXfrm>
    </dsp:sp>
    <dsp:sp modelId="{DCAD4957-2B26-4F83-B857-2527C2C04C67}">
      <dsp:nvSpPr>
        <dsp:cNvPr id="0" name=""/>
        <dsp:cNvSpPr/>
      </dsp:nvSpPr>
      <dsp:spPr>
        <a:xfrm>
          <a:off x="3631406" y="3275794"/>
          <a:ext cx="1242714" cy="62135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-</a:t>
          </a:r>
          <a:r>
            <a:rPr lang="en-US" sz="1400" kern="1200" dirty="0" err="1"/>
            <a:t>ed</a:t>
          </a:r>
          <a:r>
            <a:rPr lang="en-US" sz="1400" kern="1200" dirty="0"/>
            <a:t> (tossed)</a:t>
          </a:r>
        </a:p>
      </dsp:txBody>
      <dsp:txXfrm>
        <a:off x="3631406" y="3275794"/>
        <a:ext cx="1242714" cy="62135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7898AB-2DA6-4493-8831-58290DFA59B3}">
      <dsp:nvSpPr>
        <dsp:cNvPr id="0" name=""/>
        <dsp:cNvSpPr/>
      </dsp:nvSpPr>
      <dsp:spPr>
        <a:xfrm>
          <a:off x="1295399" y="409"/>
          <a:ext cx="1425290" cy="837381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Transitive Verb (read)</a:t>
          </a:r>
        </a:p>
      </dsp:txBody>
      <dsp:txXfrm>
        <a:off x="1295399" y="409"/>
        <a:ext cx="1425290" cy="837381"/>
      </dsp:txXfrm>
    </dsp:sp>
    <dsp:sp modelId="{256A2805-7B62-4AB8-9E44-F6EE23605598}">
      <dsp:nvSpPr>
        <dsp:cNvPr id="0" name=""/>
        <dsp:cNvSpPr/>
      </dsp:nvSpPr>
      <dsp:spPr>
        <a:xfrm>
          <a:off x="2788685" y="176259"/>
          <a:ext cx="485681" cy="485681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2853062" y="361983"/>
        <a:ext cx="356927" cy="114233"/>
      </dsp:txXfrm>
    </dsp:sp>
    <dsp:sp modelId="{8A123D56-528F-4B39-B0FD-4EEA75E341CB}">
      <dsp:nvSpPr>
        <dsp:cNvPr id="0" name=""/>
        <dsp:cNvSpPr/>
      </dsp:nvSpPr>
      <dsp:spPr>
        <a:xfrm>
          <a:off x="3342361" y="409"/>
          <a:ext cx="837381" cy="837381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-able</a:t>
          </a:r>
        </a:p>
      </dsp:txBody>
      <dsp:txXfrm>
        <a:off x="3342361" y="409"/>
        <a:ext cx="837381" cy="837381"/>
      </dsp:txXfrm>
    </dsp:sp>
    <dsp:sp modelId="{2C49DA7A-3D8D-483F-89A4-4B163A055227}">
      <dsp:nvSpPr>
        <dsp:cNvPr id="0" name=""/>
        <dsp:cNvSpPr/>
      </dsp:nvSpPr>
      <dsp:spPr>
        <a:xfrm>
          <a:off x="4247738" y="176259"/>
          <a:ext cx="485681" cy="485681"/>
        </a:xfrm>
        <a:prstGeom prst="mathEqual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4312115" y="276309"/>
        <a:ext cx="356927" cy="285581"/>
      </dsp:txXfrm>
    </dsp:sp>
    <dsp:sp modelId="{31A1DA67-3D4D-4347-A3EB-BF87898A75CF}">
      <dsp:nvSpPr>
        <dsp:cNvPr id="0" name=""/>
        <dsp:cNvSpPr/>
      </dsp:nvSpPr>
      <dsp:spPr>
        <a:xfrm>
          <a:off x="4801415" y="409"/>
          <a:ext cx="989784" cy="837381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Productive (readable)</a:t>
          </a:r>
        </a:p>
      </dsp:txBody>
      <dsp:txXfrm>
        <a:off x="4801415" y="409"/>
        <a:ext cx="989784" cy="83738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7898AB-2DA6-4493-8831-58290DFA59B3}">
      <dsp:nvSpPr>
        <dsp:cNvPr id="0" name=""/>
        <dsp:cNvSpPr/>
      </dsp:nvSpPr>
      <dsp:spPr>
        <a:xfrm>
          <a:off x="914396" y="297"/>
          <a:ext cx="1411933" cy="837604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Noun (game)</a:t>
          </a:r>
        </a:p>
      </dsp:txBody>
      <dsp:txXfrm>
        <a:off x="914396" y="297"/>
        <a:ext cx="1411933" cy="837604"/>
      </dsp:txXfrm>
    </dsp:sp>
    <dsp:sp modelId="{256A2805-7B62-4AB8-9E44-F6EE23605598}">
      <dsp:nvSpPr>
        <dsp:cNvPr id="0" name=""/>
        <dsp:cNvSpPr/>
      </dsp:nvSpPr>
      <dsp:spPr>
        <a:xfrm>
          <a:off x="2394343" y="176194"/>
          <a:ext cx="485810" cy="485810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2458737" y="361968"/>
        <a:ext cx="357022" cy="114262"/>
      </dsp:txXfrm>
    </dsp:sp>
    <dsp:sp modelId="{8A123D56-528F-4B39-B0FD-4EEA75E341CB}">
      <dsp:nvSpPr>
        <dsp:cNvPr id="0" name=""/>
        <dsp:cNvSpPr/>
      </dsp:nvSpPr>
      <dsp:spPr>
        <a:xfrm>
          <a:off x="2948167" y="297"/>
          <a:ext cx="909043" cy="837604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-able</a:t>
          </a:r>
        </a:p>
      </dsp:txBody>
      <dsp:txXfrm>
        <a:off x="2948167" y="297"/>
        <a:ext cx="909043" cy="837604"/>
      </dsp:txXfrm>
    </dsp:sp>
    <dsp:sp modelId="{2C49DA7A-3D8D-483F-89A4-4B163A055227}">
      <dsp:nvSpPr>
        <dsp:cNvPr id="0" name=""/>
        <dsp:cNvSpPr/>
      </dsp:nvSpPr>
      <dsp:spPr>
        <a:xfrm>
          <a:off x="3925225" y="176194"/>
          <a:ext cx="485810" cy="485810"/>
        </a:xfrm>
        <a:prstGeom prst="mathEqual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3989619" y="276271"/>
        <a:ext cx="357022" cy="285656"/>
      </dsp:txXfrm>
    </dsp:sp>
    <dsp:sp modelId="{31A1DA67-3D4D-4347-A3EB-BF87898A75CF}">
      <dsp:nvSpPr>
        <dsp:cNvPr id="0" name=""/>
        <dsp:cNvSpPr/>
      </dsp:nvSpPr>
      <dsp:spPr>
        <a:xfrm>
          <a:off x="4479049" y="297"/>
          <a:ext cx="1007353" cy="837604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Not Productive (</a:t>
          </a:r>
          <a:r>
            <a:rPr lang="en-US" sz="1600" kern="1200" dirty="0" err="1"/>
            <a:t>gameable</a:t>
          </a:r>
          <a:r>
            <a:rPr lang="en-US" sz="1600" kern="1200" dirty="0"/>
            <a:t>)</a:t>
          </a:r>
        </a:p>
      </dsp:txBody>
      <dsp:txXfrm>
        <a:off x="4479049" y="297"/>
        <a:ext cx="1007353" cy="83760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74039C-CF36-47A8-9D2C-B7C5FFC3CA65}">
      <dsp:nvSpPr>
        <dsp:cNvPr id="0" name=""/>
        <dsp:cNvSpPr/>
      </dsp:nvSpPr>
      <dsp:spPr>
        <a:xfrm>
          <a:off x="0" y="3441586"/>
          <a:ext cx="7162800" cy="1129605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Analyzing them as the words containing suffix -able leads to false analysis</a:t>
          </a:r>
        </a:p>
      </dsp:txBody>
      <dsp:txXfrm>
        <a:off x="0" y="3441586"/>
        <a:ext cx="7162800" cy="1129605"/>
      </dsp:txXfrm>
    </dsp:sp>
    <dsp:sp modelId="{168E309A-1B7B-4D7B-98CD-9922C1990336}">
      <dsp:nvSpPr>
        <dsp:cNvPr id="0" name=""/>
        <dsp:cNvSpPr/>
      </dsp:nvSpPr>
      <dsp:spPr>
        <a:xfrm rot="10800000">
          <a:off x="0" y="1721197"/>
          <a:ext cx="7162800" cy="1737333"/>
        </a:xfrm>
        <a:prstGeom prst="upArrowCallout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They don’t have the meaning “to be able”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They can not take the suffix -</a:t>
          </a:r>
          <a:r>
            <a:rPr lang="en-US" sz="2800" kern="1200" dirty="0" err="1"/>
            <a:t>ity</a:t>
          </a:r>
          <a:r>
            <a:rPr lang="en-US" sz="2800" kern="1200" dirty="0"/>
            <a:t> to form a noun</a:t>
          </a:r>
        </a:p>
      </dsp:txBody>
      <dsp:txXfrm rot="10800000">
        <a:off x="0" y="1721197"/>
        <a:ext cx="7162800" cy="1128867"/>
      </dsp:txXfrm>
    </dsp:sp>
    <dsp:sp modelId="{BC48EAED-8EDA-46C3-83B4-639AC6993888}">
      <dsp:nvSpPr>
        <dsp:cNvPr id="0" name=""/>
        <dsp:cNvSpPr/>
      </dsp:nvSpPr>
      <dsp:spPr>
        <a:xfrm rot="10800000">
          <a:off x="0" y="808"/>
          <a:ext cx="7162800" cy="1737333"/>
        </a:xfrm>
        <a:prstGeom prst="upArrowCallout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hospit</a:t>
          </a:r>
          <a:r>
            <a:rPr lang="en-US" sz="2800" kern="1200" dirty="0">
              <a:solidFill>
                <a:srgbClr val="FF33CC"/>
              </a:solidFill>
            </a:rPr>
            <a:t>able</a:t>
          </a:r>
          <a:r>
            <a:rPr lang="en-US" sz="2800" kern="1200" dirty="0"/>
            <a:t>, size</a:t>
          </a:r>
          <a:r>
            <a:rPr lang="en-US" sz="2800" kern="1200" dirty="0">
              <a:solidFill>
                <a:srgbClr val="FF33CC"/>
              </a:solidFill>
            </a:rPr>
            <a:t>able</a:t>
          </a:r>
        </a:p>
      </dsp:txBody>
      <dsp:txXfrm rot="10800000">
        <a:off x="0" y="808"/>
        <a:ext cx="7162800" cy="112886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EFF4FD-6AFE-4A03-A287-822F427E6347}">
      <dsp:nvSpPr>
        <dsp:cNvPr id="0" name=""/>
        <dsp:cNvSpPr/>
      </dsp:nvSpPr>
      <dsp:spPr>
        <a:xfrm>
          <a:off x="1114" y="419099"/>
          <a:ext cx="1477695" cy="736601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base (nonexistent)</a:t>
          </a:r>
        </a:p>
      </dsp:txBody>
      <dsp:txXfrm>
        <a:off x="1114" y="419099"/>
        <a:ext cx="1477695" cy="736601"/>
      </dsp:txXfrm>
    </dsp:sp>
    <dsp:sp modelId="{6111A3B5-6086-4F7E-9F82-0150145B0071}">
      <dsp:nvSpPr>
        <dsp:cNvPr id="0" name=""/>
        <dsp:cNvSpPr/>
      </dsp:nvSpPr>
      <dsp:spPr>
        <a:xfrm>
          <a:off x="1598799" y="358868"/>
          <a:ext cx="857063" cy="857063"/>
        </a:xfrm>
        <a:prstGeom prst="mathPlus">
          <a:avLst/>
        </a:prstGeom>
        <a:solidFill>
          <a:schemeClr val="accent1"/>
        </a:solidFill>
        <a:ln w="25400" cap="flat" cmpd="sng" algn="ctr">
          <a:solidFill>
            <a:schemeClr val="accent1">
              <a:shade val="5000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712403" y="686609"/>
        <a:ext cx="629855" cy="201581"/>
      </dsp:txXfrm>
    </dsp:sp>
    <dsp:sp modelId="{267DC44E-6962-4E48-9C70-A6A82891ED4A}">
      <dsp:nvSpPr>
        <dsp:cNvPr id="0" name=""/>
        <dsp:cNvSpPr/>
      </dsp:nvSpPr>
      <dsp:spPr>
        <a:xfrm>
          <a:off x="2575852" y="457201"/>
          <a:ext cx="1477695" cy="660397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morpheme (known)</a:t>
          </a:r>
        </a:p>
      </dsp:txBody>
      <dsp:txXfrm>
        <a:off x="2575852" y="457201"/>
        <a:ext cx="1477695" cy="660397"/>
      </dsp:txXfrm>
    </dsp:sp>
    <dsp:sp modelId="{981613ED-9B97-4BD3-A591-49725045A97A}">
      <dsp:nvSpPr>
        <dsp:cNvPr id="0" name=""/>
        <dsp:cNvSpPr/>
      </dsp:nvSpPr>
      <dsp:spPr>
        <a:xfrm>
          <a:off x="4173536" y="358868"/>
          <a:ext cx="857063" cy="857063"/>
        </a:xfrm>
        <a:prstGeom prst="mathEqual">
          <a:avLst/>
        </a:prstGeom>
        <a:solidFill>
          <a:schemeClr val="accent1"/>
        </a:solidFill>
        <a:ln w="25400" cap="flat" cmpd="sng" algn="ctr">
          <a:solidFill>
            <a:schemeClr val="accent1">
              <a:shade val="5000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287140" y="535423"/>
        <a:ext cx="629855" cy="503953"/>
      </dsp:txXfrm>
    </dsp:sp>
    <dsp:sp modelId="{177D5799-E459-4287-8575-3508798B86DE}">
      <dsp:nvSpPr>
        <dsp:cNvPr id="0" name=""/>
        <dsp:cNvSpPr/>
      </dsp:nvSpPr>
      <dsp:spPr>
        <a:xfrm>
          <a:off x="5150589" y="457201"/>
          <a:ext cx="1477695" cy="660397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Compound</a:t>
          </a:r>
        </a:p>
      </dsp:txBody>
      <dsp:txXfrm>
        <a:off x="5150589" y="457201"/>
        <a:ext cx="1477695" cy="66039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3B8794-D8BE-45EE-A14B-BB5A4020DB94}">
      <dsp:nvSpPr>
        <dsp:cNvPr id="0" name=""/>
        <dsp:cNvSpPr/>
      </dsp:nvSpPr>
      <dsp:spPr>
        <a:xfrm>
          <a:off x="2743200" y="0"/>
          <a:ext cx="4114800" cy="2032000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-able has the regular meaning “be able”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-</a:t>
          </a:r>
          <a:r>
            <a:rPr lang="en-US" sz="2000" kern="1200" dirty="0" err="1"/>
            <a:t>ity</a:t>
          </a:r>
          <a:r>
            <a:rPr lang="en-US" sz="2000" kern="1200" dirty="0"/>
            <a:t> form is possible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Base words don’t exit independently</a:t>
          </a:r>
        </a:p>
      </dsp:txBody>
      <dsp:txXfrm>
        <a:off x="2743200" y="254000"/>
        <a:ext cx="3352800" cy="1524000"/>
      </dsp:txXfrm>
    </dsp:sp>
    <dsp:sp modelId="{9B5C793E-78DD-4714-B207-49A9358482AD}">
      <dsp:nvSpPr>
        <dsp:cNvPr id="0" name=""/>
        <dsp:cNvSpPr/>
      </dsp:nvSpPr>
      <dsp:spPr>
        <a:xfrm>
          <a:off x="0" y="0"/>
          <a:ext cx="2743200" cy="2032000"/>
        </a:xfrm>
        <a:prstGeom prst="roundRect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solidFill>
                <a:srgbClr val="FF33CC"/>
              </a:solidFill>
            </a:rPr>
            <a:t>malle</a:t>
          </a:r>
          <a:r>
            <a:rPr lang="en-US" sz="3500" kern="1200" dirty="0"/>
            <a:t>able</a:t>
          </a:r>
        </a:p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solidFill>
                <a:schemeClr val="tx1"/>
              </a:solidFill>
            </a:rPr>
            <a:t>feas</a:t>
          </a:r>
          <a:r>
            <a:rPr lang="en-US" sz="3500" kern="1200" dirty="0"/>
            <a:t>ible (</a:t>
          </a:r>
          <a:r>
            <a:rPr lang="en-US" sz="3500" kern="1200" dirty="0" err="1">
              <a:solidFill>
                <a:srgbClr val="FF33CC"/>
              </a:solidFill>
            </a:rPr>
            <a:t>fease</a:t>
          </a:r>
          <a:r>
            <a:rPr lang="en-US" sz="3500" kern="1200" dirty="0" err="1"/>
            <a:t>+ible</a:t>
          </a:r>
          <a:r>
            <a:rPr lang="en-US" sz="3500" kern="1200" dirty="0"/>
            <a:t>)</a:t>
          </a:r>
        </a:p>
      </dsp:txBody>
      <dsp:txXfrm>
        <a:off x="99194" y="99194"/>
        <a:ext cx="2544812" cy="18336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D5E7A1-62AB-4C8F-A9F2-36287E0A887B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F3AA38-0BC4-48BC-B733-6EA381DD4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447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>
            <a:extLst>
              <a:ext uri="{FF2B5EF4-FFF2-40B4-BE49-F238E27FC236}">
                <a16:creationId xmlns:a16="http://schemas.microsoft.com/office/drawing/2014/main" id="{FCF572E5-D991-4B62-9A73-2F28264CE4C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>
            <a:extLst>
              <a:ext uri="{FF2B5EF4-FFF2-40B4-BE49-F238E27FC236}">
                <a16:creationId xmlns:a16="http://schemas.microsoft.com/office/drawing/2014/main" id="{18513289-6730-4F2D-90EC-9FBC4E64E7A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9460" name="Slide Number Placeholder 3">
            <a:extLst>
              <a:ext uri="{FF2B5EF4-FFF2-40B4-BE49-F238E27FC236}">
                <a16:creationId xmlns:a16="http://schemas.microsoft.com/office/drawing/2014/main" id="{EFA9F7D0-32E1-4A1B-8E4B-806CDA0CA1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C60CA7B-94BD-4773-A063-9B98909890EF}" type="slidenum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>
            <a:extLst>
              <a:ext uri="{FF2B5EF4-FFF2-40B4-BE49-F238E27FC236}">
                <a16:creationId xmlns:a16="http://schemas.microsoft.com/office/drawing/2014/main" id="{CE4F478B-E177-4418-83B7-F66A1E944D5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Notes Placeholder 2">
            <a:extLst>
              <a:ext uri="{FF2B5EF4-FFF2-40B4-BE49-F238E27FC236}">
                <a16:creationId xmlns:a16="http://schemas.microsoft.com/office/drawing/2014/main" id="{D027EBCF-58E8-4841-A195-950C3C85431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0484" name="Slide Number Placeholder 3">
            <a:extLst>
              <a:ext uri="{FF2B5EF4-FFF2-40B4-BE49-F238E27FC236}">
                <a16:creationId xmlns:a16="http://schemas.microsoft.com/office/drawing/2014/main" id="{D33AF760-E03F-4F75-8DBF-4DED7AD6BD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984C6B3-FB10-4BFB-8581-20A9CC7EAB28}" type="slidenum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71A72-A8A2-4D61-9822-0F94F62BA1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39E2CA-70BD-46B2-BC9F-8CE1276248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901119-358D-4AAE-BE29-14E62A698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6F21D-F7F5-43C7-8EC7-E095E0837A1D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6B84A-49F5-4D8A-A659-B085E3979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893AC0-62C3-4C7C-87FA-5FD3B5EAA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5918-1E4C-4F8E-8CAC-5B91A52A5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675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13046-84A5-4A8B-8196-FDCA51AF3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909961-3370-483E-898F-6F989A4B7B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7E3EAE-DB0D-455E-BDA0-A3E4F5D9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6F21D-F7F5-43C7-8EC7-E095E0837A1D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ABA40D-1EB2-45FB-B382-6FCA5C760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E5D7E-E99A-426E-8C52-6C22FBE0F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5918-1E4C-4F8E-8CAC-5B91A52A5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030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C713ED-EF60-4628-AA8B-418774F001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485BB8-A252-454B-A14D-7BCC39C785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EA3EAC-1267-45D1-ABEA-4D023BA38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6F21D-F7F5-43C7-8EC7-E095E0837A1D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79E18F-C376-4B9C-8D4C-DFB898C6B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69D79-CAB2-424E-ACDA-2CFD33698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5918-1E4C-4F8E-8CAC-5B91A52A5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8314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4A8C97-30D1-452E-BDE2-9FAA37B36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1C497F-4B12-442C-9ACF-67185AC77F15}" type="datetimeFigureOut">
              <a:rPr lang="en-US"/>
              <a:pPr>
                <a:defRPr/>
              </a:pPr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EB492C-5676-4984-9F2E-6F6276F08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A0A13-7206-4403-926F-698C38DEA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DD2D6A-4BA1-4BF4-B7EB-4C0E8F9AC72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2725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7349C6-97C1-4DBE-B2A0-1DAFD3159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DFC8D5-1EE6-4976-B4B4-B68270D0DCB9}" type="datetimeFigureOut">
              <a:rPr lang="en-US"/>
              <a:pPr>
                <a:defRPr/>
              </a:pPr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B32BF-F7D9-4AC1-9941-43AA1124D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E7AA3-2962-4ED8-B25E-888828566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9A244E-D666-428F-889D-7519F1EE47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18537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9E387-5F89-47C1-8326-6403E72D8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641C3B-8573-458D-B8A4-CA8B1F9397F6}" type="datetimeFigureOut">
              <a:rPr lang="en-US"/>
              <a:pPr>
                <a:defRPr/>
              </a:pPr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F7D0B-47C0-4C37-AE1C-6D9EF9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D23CF1-8154-4189-B50A-AD37F636D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C96D5A-1897-4C2D-94A0-C2E9796F0D8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50432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876EF7D-0E19-4864-8775-A0FCCFB59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E9A878-03FE-4EB1-B06B-9BF60F70FF47}" type="datetimeFigureOut">
              <a:rPr lang="en-US"/>
              <a:pPr>
                <a:defRPr/>
              </a:pPr>
              <a:t>9/26/2023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795E42C-8CF9-45B6-9965-AF2F6251E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D34FE0C-8B05-47C7-8767-BFB6EAC95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4FF04B-EA43-4E95-8EFB-DB90D4F5910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21239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B470CCD5-C948-4F77-81E6-47FE487D2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CA8391-31BD-407E-813C-03C61CFDF3E8}" type="datetimeFigureOut">
              <a:rPr lang="en-US"/>
              <a:pPr>
                <a:defRPr/>
              </a:pPr>
              <a:t>9/26/2023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19F7618-2150-4459-965F-8B938D2C7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18761F5-A382-454A-A71A-947C33582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A5B8A7-8D87-4DE9-B0D1-6224FF38F7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38074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0B62F454-D76C-43CB-880A-8E9A22200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26628B-8DE6-47E3-96FF-DB30939058A9}" type="datetimeFigureOut">
              <a:rPr lang="en-US"/>
              <a:pPr>
                <a:defRPr/>
              </a:pPr>
              <a:t>9/26/2023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ED05A4B-4A1D-4AAF-A75A-EB6EE0D3A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F9EFB6F-C359-40C5-9130-01EEFBF7C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9D5E74-7F31-451C-BF37-774FE9F14F3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16583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7F0C7C62-3937-461B-8E8B-700443B44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2DDFD3-A19C-4563-BC40-096E035D5D4A}" type="datetimeFigureOut">
              <a:rPr lang="en-US"/>
              <a:pPr>
                <a:defRPr/>
              </a:pPr>
              <a:t>9/26/2023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AC046A5B-A754-4145-9783-9E2162DB9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4889067-8D4F-44E9-909D-053FE2C01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FC0834-B9AE-4AFD-BAE6-2E97687667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38183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CB40D25-EF18-4E47-B16A-636BACF12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CCA6A5-A2DA-435A-95D8-611BD8BB2C1C}" type="datetimeFigureOut">
              <a:rPr lang="en-US"/>
              <a:pPr>
                <a:defRPr/>
              </a:pPr>
              <a:t>9/26/2023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E477D14-E408-419D-80B1-90A8F57DD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462A23C-A8E8-44B9-A403-3E35579C9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E9FAF2-9D5A-4545-A158-212DC853BC6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6243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47E03-3889-45AC-AC62-AE6E260B2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5119A-15FE-42EC-8802-747BEABF5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FDA092-E280-4386-8E8D-FCB331BDE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6F21D-F7F5-43C7-8EC7-E095E0837A1D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3135E-04DD-4D77-92F9-90CDE599C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B2A7AC-5088-4914-A3A6-FDF39CCC3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5918-1E4C-4F8E-8CAC-5B91A52A5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0570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6A7F155-0CE6-47F5-BDF2-9903EF287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54CA5A-B986-4A95-94DA-8D41FCAAF33A}" type="datetimeFigureOut">
              <a:rPr lang="en-US"/>
              <a:pPr>
                <a:defRPr/>
              </a:pPr>
              <a:t>9/26/2023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0D2F078-28AC-4EFF-89B6-8E8880F99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E83FC06-FD3A-4477-BAE8-F0CE66E3C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F9920A-5FC7-45B5-89D5-1054E97BF1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00113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E1B8F-5623-4E9A-A698-413A8CB87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0FBC9D-05EF-4B96-BCD8-4BA3C487EF2C}" type="datetimeFigureOut">
              <a:rPr lang="en-US"/>
              <a:pPr>
                <a:defRPr/>
              </a:pPr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5A8873-C329-4D5E-BC8F-BC9964D03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49138-E7FB-4B82-A70E-7DBC9825C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BD09D6-4876-4F90-933B-D0517581450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8883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CF6E9-9355-4362-9C34-826DD5C19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862032-BB40-43C4-B95E-C03DEA1C27EF}" type="datetimeFigureOut">
              <a:rPr lang="en-US"/>
              <a:pPr>
                <a:defRPr/>
              </a:pPr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78458-1D99-4557-BF4B-97794FC1E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85CF1-6135-430E-8B54-C6463B095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029AFE-D974-4C54-90AA-841805BA4C8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2108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614E5-8C1C-48F2-B6F5-A434FFB85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3306A1-9628-4047-A041-06B49020B5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9172F4-3C9E-4D59-8455-632B2ECAC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6F21D-F7F5-43C7-8EC7-E095E0837A1D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395A3-C92C-41BE-904D-1DF4A9C49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30C8D-AF62-4918-A068-4F58CDD59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5918-1E4C-4F8E-8CAC-5B91A52A5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659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9C718-42BB-488E-AABA-416E57D73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1957F-6CA2-4672-8833-749A6A24BD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0916A5-2A93-49C7-B16B-DCD5730336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85A3E6-2146-4840-A0A5-1D3B506B4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6F21D-F7F5-43C7-8EC7-E095E0837A1D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3A34C4-403A-41EB-954C-4C6A510F5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EA1B8E-553B-4035-97D4-3DD5F8D54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5918-1E4C-4F8E-8CAC-5B91A52A5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310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404F4-1469-4571-A842-B454AF046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AE571A-06CE-48F6-974D-25702C508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BBA830-59FB-4B29-AD7B-3116C73F93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6909A7-D0A3-41B4-ACD0-766E19F0C3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A53618-190D-4A57-87CD-35EAADDFBA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C8139C-9CF6-4052-970E-516D813FB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6F21D-F7F5-43C7-8EC7-E095E0837A1D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E1B5B0-0C33-4111-A74A-C2D9FEE65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91BB46-8750-4167-AC08-7E782E753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5918-1E4C-4F8E-8CAC-5B91A52A5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377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0CE48-F298-4B84-A708-D7FA4FB2B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552D4C-54CA-4A80-A2EB-26BD935D7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6F21D-F7F5-43C7-8EC7-E095E0837A1D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202ED3-4095-4958-A4A6-CEFA7ED54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2AAEA0-F73E-46E4-9228-2E4EEFE37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5918-1E4C-4F8E-8CAC-5B91A52A5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6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075822-ACC1-4CC0-B110-C4E5872F9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6F21D-F7F5-43C7-8EC7-E095E0837A1D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13780B-BF13-4F02-AD59-8FDA09E68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BAC2B2-DA81-4E4F-9DFE-781F8A04C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5918-1E4C-4F8E-8CAC-5B91A52A5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882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C6ED6-E393-463B-A67F-CCB581D71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3F3A8-D4FD-4C6E-883C-EFFA73BC0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BFCBDA-1484-4888-AB42-655FBFEE01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E79C45-6AB9-42FB-90BC-E90F704C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6F21D-F7F5-43C7-8EC7-E095E0837A1D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3E3D8F-5979-4CA3-802C-FCD761A21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17BCBB-2C22-43F4-B2FF-41EC690F3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5918-1E4C-4F8E-8CAC-5B91A52A5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076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A249E-AAAF-4D7C-94BB-2C486B90D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1DF3AF-8612-49FA-8A90-3022C01D05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60380B-7E1A-4E11-B7B8-BBA6C0DC72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5C763F-3B62-40B8-A110-C9D48B099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6F21D-F7F5-43C7-8EC7-E095E0837A1D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7D6B68-D6C0-4CC3-A603-10FC3E452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8E4014-0738-4CF2-955D-5FD4B9A24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5918-1E4C-4F8E-8CAC-5B91A52A5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398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83BE02-DCC5-4121-888F-27FE723E3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1A972B-537F-4C6A-A445-5B9B1C7C36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68B0B-AC56-4F81-BDC1-4117A6574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6F21D-F7F5-43C7-8EC7-E095E0837A1D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B4C86E-4C42-4B9F-AEE0-E329C6F533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E0BE5-EE37-4E9C-94AA-60229D4853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A5918-1E4C-4F8E-8CAC-5B91A52A5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166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84B54D5C-4451-437A-9F30-2B9001BA5DE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ACE4AFB8-2B7F-43BD-8158-0D60666EFE6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2C5AE-3B49-4E48-BD68-19215DE552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888867F-DA86-448A-8296-17EAEE2E11B9}" type="datetimeFigureOut">
              <a:rPr lang="en-US"/>
              <a:pPr>
                <a:defRPr/>
              </a:pPr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60CE6-0310-40D8-941C-2374859536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984FFD-A09C-459F-88C2-34B1DA6DFB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586047BC-514D-471D-A83E-29EEC98CED2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7985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BD54D-5C8D-4B76-B145-169926915F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78965"/>
            <a:ext cx="9144000" cy="1962517"/>
          </a:xfrm>
        </p:spPr>
        <p:txBody>
          <a:bodyPr/>
          <a:lstStyle/>
          <a:p>
            <a:r>
              <a:rPr lang="en-US" dirty="0"/>
              <a:t>Morphology </a:t>
            </a:r>
          </a:p>
        </p:txBody>
      </p:sp>
    </p:spTree>
    <p:extLst>
      <p:ext uri="{BB962C8B-B14F-4D97-AF65-F5344CB8AC3E}">
        <p14:creationId xmlns:p14="http://schemas.microsoft.com/office/powerpoint/2010/main" val="959674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B384C-7809-48CB-ABF2-50B389B5B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of Morphology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A228B-4C1F-4177-9524-E027C799E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Inflection</a:t>
            </a:r>
          </a:p>
          <a:p>
            <a:r>
              <a:rPr lang="en-US" dirty="0"/>
              <a:t>Derivation</a:t>
            </a:r>
          </a:p>
        </p:txBody>
      </p:sp>
    </p:spTree>
    <p:extLst>
      <p:ext uri="{BB962C8B-B14F-4D97-AF65-F5344CB8AC3E}">
        <p14:creationId xmlns:p14="http://schemas.microsoft.com/office/powerpoint/2010/main" val="575221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EBFFF72B-4E27-4A95-A6DB-533B4914D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Inflection</a:t>
            </a:r>
          </a:p>
        </p:txBody>
      </p:sp>
      <p:sp>
        <p:nvSpPr>
          <p:cNvPr id="9219" name="Content Placeholder 4">
            <a:extLst>
              <a:ext uri="{FF2B5EF4-FFF2-40B4-BE49-F238E27FC236}">
                <a16:creationId xmlns:a16="http://schemas.microsoft.com/office/drawing/2014/main" id="{0788C5A3-6AB8-4472-B7C7-D217662F6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Indicates some grammatical function like</a:t>
            </a:r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Results in a word of the same class</a:t>
            </a:r>
          </a:p>
          <a:p>
            <a:pPr eaLnBrk="1" hangingPunct="1"/>
            <a:r>
              <a:rPr lang="en-US" altLang="en-US" dirty="0"/>
              <a:t>Productivity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endParaRPr lang="en-US" alt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930F57E-0010-413B-A857-3647F5F64202}"/>
              </a:ext>
            </a:extLst>
          </p:cNvPr>
          <p:cNvGraphicFramePr>
            <a:graphicFrameLocks noGrp="1"/>
          </p:cNvGraphicFramePr>
          <p:nvPr/>
        </p:nvGraphicFramePr>
        <p:xfrm>
          <a:off x="2514600" y="2413000"/>
          <a:ext cx="6096000" cy="19400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719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Case</a:t>
                      </a:r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i-IN" sz="1800" dirty="0"/>
                        <a:t>लड़का</a:t>
                      </a:r>
                      <a:r>
                        <a:rPr lang="en-US" sz="1800" dirty="0"/>
                        <a:t> (D)</a:t>
                      </a:r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i-IN" sz="1800" dirty="0"/>
                        <a:t>लड़के</a:t>
                      </a:r>
                      <a:r>
                        <a:rPr lang="en-US" sz="1800" dirty="0"/>
                        <a:t> (O)</a:t>
                      </a:r>
                      <a:r>
                        <a:rPr lang="hi-IN" sz="1800" dirty="0"/>
                        <a:t> </a:t>
                      </a:r>
                      <a:endParaRPr lang="en-US" sz="1800" dirty="0"/>
                    </a:p>
                  </a:txBody>
                  <a:tcPr marT="45705" marB="4570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19">
                <a:tc>
                  <a:txBody>
                    <a:bodyPr/>
                    <a:lstStyle/>
                    <a:p>
                      <a:r>
                        <a:rPr lang="en-US" sz="1800" dirty="0"/>
                        <a:t>Number</a:t>
                      </a:r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r>
                        <a:rPr lang="hi-IN" sz="1800" dirty="0"/>
                        <a:t>लड़का</a:t>
                      </a:r>
                      <a:r>
                        <a:rPr lang="en-US" sz="1800" dirty="0"/>
                        <a:t> (</a:t>
                      </a:r>
                      <a:r>
                        <a:rPr lang="en-US" sz="1800" dirty="0" err="1"/>
                        <a:t>Sg</a:t>
                      </a:r>
                      <a:r>
                        <a:rPr lang="en-US" sz="1800" dirty="0"/>
                        <a:t>)</a:t>
                      </a:r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r>
                        <a:rPr lang="hi-IN" sz="1800" dirty="0"/>
                        <a:t>लड़के</a:t>
                      </a:r>
                      <a:r>
                        <a:rPr lang="en-US" sz="1800" dirty="0"/>
                        <a:t> (Pl)</a:t>
                      </a:r>
                    </a:p>
                  </a:txBody>
                  <a:tcPr marT="45705" marB="4570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05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Person</a:t>
                      </a:r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r>
                        <a:rPr lang="hi-IN" sz="1800" dirty="0"/>
                        <a:t>जाऊँगा</a:t>
                      </a:r>
                      <a:r>
                        <a:rPr lang="en-US" sz="1800" dirty="0"/>
                        <a:t> (1</a:t>
                      </a:r>
                      <a:r>
                        <a:rPr lang="en-US" sz="2400" dirty="0"/>
                        <a:t>st</a:t>
                      </a:r>
                      <a:r>
                        <a:rPr lang="en-US" sz="1800" dirty="0"/>
                        <a:t>)</a:t>
                      </a:r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r>
                        <a:rPr lang="hi-IN" sz="1800" dirty="0"/>
                        <a:t>जाओगे</a:t>
                      </a:r>
                      <a:r>
                        <a:rPr lang="en-US" sz="1800" dirty="0"/>
                        <a:t> (2</a:t>
                      </a:r>
                      <a:r>
                        <a:rPr lang="en-US" sz="2000" dirty="0"/>
                        <a:t>nd</a:t>
                      </a:r>
                      <a:r>
                        <a:rPr lang="en-US" sz="1800" dirty="0"/>
                        <a:t>)</a:t>
                      </a:r>
                    </a:p>
                  </a:txBody>
                  <a:tcPr marT="45705" marB="4570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719">
                <a:tc>
                  <a:txBody>
                    <a:bodyPr/>
                    <a:lstStyle/>
                    <a:p>
                      <a:r>
                        <a:rPr lang="en-US" sz="1800" dirty="0"/>
                        <a:t>Gender</a:t>
                      </a:r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r>
                        <a:rPr lang="hi-IN" sz="1800" dirty="0"/>
                        <a:t>जाऊँगा</a:t>
                      </a:r>
                      <a:r>
                        <a:rPr lang="en-US" sz="1800" dirty="0"/>
                        <a:t>(</a:t>
                      </a:r>
                      <a:r>
                        <a:rPr lang="en-US" sz="1800" dirty="0" err="1"/>
                        <a:t>Masc</a:t>
                      </a:r>
                      <a:r>
                        <a:rPr lang="en-US" sz="1800" dirty="0"/>
                        <a:t>)</a:t>
                      </a:r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r>
                        <a:rPr lang="hi-IN" sz="1800" dirty="0"/>
                        <a:t>जाऊँगी</a:t>
                      </a:r>
                      <a:r>
                        <a:rPr lang="en-US" sz="1800" dirty="0"/>
                        <a:t> (Fem)</a:t>
                      </a:r>
                    </a:p>
                  </a:txBody>
                  <a:tcPr marT="45705" marB="4570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719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Tense</a:t>
                      </a:r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i-IN" sz="1800" dirty="0"/>
                        <a:t>गया</a:t>
                      </a:r>
                      <a:r>
                        <a:rPr lang="en-US" sz="1800" dirty="0"/>
                        <a:t>(Pas)</a:t>
                      </a:r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i-IN" sz="1800" dirty="0"/>
                        <a:t>जाऊँगी</a:t>
                      </a:r>
                      <a:r>
                        <a:rPr lang="en-US" sz="1800" dirty="0"/>
                        <a:t> (Fem)</a:t>
                      </a:r>
                    </a:p>
                  </a:txBody>
                  <a:tcPr marT="45705" marB="4570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E46C547D-3FB1-4492-8438-062337A3A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Verbal Inflection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AF0FEC8-30AA-42B8-85B5-37C547D2285C}"/>
              </a:ext>
            </a:extLst>
          </p:cNvPr>
          <p:cNvGraphicFramePr>
            <a:graphicFrameLocks noGrp="1"/>
          </p:cNvGraphicFramePr>
          <p:nvPr/>
        </p:nvGraphicFramePr>
        <p:xfrm>
          <a:off x="1752601" y="1450976"/>
          <a:ext cx="8655049" cy="33496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3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7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92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829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58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586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8586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40120">
                <a:tc>
                  <a:txBody>
                    <a:bodyPr/>
                    <a:lstStyle/>
                    <a:p>
                      <a:r>
                        <a:rPr lang="en-US" sz="1800" dirty="0"/>
                        <a:t>Morphological Form Classes</a:t>
                      </a:r>
                    </a:p>
                  </a:txBody>
                  <a:tcPr marL="91441" marR="91441" marT="45723" marB="45723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Regularly Inflected</a:t>
                      </a:r>
                      <a:r>
                        <a:rPr lang="en-US" sz="1800" baseline="0" dirty="0"/>
                        <a:t> Verbs</a:t>
                      </a:r>
                      <a:endParaRPr lang="en-US" sz="1800" dirty="0"/>
                    </a:p>
                  </a:txBody>
                  <a:tcPr marL="91441" marR="91441" marT="45723" marB="45723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Irregularly Inflected Verbs</a:t>
                      </a:r>
                    </a:p>
                  </a:txBody>
                  <a:tcPr marL="91441" marR="91441" marT="45723" marB="45723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1901">
                <a:tc>
                  <a:txBody>
                    <a:bodyPr/>
                    <a:lstStyle/>
                    <a:p>
                      <a:r>
                        <a:rPr lang="en-US" sz="1800" dirty="0"/>
                        <a:t>Stem</a:t>
                      </a:r>
                    </a:p>
                  </a:txBody>
                  <a:tcPr marL="91441" marR="91441" marT="45723" marB="45723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Jump</a:t>
                      </a:r>
                    </a:p>
                  </a:txBody>
                  <a:tcPr marL="91441" marR="91441" marT="45723" marB="45723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Parse</a:t>
                      </a:r>
                    </a:p>
                  </a:txBody>
                  <a:tcPr marL="91441" marR="91441"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Fry</a:t>
                      </a:r>
                    </a:p>
                  </a:txBody>
                  <a:tcPr marL="91441" marR="91441"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Sob</a:t>
                      </a:r>
                    </a:p>
                  </a:txBody>
                  <a:tcPr marL="91441" marR="91441" marT="45723" marB="45723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Eat</a:t>
                      </a:r>
                    </a:p>
                  </a:txBody>
                  <a:tcPr marL="91441" marR="91441" marT="45723" marB="45723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Bring</a:t>
                      </a:r>
                    </a:p>
                  </a:txBody>
                  <a:tcPr marL="91441" marR="91441"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Cut</a:t>
                      </a:r>
                    </a:p>
                  </a:txBody>
                  <a:tcPr marL="91441" marR="91441" marT="45723" marB="4572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1901">
                <a:tc>
                  <a:txBody>
                    <a:bodyPr/>
                    <a:lstStyle/>
                    <a:p>
                      <a:r>
                        <a:rPr lang="en-US" sz="1800" dirty="0"/>
                        <a:t>-s form</a:t>
                      </a:r>
                    </a:p>
                  </a:txBody>
                  <a:tcPr marL="91441" marR="91441" marT="45723" marB="45723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Jumps</a:t>
                      </a:r>
                    </a:p>
                  </a:txBody>
                  <a:tcPr marL="91441" marR="91441" marT="45723" marB="45723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Parses</a:t>
                      </a:r>
                    </a:p>
                  </a:txBody>
                  <a:tcPr marL="91441" marR="91441"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Fries</a:t>
                      </a:r>
                    </a:p>
                  </a:txBody>
                  <a:tcPr marL="91441" marR="91441"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Sobs</a:t>
                      </a:r>
                    </a:p>
                  </a:txBody>
                  <a:tcPr marL="91441" marR="91441" marT="45723" marB="45723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Eats</a:t>
                      </a:r>
                    </a:p>
                  </a:txBody>
                  <a:tcPr marL="91441" marR="91441" marT="45723" marB="45723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Brings</a:t>
                      </a:r>
                    </a:p>
                  </a:txBody>
                  <a:tcPr marL="91441" marR="91441"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Cuts</a:t>
                      </a:r>
                    </a:p>
                  </a:txBody>
                  <a:tcPr marL="91441" marR="91441" marT="45723" marB="4572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1901">
                <a:tc>
                  <a:txBody>
                    <a:bodyPr/>
                    <a:lstStyle/>
                    <a:p>
                      <a:r>
                        <a:rPr lang="en-US" sz="1800" dirty="0"/>
                        <a:t>-</a:t>
                      </a:r>
                      <a:r>
                        <a:rPr lang="en-US" sz="1800" dirty="0" err="1"/>
                        <a:t>ing</a:t>
                      </a:r>
                      <a:r>
                        <a:rPr lang="en-US" sz="1800" dirty="0"/>
                        <a:t> participle</a:t>
                      </a:r>
                    </a:p>
                  </a:txBody>
                  <a:tcPr marL="91441" marR="91441" marT="45723" marB="45723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Jumping</a:t>
                      </a:r>
                    </a:p>
                  </a:txBody>
                  <a:tcPr marL="91441" marR="91441" marT="45723" marB="45723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Parsing</a:t>
                      </a:r>
                    </a:p>
                  </a:txBody>
                  <a:tcPr marL="91441" marR="91441"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Frying</a:t>
                      </a:r>
                    </a:p>
                  </a:txBody>
                  <a:tcPr marL="91441" marR="91441"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Sobbing</a:t>
                      </a:r>
                    </a:p>
                  </a:txBody>
                  <a:tcPr marL="91441" marR="91441" marT="45723" marB="45723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Eating</a:t>
                      </a:r>
                    </a:p>
                  </a:txBody>
                  <a:tcPr marL="91441" marR="91441" marT="45723" marB="45723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Bringing</a:t>
                      </a:r>
                    </a:p>
                  </a:txBody>
                  <a:tcPr marL="91441" marR="91441"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Cutting</a:t>
                      </a:r>
                    </a:p>
                  </a:txBody>
                  <a:tcPr marL="91441" marR="91441" marT="45723" marB="4572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1901">
                <a:tc>
                  <a:txBody>
                    <a:bodyPr/>
                    <a:lstStyle/>
                    <a:p>
                      <a:r>
                        <a:rPr lang="en-US" sz="1800" dirty="0"/>
                        <a:t>Past form</a:t>
                      </a:r>
                    </a:p>
                  </a:txBody>
                  <a:tcPr marL="91441" marR="91441" marT="45723" marB="45723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Jumped</a:t>
                      </a:r>
                    </a:p>
                  </a:txBody>
                  <a:tcPr marL="91441" marR="91441" marT="45723" marB="45723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Parsed</a:t>
                      </a:r>
                    </a:p>
                  </a:txBody>
                  <a:tcPr marL="91441" marR="91441"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Fried</a:t>
                      </a:r>
                    </a:p>
                  </a:txBody>
                  <a:tcPr marL="91441" marR="91441"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Sobbed</a:t>
                      </a:r>
                    </a:p>
                  </a:txBody>
                  <a:tcPr marL="91441" marR="91441" marT="45723" marB="45723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8000"/>
                          </a:solidFill>
                        </a:rPr>
                        <a:t>Ate</a:t>
                      </a:r>
                    </a:p>
                  </a:txBody>
                  <a:tcPr marL="91441" marR="91441" marT="45723" marB="45723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8000"/>
                          </a:solidFill>
                        </a:rPr>
                        <a:t>Brought</a:t>
                      </a:r>
                    </a:p>
                  </a:txBody>
                  <a:tcPr marL="91441" marR="91441"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8000"/>
                          </a:solidFill>
                        </a:rPr>
                        <a:t>Cut</a:t>
                      </a:r>
                    </a:p>
                  </a:txBody>
                  <a:tcPr marL="91441" marR="91441" marT="45723" marB="4572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1901">
                <a:tc>
                  <a:txBody>
                    <a:bodyPr/>
                    <a:lstStyle/>
                    <a:p>
                      <a:r>
                        <a:rPr lang="en-US" sz="1800" dirty="0"/>
                        <a:t>–</a:t>
                      </a:r>
                      <a:r>
                        <a:rPr lang="en-US" sz="1800" dirty="0" err="1"/>
                        <a:t>ed</a:t>
                      </a:r>
                      <a:r>
                        <a:rPr lang="en-US" sz="1800" dirty="0"/>
                        <a:t> participle</a:t>
                      </a:r>
                    </a:p>
                  </a:txBody>
                  <a:tcPr marL="91441" marR="91441" marT="45723" marB="45723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Jumped</a:t>
                      </a:r>
                    </a:p>
                  </a:txBody>
                  <a:tcPr marL="91441" marR="91441" marT="45723" marB="45723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Parsed</a:t>
                      </a:r>
                    </a:p>
                  </a:txBody>
                  <a:tcPr marL="91441" marR="91441"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Fried</a:t>
                      </a:r>
                    </a:p>
                  </a:txBody>
                  <a:tcPr marL="91441" marR="91441"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Sobbed</a:t>
                      </a:r>
                    </a:p>
                  </a:txBody>
                  <a:tcPr marL="91441" marR="91441" marT="45723" marB="45723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8000"/>
                          </a:solidFill>
                        </a:rPr>
                        <a:t>Eaten</a:t>
                      </a:r>
                    </a:p>
                  </a:txBody>
                  <a:tcPr marL="91441" marR="91441" marT="45723" marB="45723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8000"/>
                          </a:solidFill>
                        </a:rPr>
                        <a:t>Brought</a:t>
                      </a:r>
                    </a:p>
                  </a:txBody>
                  <a:tcPr marL="91441" marR="91441"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8000"/>
                          </a:solidFill>
                        </a:rPr>
                        <a:t>Cut</a:t>
                      </a:r>
                    </a:p>
                  </a:txBody>
                  <a:tcPr marL="91441" marR="91441" marT="45723" marB="4572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471" name="TextBox 3">
            <a:extLst>
              <a:ext uri="{FF2B5EF4-FFF2-40B4-BE49-F238E27FC236}">
                <a16:creationId xmlns:a16="http://schemas.microsoft.com/office/drawing/2014/main" id="{2DAC330C-CCDE-409A-985B-528B9B84F8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5029201"/>
            <a:ext cx="3886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FF0000"/>
                </a:solidFill>
                <a:latin typeface="Calibri" panose="020F0502020204030204" pitchFamily="34" charset="0"/>
              </a:rPr>
              <a:t>Forms governed by spelling rules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8000"/>
                </a:solidFill>
                <a:latin typeface="Calibri" panose="020F0502020204030204" pitchFamily="34" charset="0"/>
              </a:rPr>
              <a:t>Idiosyncratic forms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5BA5CDCE-2190-493E-86D2-CBF9FE4FC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Derivation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5D8F66-6F4B-44B0-A08F-6103C23E7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buFont typeface="Arial" charset="0"/>
              <a:buChar char="•"/>
              <a:defRPr/>
            </a:pPr>
            <a:r>
              <a:rPr lang="en-US" dirty="0"/>
              <a:t>Usually, results in a word of a different class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/>
              <a:t>-able when attached to a verb gives an adjective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/>
              <a:t>read (V) + -able =  readable (</a:t>
            </a:r>
            <a:r>
              <a:rPr lang="en-US" dirty="0" err="1"/>
              <a:t>Adj</a:t>
            </a:r>
            <a:r>
              <a:rPr lang="en-US" dirty="0"/>
              <a:t>)</a:t>
            </a:r>
          </a:p>
          <a:p>
            <a:pPr eaLnBrk="1" fontAlgn="auto" hangingPunct="1">
              <a:spcAft>
                <a:spcPts val="0"/>
              </a:spcAft>
              <a:buFont typeface="Arial" charset="0"/>
              <a:buChar char="•"/>
              <a:defRPr/>
            </a:pPr>
            <a:r>
              <a:rPr lang="en-US" dirty="0"/>
              <a:t>Often meaning of the derived word is difficult to predict exactly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/>
              <a:t>writer :: writer (one who writes)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/>
              <a:t>paint :: painter (one who paints)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/>
              <a:t>cut :: cutter? (an instrument used to cut)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dirty="0"/>
              <a:t>Less productive</a:t>
            </a:r>
          </a:p>
          <a:p>
            <a:pPr lvl="1" eaLnBrk="1" hangingPunct="1">
              <a:buFont typeface="Arial" charset="0"/>
              <a:buChar char="–"/>
              <a:defRPr/>
            </a:pPr>
            <a:r>
              <a:rPr lang="en-US" dirty="0"/>
              <a:t>eatable :: readable :: </a:t>
            </a:r>
            <a:r>
              <a:rPr lang="en-US" dirty="0" err="1"/>
              <a:t>runnable</a:t>
            </a:r>
            <a:r>
              <a:rPr lang="en-US" dirty="0"/>
              <a:t>?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ECB92BBA-B122-4C7F-B8F4-B94B03FC5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Problems in Morphological Analysis</a:t>
            </a:r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EC666F60-F9D4-4BD9-8B1A-2665CBDBA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Productivity </a:t>
            </a:r>
          </a:p>
          <a:p>
            <a:pPr eaLnBrk="1" hangingPunct="1"/>
            <a:r>
              <a:rPr lang="en-US" altLang="en-US"/>
              <a:t>False Analysis</a:t>
            </a:r>
          </a:p>
          <a:p>
            <a:pPr eaLnBrk="1" hangingPunct="1"/>
            <a:r>
              <a:rPr lang="en-US" altLang="en-US"/>
              <a:t>Bound Base Morphemes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F9308AF9-C03E-4493-A984-A9274F58A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Productivity</a:t>
            </a:r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A6664AF1-8835-4ACB-9EE2-A24BCAB2925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Property of a morphological process to give rise to new formations on a systematic basis</a:t>
            </a:r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en-US" sz="2400"/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en-US" sz="2400"/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400"/>
              <a:t>	</a:t>
            </a:r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en-US" sz="2400"/>
          </a:p>
          <a:p>
            <a:pPr eaLnBrk="1" hangingPunct="1"/>
            <a:r>
              <a:rPr lang="en-US" altLang="en-US" sz="2400"/>
              <a:t>Exceptions</a:t>
            </a:r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en-US" sz="2400"/>
          </a:p>
          <a:p>
            <a:pPr lvl="1" eaLnBrk="1" hangingPunct="1"/>
            <a:endParaRPr lang="en-US" altLang="en-US"/>
          </a:p>
          <a:p>
            <a:pPr lvl="1" eaLnBrk="1" hangingPunct="1"/>
            <a:endParaRPr lang="en-US" altLang="en-US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EC2882A1-6D5F-4959-93FF-9910F5C336BA}"/>
              </a:ext>
            </a:extLst>
          </p:cNvPr>
          <p:cNvGraphicFramePr/>
          <p:nvPr/>
        </p:nvGraphicFramePr>
        <p:xfrm>
          <a:off x="1524000" y="2362200"/>
          <a:ext cx="7086600" cy="83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A16D54BB-91A8-4D6F-9101-324BE61FEAFA}"/>
              </a:ext>
            </a:extLst>
          </p:cNvPr>
          <p:cNvGraphicFramePr/>
          <p:nvPr/>
        </p:nvGraphicFramePr>
        <p:xfrm>
          <a:off x="1905000" y="3352800"/>
          <a:ext cx="6400800" cy="83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D8B49D2-B6E3-4CEE-BF51-49B89B695857}"/>
              </a:ext>
            </a:extLst>
          </p:cNvPr>
          <p:cNvGraphicFramePr>
            <a:graphicFrameLocks noGrp="1"/>
          </p:cNvGraphicFramePr>
          <p:nvPr/>
        </p:nvGraphicFramePr>
        <p:xfrm>
          <a:off x="2819400" y="4754563"/>
          <a:ext cx="6096000" cy="11128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r>
                        <a:rPr lang="en-US" sz="1400" dirty="0"/>
                        <a:t>Peaceable</a:t>
                      </a:r>
                      <a:endParaRPr lang="en-US" sz="1400" b="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Actionable</a:t>
                      </a:r>
                      <a:endParaRPr lang="en-US" sz="1400" b="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Companionable</a:t>
                      </a:r>
                      <a:endParaRPr lang="en-US" sz="1400" b="0" dirty="0"/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US" sz="1400" dirty="0"/>
                        <a:t>Saleable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Marriageable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Reasonable</a:t>
                      </a: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US" sz="1400" dirty="0"/>
                        <a:t>Impressionable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Fashionable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knowledgeable</a:t>
                      </a: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F78967F5-EE83-40A8-829D-9FF42592A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False analysis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63AA484F-5AE4-4EB3-BEAC-861053D603F4}"/>
              </a:ext>
            </a:extLst>
          </p:cNvPr>
          <p:cNvGraphicFramePr/>
          <p:nvPr/>
        </p:nvGraphicFramePr>
        <p:xfrm>
          <a:off x="2514600" y="1600200"/>
          <a:ext cx="71628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7D657F6A-5CDD-492F-A13B-BBE261770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Bound Base Morphemes</a:t>
            </a:r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FBAE8759-50CC-4EFA-8CA4-C74B769F46B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514600" y="1371600"/>
            <a:ext cx="7772400" cy="4572000"/>
          </a:xfrm>
        </p:spPr>
        <p:txBody>
          <a:bodyPr/>
          <a:lstStyle/>
          <a:p>
            <a:pPr eaLnBrk="1" hangingPunct="1"/>
            <a:r>
              <a:rPr lang="en-US" altLang="en-US"/>
              <a:t>Occur only in a particular complex word </a:t>
            </a:r>
          </a:p>
          <a:p>
            <a:pPr eaLnBrk="1" hangingPunct="1"/>
            <a:r>
              <a:rPr lang="en-US" altLang="en-US"/>
              <a:t>Do not have independent existence </a:t>
            </a:r>
          </a:p>
          <a:p>
            <a:pPr eaLnBrk="1" hangingPunct="1"/>
            <a:endParaRPr lang="en-US" altLang="en-US"/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en-US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414403E-C286-4BC2-876C-24669993DFAF}"/>
              </a:ext>
            </a:extLst>
          </p:cNvPr>
          <p:cNvGraphicFramePr/>
          <p:nvPr/>
        </p:nvGraphicFramePr>
        <p:xfrm>
          <a:off x="2819400" y="2463800"/>
          <a:ext cx="6629400" cy="157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C22F82B-0347-463B-B3C8-B95F3253B658}"/>
              </a:ext>
            </a:extLst>
          </p:cNvPr>
          <p:cNvGraphicFramePr/>
          <p:nvPr/>
        </p:nvGraphicFramePr>
        <p:xfrm>
          <a:off x="2590800" y="4191000"/>
          <a:ext cx="6858000" cy="203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DF973BA6-B75D-45CF-8BAF-D6DBFFA98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Morphological Parsing</a:t>
            </a:r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7CB7C75E-7ECE-4C4E-983A-DFFF2AAA2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Finding </a:t>
            </a:r>
          </a:p>
          <a:p>
            <a:pPr lvl="1" eaLnBrk="1" hangingPunct="1"/>
            <a:r>
              <a:rPr lang="en-US" altLang="en-US"/>
              <a:t>Constituent morphemes</a:t>
            </a:r>
          </a:p>
          <a:p>
            <a:pPr lvl="1" eaLnBrk="1" hangingPunct="1"/>
            <a:r>
              <a:rPr lang="en-US" altLang="en-US"/>
              <a:t>Features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D96CC7A-778B-4CA3-8BAF-B5155352EA2E}"/>
              </a:ext>
            </a:extLst>
          </p:cNvPr>
          <p:cNvGraphicFramePr>
            <a:graphicFrameLocks noGrp="1"/>
          </p:cNvGraphicFramePr>
          <p:nvPr/>
        </p:nvGraphicFramePr>
        <p:xfrm>
          <a:off x="2438400" y="3352800"/>
          <a:ext cx="754380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68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6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1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Morphological Parsed 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cats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cat +N</a:t>
                      </a:r>
                      <a:r>
                        <a:rPr lang="en-US" sz="2400" baseline="0" dirty="0"/>
                        <a:t> +PL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geese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goose +N +PL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goose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(goose +N +SG) or (goose +V)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gooses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goose +V +3G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caught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(catch +V +PAST-PART) or (catch +V +PAST)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7F5A2B47-FF1F-44A8-8E14-473867683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Resources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80E1545-E70D-4F72-8D09-F8EF2E4DA19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981200" y="1600200"/>
          <a:ext cx="8229600" cy="42976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88632">
                <a:tc>
                  <a:txBody>
                    <a:bodyPr/>
                    <a:lstStyle/>
                    <a:p>
                      <a:r>
                        <a:rPr lang="en-US" sz="2400" dirty="0"/>
                        <a:t>Lexicon</a:t>
                      </a:r>
                      <a:endParaRPr lang="en-US" sz="2400" i="1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List of stems and suffixes along with basic information about them</a:t>
                      </a: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4365">
                <a:tc>
                  <a:txBody>
                    <a:bodyPr/>
                    <a:lstStyle/>
                    <a:p>
                      <a:r>
                        <a:rPr lang="en-US" sz="2400" dirty="0" err="1"/>
                        <a:t>Morphotactics</a:t>
                      </a:r>
                      <a:endParaRPr lang="en-US" sz="24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 model of morpheme ordering that explains which classes of morphemes can follow other classes of morphemes</a:t>
                      </a: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54365">
                <a:tc>
                  <a:txBody>
                    <a:bodyPr/>
                    <a:lstStyle/>
                    <a:p>
                      <a:r>
                        <a:rPr lang="en-US" sz="2400" dirty="0"/>
                        <a:t>Orthographic Rules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Spelling rules used to model the changes that occur in the work usually when two morphemes combine</a:t>
                      </a: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646F7-25F9-4B31-B089-4A2F7976B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Morphology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FA2B7-5537-4621-BE98-D47F2A63E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Analyze Syntax method returns details about the linguistic structure of the given text. </a:t>
            </a:r>
          </a:p>
          <a:p>
            <a:r>
              <a:rPr lang="en-US" dirty="0"/>
              <a:t>The Natural language API Provides information about its internal structure (morphology) and its role in the sentences.</a:t>
            </a:r>
          </a:p>
          <a:p>
            <a:r>
              <a:rPr lang="en-US" dirty="0"/>
              <a:t>Morphology is the internal Structure of words.</a:t>
            </a:r>
          </a:p>
          <a:p>
            <a:r>
              <a:rPr lang="en-US" dirty="0"/>
              <a:t>Morphology Focuses on how the components within a word(stems, root word, prefixes, suffixes etc. )</a:t>
            </a:r>
          </a:p>
          <a:p>
            <a:r>
              <a:rPr lang="en-US" dirty="0"/>
              <a:t>In English, For example often adds “s” or “es” to the end of count nouns to indicate plurality and the word “d” or “ed” to a verb indicate past tense.</a:t>
            </a:r>
          </a:p>
        </p:txBody>
      </p:sp>
    </p:spTree>
    <p:extLst>
      <p:ext uri="{BB962C8B-B14F-4D97-AF65-F5344CB8AC3E}">
        <p14:creationId xmlns:p14="http://schemas.microsoft.com/office/powerpoint/2010/main" val="42045557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3">
            <a:extLst>
              <a:ext uri="{FF2B5EF4-FFF2-40B4-BE49-F238E27FC236}">
                <a16:creationId xmlns:a16="http://schemas.microsoft.com/office/drawing/2014/main" id="{48873473-F64E-4966-9F27-6EB8C963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Morphological Recognition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5DAE2F2-1F7D-4316-868B-F92A9EBD3421}"/>
              </a:ext>
            </a:extLst>
          </p:cNvPr>
          <p:cNvGraphicFramePr>
            <a:graphicFrameLocks noGrp="1"/>
          </p:cNvGraphicFramePr>
          <p:nvPr/>
        </p:nvGraphicFramePr>
        <p:xfrm>
          <a:off x="3200401" y="1600200"/>
          <a:ext cx="6095999" cy="198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64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3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902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53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42950">
                <a:tc>
                  <a:txBody>
                    <a:bodyPr/>
                    <a:lstStyle/>
                    <a:p>
                      <a:r>
                        <a:rPr lang="en-US" sz="1800" dirty="0" err="1"/>
                        <a:t>reg</a:t>
                      </a:r>
                      <a:r>
                        <a:rPr lang="en-US" sz="1800" dirty="0"/>
                        <a:t>-noun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irregular-</a:t>
                      </a:r>
                      <a:r>
                        <a:rPr lang="en-US" sz="1800" dirty="0" err="1"/>
                        <a:t>sg</a:t>
                      </a:r>
                      <a:r>
                        <a:rPr lang="en-US" sz="1800" dirty="0"/>
                        <a:t>-noun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irregular-pl-noun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plural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r>
                        <a:rPr lang="en-US" sz="1800" dirty="0"/>
                        <a:t>flower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goose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geese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-s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r>
                        <a:rPr lang="en-US" sz="1800" dirty="0"/>
                        <a:t>cat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sheep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sheep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r>
                        <a:rPr lang="en-US" sz="1800" dirty="0"/>
                        <a:t>dog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510" name="TextBox 33">
            <a:extLst>
              <a:ext uri="{FF2B5EF4-FFF2-40B4-BE49-F238E27FC236}">
                <a16:creationId xmlns:a16="http://schemas.microsoft.com/office/drawing/2014/main" id="{91D467A3-14C2-4761-9E76-9CA9394BAE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2205038"/>
            <a:ext cx="1295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>
                <a:solidFill>
                  <a:prstClr val="black"/>
                </a:solidFill>
                <a:latin typeface="Calibri" panose="020F0502020204030204" pitchFamily="34" charset="0"/>
              </a:rPr>
              <a:t>Lexicon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3">
            <a:extLst>
              <a:ext uri="{FF2B5EF4-FFF2-40B4-BE49-F238E27FC236}">
                <a16:creationId xmlns:a16="http://schemas.microsoft.com/office/drawing/2014/main" id="{30DEC694-2ED8-4FFB-9B83-E8456F439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Morphological Recognition: Nouns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BD50AD3-CCF1-47C9-ACF5-02AD178110BC}"/>
              </a:ext>
            </a:extLst>
          </p:cNvPr>
          <p:cNvGraphicFramePr>
            <a:graphicFrameLocks noGrp="1"/>
          </p:cNvGraphicFramePr>
          <p:nvPr/>
        </p:nvGraphicFramePr>
        <p:xfrm>
          <a:off x="3200401" y="1600200"/>
          <a:ext cx="6095999" cy="198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64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3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902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53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42950">
                <a:tc>
                  <a:txBody>
                    <a:bodyPr/>
                    <a:lstStyle/>
                    <a:p>
                      <a:r>
                        <a:rPr lang="en-US" sz="1800" dirty="0" err="1"/>
                        <a:t>reg</a:t>
                      </a:r>
                      <a:r>
                        <a:rPr lang="en-US" sz="1800" dirty="0"/>
                        <a:t>-noun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irregular-</a:t>
                      </a:r>
                      <a:r>
                        <a:rPr lang="en-US" sz="1800" dirty="0" err="1"/>
                        <a:t>sg</a:t>
                      </a:r>
                      <a:r>
                        <a:rPr lang="en-US" sz="1800" dirty="0"/>
                        <a:t>-noun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irregular-pl-noun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plural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r>
                        <a:rPr lang="en-US" sz="1800" dirty="0"/>
                        <a:t>flower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goose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geese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-s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r>
                        <a:rPr lang="en-US" sz="1800" dirty="0"/>
                        <a:t>cat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sheep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sheep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r>
                        <a:rPr lang="en-US" sz="1800" dirty="0"/>
                        <a:t>dog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1" name="Oval 20">
            <a:extLst>
              <a:ext uri="{FF2B5EF4-FFF2-40B4-BE49-F238E27FC236}">
                <a16:creationId xmlns:a16="http://schemas.microsoft.com/office/drawing/2014/main" id="{A985428F-C741-46AB-85E3-11127A6FC68F}"/>
              </a:ext>
            </a:extLst>
          </p:cNvPr>
          <p:cNvSpPr>
            <a:spLocks noChangeAspect="1"/>
          </p:cNvSpPr>
          <p:nvPr/>
        </p:nvSpPr>
        <p:spPr>
          <a:xfrm>
            <a:off x="3581401" y="4572001"/>
            <a:ext cx="639763" cy="639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prstClr val="black"/>
                </a:solidFill>
                <a:latin typeface="Calibri"/>
              </a:rPr>
              <a:t>q0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E3F5512-91BE-44E9-ACDE-6FDD49EB7A58}"/>
              </a:ext>
            </a:extLst>
          </p:cNvPr>
          <p:cNvSpPr/>
          <p:nvPr/>
        </p:nvSpPr>
        <p:spPr>
          <a:xfrm>
            <a:off x="7467600" y="4572000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577CD5C5-A9E9-4570-80FA-6D36C70599BE}"/>
              </a:ext>
            </a:extLst>
          </p:cNvPr>
          <p:cNvCxnSpPr>
            <a:stCxn id="21" idx="7"/>
            <a:endCxn id="27" idx="1"/>
          </p:cNvCxnSpPr>
          <p:nvPr/>
        </p:nvCxnSpPr>
        <p:spPr>
          <a:xfrm rot="5400000" flipH="1" flipV="1">
            <a:off x="4777582" y="3939382"/>
            <a:ext cx="76200" cy="1376363"/>
          </a:xfrm>
          <a:prstGeom prst="curvedConnector3">
            <a:avLst>
              <a:gd name="adj1" fmla="val 355015"/>
            </a:avLst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FBD98001-BC27-4462-8A21-A6CB0C2BAA0C}"/>
              </a:ext>
            </a:extLst>
          </p:cNvPr>
          <p:cNvCxnSpPr>
            <a:stCxn id="27" idx="7"/>
            <a:endCxn id="28" idx="0"/>
          </p:cNvCxnSpPr>
          <p:nvPr/>
        </p:nvCxnSpPr>
        <p:spPr>
          <a:xfrm rot="5400000" flipH="1" flipV="1">
            <a:off x="6779419" y="3672682"/>
            <a:ext cx="93663" cy="1739900"/>
          </a:xfrm>
          <a:prstGeom prst="curvedConnector3">
            <a:avLst>
              <a:gd name="adj1" fmla="val 246322"/>
            </a:avLst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CD1EF5D6-A8DC-4189-A03C-A6732C778EF0}"/>
              </a:ext>
            </a:extLst>
          </p:cNvPr>
          <p:cNvCxnSpPr>
            <a:stCxn id="21" idx="4"/>
            <a:endCxn id="28" idx="3"/>
          </p:cNvCxnSpPr>
          <p:nvPr/>
        </p:nvCxnSpPr>
        <p:spPr>
          <a:xfrm rot="5400000" flipH="1" flipV="1">
            <a:off x="5606257" y="3337720"/>
            <a:ext cx="169863" cy="3578225"/>
          </a:xfrm>
          <a:prstGeom prst="curvedConnector3">
            <a:avLst>
              <a:gd name="adj1" fmla="val -231377"/>
            </a:avLst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D5928E99-77A0-4A4A-83AF-79F010F6AA2F}"/>
              </a:ext>
            </a:extLst>
          </p:cNvPr>
          <p:cNvCxnSpPr>
            <a:stCxn id="21" idx="4"/>
            <a:endCxn id="28" idx="4"/>
          </p:cNvCxnSpPr>
          <p:nvPr/>
        </p:nvCxnSpPr>
        <p:spPr>
          <a:xfrm rot="5400000" flipH="1" flipV="1">
            <a:off x="5761038" y="3276601"/>
            <a:ext cx="76200" cy="3794125"/>
          </a:xfrm>
          <a:prstGeom prst="curvedConnector3">
            <a:avLst>
              <a:gd name="adj1" fmla="val -1332000"/>
            </a:avLst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84339523-AA70-4BB1-8CF6-E369FF8039B0}"/>
              </a:ext>
            </a:extLst>
          </p:cNvPr>
          <p:cNvSpPr>
            <a:spLocks noChangeAspect="1"/>
          </p:cNvSpPr>
          <p:nvPr/>
        </p:nvSpPr>
        <p:spPr>
          <a:xfrm>
            <a:off x="5410201" y="4495801"/>
            <a:ext cx="639763" cy="639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prstClr val="black"/>
                </a:solidFill>
                <a:latin typeface="Calibri"/>
              </a:rPr>
              <a:t>q1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5AF4CD9-876B-4858-814F-D73A9C032B11}"/>
              </a:ext>
            </a:extLst>
          </p:cNvPr>
          <p:cNvSpPr>
            <a:spLocks noChangeAspect="1"/>
          </p:cNvSpPr>
          <p:nvPr/>
        </p:nvSpPr>
        <p:spPr>
          <a:xfrm>
            <a:off x="7391400" y="4495801"/>
            <a:ext cx="609600" cy="639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prstClr val="black"/>
                </a:solidFill>
                <a:latin typeface="Calibri"/>
              </a:rPr>
              <a:t>q2</a:t>
            </a:r>
          </a:p>
        </p:txBody>
      </p:sp>
      <p:sp>
        <p:nvSpPr>
          <p:cNvPr id="21542" name="Rectangle 28">
            <a:extLst>
              <a:ext uri="{FF2B5EF4-FFF2-40B4-BE49-F238E27FC236}">
                <a16:creationId xmlns:a16="http://schemas.microsoft.com/office/drawing/2014/main" id="{639DCD30-99F4-41D2-916F-655C35FEC4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3550" y="4019550"/>
            <a:ext cx="11366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000">
                <a:solidFill>
                  <a:prstClr val="black"/>
                </a:solidFill>
                <a:latin typeface="Calibri" panose="020F0502020204030204" pitchFamily="34" charset="0"/>
              </a:rPr>
              <a:t>reg-noun</a:t>
            </a:r>
          </a:p>
        </p:txBody>
      </p:sp>
      <p:sp>
        <p:nvSpPr>
          <p:cNvPr id="21543" name="Rectangle 29">
            <a:extLst>
              <a:ext uri="{FF2B5EF4-FFF2-40B4-BE49-F238E27FC236}">
                <a16:creationId xmlns:a16="http://schemas.microsoft.com/office/drawing/2014/main" id="{B9B56CE8-B974-4EA9-A12A-AAE1329D3C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3943350"/>
            <a:ext cx="11747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000">
                <a:solidFill>
                  <a:prstClr val="black"/>
                </a:solidFill>
                <a:latin typeface="Calibri" panose="020F0502020204030204" pitchFamily="34" charset="0"/>
              </a:rPr>
              <a:t>plural (-s)</a:t>
            </a:r>
          </a:p>
        </p:txBody>
      </p:sp>
      <p:sp>
        <p:nvSpPr>
          <p:cNvPr id="21544" name="Rectangle 30">
            <a:extLst>
              <a:ext uri="{FF2B5EF4-FFF2-40B4-BE49-F238E27FC236}">
                <a16:creationId xmlns:a16="http://schemas.microsoft.com/office/drawing/2014/main" id="{38FDB211-7FAA-41AA-BE87-99BACDE50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1" y="5543550"/>
            <a:ext cx="15589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000">
                <a:solidFill>
                  <a:prstClr val="black"/>
                </a:solidFill>
                <a:latin typeface="Calibri" panose="020F0502020204030204" pitchFamily="34" charset="0"/>
              </a:rPr>
              <a:t>irreg-pl-noun</a:t>
            </a:r>
          </a:p>
        </p:txBody>
      </p:sp>
      <p:sp>
        <p:nvSpPr>
          <p:cNvPr id="21545" name="Rectangle 31">
            <a:extLst>
              <a:ext uri="{FF2B5EF4-FFF2-40B4-BE49-F238E27FC236}">
                <a16:creationId xmlns:a16="http://schemas.microsoft.com/office/drawing/2014/main" id="{38061A5E-706C-4DAB-9AA2-9B15CD8D50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9688" y="6229350"/>
            <a:ext cx="15859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000">
                <a:solidFill>
                  <a:prstClr val="black"/>
                </a:solidFill>
                <a:latin typeface="Calibri" panose="020F0502020204030204" pitchFamily="34" charset="0"/>
              </a:rPr>
              <a:t>irreg-sg-noun</a:t>
            </a:r>
          </a:p>
        </p:txBody>
      </p:sp>
      <p:sp>
        <p:nvSpPr>
          <p:cNvPr id="21546" name="TextBox 32">
            <a:extLst>
              <a:ext uri="{FF2B5EF4-FFF2-40B4-BE49-F238E27FC236}">
                <a16:creationId xmlns:a16="http://schemas.microsoft.com/office/drawing/2014/main" id="{58723125-6BC5-4E5A-A69E-F7B9FFE495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0" y="4953000"/>
            <a:ext cx="21336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prstClr val="black"/>
                </a:solidFill>
                <a:latin typeface="Calibri" panose="020F0502020204030204" pitchFamily="34" charset="0"/>
              </a:rPr>
              <a:t>Note: Here, we are ignoring the nouns which take the suffix –es for pluralization</a:t>
            </a:r>
          </a:p>
        </p:txBody>
      </p:sp>
      <p:sp>
        <p:nvSpPr>
          <p:cNvPr id="21547" name="TextBox 33">
            <a:extLst>
              <a:ext uri="{FF2B5EF4-FFF2-40B4-BE49-F238E27FC236}">
                <a16:creationId xmlns:a16="http://schemas.microsoft.com/office/drawing/2014/main" id="{7966C0E7-FE3B-4074-99B5-E66E0C813A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2205038"/>
            <a:ext cx="1295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>
                <a:solidFill>
                  <a:prstClr val="black"/>
                </a:solidFill>
                <a:latin typeface="Calibri" panose="020F0502020204030204" pitchFamily="34" charset="0"/>
              </a:rPr>
              <a:t>Lexicon</a:t>
            </a:r>
          </a:p>
        </p:txBody>
      </p:sp>
      <p:sp>
        <p:nvSpPr>
          <p:cNvPr id="21548" name="TextBox 34">
            <a:extLst>
              <a:ext uri="{FF2B5EF4-FFF2-40B4-BE49-F238E27FC236}">
                <a16:creationId xmlns:a16="http://schemas.microsoft.com/office/drawing/2014/main" id="{575AE4A0-5BF5-4948-B87B-4FCDC1D4EB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4795838"/>
            <a:ext cx="1295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>
                <a:solidFill>
                  <a:prstClr val="black"/>
                </a:solidFill>
                <a:latin typeface="Calibri" panose="020F0502020204030204" pitchFamily="34" charset="0"/>
              </a:rPr>
              <a:t>FSA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3">
            <a:extLst>
              <a:ext uri="{FF2B5EF4-FFF2-40B4-BE49-F238E27FC236}">
                <a16:creationId xmlns:a16="http://schemas.microsoft.com/office/drawing/2014/main" id="{FF0B3D35-2070-4E13-8E2E-19604C0B4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Adjectives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D3923BB-A643-4740-A1AD-373D196540FD}"/>
              </a:ext>
            </a:extLst>
          </p:cNvPr>
          <p:cNvGraphicFramePr>
            <a:graphicFrameLocks noGrp="1"/>
          </p:cNvGraphicFramePr>
          <p:nvPr/>
        </p:nvGraphicFramePr>
        <p:xfrm>
          <a:off x="3200400" y="1371601"/>
          <a:ext cx="6400800" cy="15098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8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61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61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104">
                <a:tc>
                  <a:txBody>
                    <a:bodyPr/>
                    <a:lstStyle/>
                    <a:p>
                      <a:r>
                        <a:rPr lang="en-US" sz="1800" dirty="0"/>
                        <a:t>Type</a:t>
                      </a:r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Properties</a:t>
                      </a:r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Examples</a:t>
                      </a:r>
                    </a:p>
                  </a:txBody>
                  <a:tcPr marT="45710" marB="4571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663">
                <a:tc>
                  <a:txBody>
                    <a:bodyPr/>
                    <a:lstStyle/>
                    <a:p>
                      <a:r>
                        <a:rPr lang="en-US" sz="1800" dirty="0"/>
                        <a:t>adj-root1</a:t>
                      </a:r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Occur with un- and -</a:t>
                      </a:r>
                      <a:r>
                        <a:rPr lang="en-US" sz="1800" dirty="0" err="1"/>
                        <a:t>ly</a:t>
                      </a:r>
                      <a:endParaRPr lang="en-US" sz="1800" dirty="0"/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happy, real</a:t>
                      </a:r>
                    </a:p>
                  </a:txBody>
                  <a:tcPr marT="45710" marB="4571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9946">
                <a:tc>
                  <a:txBody>
                    <a:bodyPr/>
                    <a:lstStyle/>
                    <a:p>
                      <a:r>
                        <a:rPr lang="en-US" sz="1800" dirty="0"/>
                        <a:t>Adj-root2</a:t>
                      </a:r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Can’t occur with un- and -</a:t>
                      </a:r>
                      <a:r>
                        <a:rPr lang="en-US" sz="1800" dirty="0" err="1"/>
                        <a:t>ly</a:t>
                      </a:r>
                      <a:endParaRPr lang="en-US" sz="1800" dirty="0"/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big, red</a:t>
                      </a:r>
                    </a:p>
                  </a:txBody>
                  <a:tcPr marT="45710" marB="4571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Oval 17">
            <a:extLst>
              <a:ext uri="{FF2B5EF4-FFF2-40B4-BE49-F238E27FC236}">
                <a16:creationId xmlns:a16="http://schemas.microsoft.com/office/drawing/2014/main" id="{A5E4FC18-2100-4C1F-9D23-E7DAA72C5FB2}"/>
              </a:ext>
            </a:extLst>
          </p:cNvPr>
          <p:cNvSpPr>
            <a:spLocks noChangeAspect="1"/>
          </p:cNvSpPr>
          <p:nvPr/>
        </p:nvSpPr>
        <p:spPr>
          <a:xfrm>
            <a:off x="3581401" y="4389438"/>
            <a:ext cx="639763" cy="63976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prstClr val="black"/>
                </a:solidFill>
                <a:latin typeface="Calibri"/>
              </a:rPr>
              <a:t>q0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F865C6F-82CB-4FDA-9912-01912952565D}"/>
              </a:ext>
            </a:extLst>
          </p:cNvPr>
          <p:cNvSpPr>
            <a:spLocks noChangeAspect="1"/>
          </p:cNvSpPr>
          <p:nvPr/>
        </p:nvSpPr>
        <p:spPr>
          <a:xfrm>
            <a:off x="4876801" y="5532438"/>
            <a:ext cx="639763" cy="63976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prstClr val="black"/>
                </a:solidFill>
                <a:latin typeface="Calibri"/>
              </a:rPr>
              <a:t>q3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3DD13E5-3C51-4135-B96E-72E6E42F85C1}"/>
              </a:ext>
            </a:extLst>
          </p:cNvPr>
          <p:cNvSpPr>
            <a:spLocks noChangeAspect="1"/>
          </p:cNvSpPr>
          <p:nvPr/>
        </p:nvSpPr>
        <p:spPr>
          <a:xfrm>
            <a:off x="6629401" y="5532438"/>
            <a:ext cx="639763" cy="63976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prstClr val="black"/>
                </a:solidFill>
                <a:latin typeface="Calibri"/>
              </a:rPr>
              <a:t>q4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C02B9EA-6B49-4548-8AB5-737825DD0A78}"/>
              </a:ext>
            </a:extLst>
          </p:cNvPr>
          <p:cNvSpPr>
            <a:spLocks noChangeAspect="1"/>
          </p:cNvSpPr>
          <p:nvPr/>
        </p:nvSpPr>
        <p:spPr>
          <a:xfrm>
            <a:off x="7894638" y="4435476"/>
            <a:ext cx="639762" cy="639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prstClr val="black"/>
                </a:solidFill>
                <a:latin typeface="Calibri"/>
              </a:rPr>
              <a:t>q5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FF9F080-B238-46C0-BCFD-86B0816F4384}"/>
              </a:ext>
            </a:extLst>
          </p:cNvPr>
          <p:cNvSpPr>
            <a:spLocks noChangeAspect="1"/>
          </p:cNvSpPr>
          <p:nvPr/>
        </p:nvSpPr>
        <p:spPr>
          <a:xfrm>
            <a:off x="6629401" y="3627438"/>
            <a:ext cx="639763" cy="63976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prstClr val="black"/>
                </a:solidFill>
                <a:latin typeface="Calibri"/>
              </a:rPr>
              <a:t>q2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D8F1AC6-016E-40C5-A83B-1534DDAB36E4}"/>
              </a:ext>
            </a:extLst>
          </p:cNvPr>
          <p:cNvSpPr>
            <a:spLocks noChangeAspect="1"/>
          </p:cNvSpPr>
          <p:nvPr/>
        </p:nvSpPr>
        <p:spPr>
          <a:xfrm>
            <a:off x="4876801" y="3627438"/>
            <a:ext cx="639763" cy="63976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prstClr val="black"/>
                </a:solidFill>
                <a:latin typeface="Calibri"/>
              </a:rPr>
              <a:t>q1</a:t>
            </a:r>
          </a:p>
        </p:txBody>
      </p:sp>
      <p:cxnSp>
        <p:nvCxnSpPr>
          <p:cNvPr id="33" name="Shape 32">
            <a:extLst>
              <a:ext uri="{FF2B5EF4-FFF2-40B4-BE49-F238E27FC236}">
                <a16:creationId xmlns:a16="http://schemas.microsoft.com/office/drawing/2014/main" id="{C467FF4B-0CDB-4E84-8957-6D7A1F343B95}"/>
              </a:ext>
            </a:extLst>
          </p:cNvPr>
          <p:cNvCxnSpPr>
            <a:stCxn id="18" idx="7"/>
            <a:endCxn id="31" idx="2"/>
          </p:cNvCxnSpPr>
          <p:nvPr/>
        </p:nvCxnSpPr>
        <p:spPr>
          <a:xfrm rot="5400000" flipH="1" flipV="1">
            <a:off x="4234657" y="3840957"/>
            <a:ext cx="534987" cy="749300"/>
          </a:xfrm>
          <a:prstGeom prst="curvedConnector2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27CEE738-DA4A-4F2D-BF96-E5AAC62119B7}"/>
              </a:ext>
            </a:extLst>
          </p:cNvPr>
          <p:cNvCxnSpPr>
            <a:stCxn id="31" idx="7"/>
            <a:endCxn id="30" idx="1"/>
          </p:cNvCxnSpPr>
          <p:nvPr/>
        </p:nvCxnSpPr>
        <p:spPr>
          <a:xfrm rot="5400000" flipH="1" flipV="1">
            <a:off x="6072981" y="3071019"/>
            <a:ext cx="1588" cy="1301750"/>
          </a:xfrm>
          <a:prstGeom prst="curvedConnector3">
            <a:avLst>
              <a:gd name="adj1" fmla="val 20295403"/>
            </a:avLst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hape 43">
            <a:extLst>
              <a:ext uri="{FF2B5EF4-FFF2-40B4-BE49-F238E27FC236}">
                <a16:creationId xmlns:a16="http://schemas.microsoft.com/office/drawing/2014/main" id="{46A40B6A-C1A0-4867-9CE1-551E0B7881A9}"/>
              </a:ext>
            </a:extLst>
          </p:cNvPr>
          <p:cNvCxnSpPr>
            <a:stCxn id="30" idx="6"/>
            <a:endCxn id="29" idx="1"/>
          </p:cNvCxnSpPr>
          <p:nvPr/>
        </p:nvCxnSpPr>
        <p:spPr>
          <a:xfrm>
            <a:off x="7269164" y="3948114"/>
            <a:ext cx="719137" cy="581025"/>
          </a:xfrm>
          <a:prstGeom prst="curvedConnector2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hape 46">
            <a:extLst>
              <a:ext uri="{FF2B5EF4-FFF2-40B4-BE49-F238E27FC236}">
                <a16:creationId xmlns:a16="http://schemas.microsoft.com/office/drawing/2014/main" id="{5AB4FA77-B100-4F6C-9F42-D787F1099889}"/>
              </a:ext>
            </a:extLst>
          </p:cNvPr>
          <p:cNvCxnSpPr>
            <a:stCxn id="18" idx="5"/>
            <a:endCxn id="19" idx="2"/>
          </p:cNvCxnSpPr>
          <p:nvPr/>
        </p:nvCxnSpPr>
        <p:spPr>
          <a:xfrm rot="16200000" flipH="1">
            <a:off x="4043363" y="5019676"/>
            <a:ext cx="917575" cy="749300"/>
          </a:xfrm>
          <a:prstGeom prst="curvedConnector2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urved Connector 48">
            <a:extLst>
              <a:ext uri="{FF2B5EF4-FFF2-40B4-BE49-F238E27FC236}">
                <a16:creationId xmlns:a16="http://schemas.microsoft.com/office/drawing/2014/main" id="{83381CA5-98B0-4807-BBC4-FE13D1C732C0}"/>
              </a:ext>
            </a:extLst>
          </p:cNvPr>
          <p:cNvCxnSpPr>
            <a:stCxn id="19" idx="5"/>
            <a:endCxn id="20" idx="3"/>
          </p:cNvCxnSpPr>
          <p:nvPr/>
        </p:nvCxnSpPr>
        <p:spPr>
          <a:xfrm rot="16200000" flipH="1">
            <a:off x="6072981" y="5426869"/>
            <a:ext cx="1588" cy="1301750"/>
          </a:xfrm>
          <a:prstGeom prst="curvedConnector3">
            <a:avLst>
              <a:gd name="adj1" fmla="val 20295403"/>
            </a:avLst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hape 50">
            <a:extLst>
              <a:ext uri="{FF2B5EF4-FFF2-40B4-BE49-F238E27FC236}">
                <a16:creationId xmlns:a16="http://schemas.microsoft.com/office/drawing/2014/main" id="{3ACDA88C-8E2D-4327-9079-45BBBEF3B20D}"/>
              </a:ext>
            </a:extLst>
          </p:cNvPr>
          <p:cNvCxnSpPr>
            <a:stCxn id="20" idx="6"/>
            <a:endCxn id="29" idx="4"/>
          </p:cNvCxnSpPr>
          <p:nvPr/>
        </p:nvCxnSpPr>
        <p:spPr>
          <a:xfrm flipV="1">
            <a:off x="7269163" y="5075239"/>
            <a:ext cx="946150" cy="777875"/>
          </a:xfrm>
          <a:prstGeom prst="curvedConnector2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5CDF3F2-00D0-40AB-929D-7BD7ABEB0B12}"/>
              </a:ext>
            </a:extLst>
          </p:cNvPr>
          <p:cNvCxnSpPr>
            <a:stCxn id="19" idx="7"/>
            <a:endCxn id="30" idx="3"/>
          </p:cNvCxnSpPr>
          <p:nvPr/>
        </p:nvCxnSpPr>
        <p:spPr>
          <a:xfrm rot="5400000" flipH="1" flipV="1">
            <a:off x="5346701" y="4249738"/>
            <a:ext cx="1452562" cy="130016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586" name="TextBox 53">
            <a:extLst>
              <a:ext uri="{FF2B5EF4-FFF2-40B4-BE49-F238E27FC236}">
                <a16:creationId xmlns:a16="http://schemas.microsoft.com/office/drawing/2014/main" id="{6D9DDD19-F46F-4D50-9EBA-C9247A9495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3856039"/>
            <a:ext cx="6096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600">
                <a:solidFill>
                  <a:prstClr val="black"/>
                </a:solidFill>
              </a:rPr>
              <a:t>un-</a:t>
            </a:r>
          </a:p>
        </p:txBody>
      </p:sp>
      <p:sp>
        <p:nvSpPr>
          <p:cNvPr id="23587" name="TextBox 54">
            <a:extLst>
              <a:ext uri="{FF2B5EF4-FFF2-40B4-BE49-F238E27FC236}">
                <a16:creationId xmlns:a16="http://schemas.microsoft.com/office/drawing/2014/main" id="{C72D5E94-B541-4EAC-BB5E-DFE4A71B49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5257801"/>
            <a:ext cx="609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l-GR" altLang="en-US" sz="2400">
                <a:solidFill>
                  <a:prstClr val="black"/>
                </a:solidFill>
                <a:latin typeface="Calibri" panose="020F0502020204030204" pitchFamily="34" charset="0"/>
              </a:rPr>
              <a:t>ε</a:t>
            </a:r>
            <a:endParaRPr lang="en-US" altLang="en-US" sz="2400">
              <a:solidFill>
                <a:prstClr val="black"/>
              </a:solidFill>
            </a:endParaRPr>
          </a:p>
        </p:txBody>
      </p:sp>
      <p:sp>
        <p:nvSpPr>
          <p:cNvPr id="23588" name="Rectangle 55">
            <a:extLst>
              <a:ext uri="{FF2B5EF4-FFF2-40B4-BE49-F238E27FC236}">
                <a16:creationId xmlns:a16="http://schemas.microsoft.com/office/drawing/2014/main" id="{575529BB-AB15-4D06-9462-56E8AF254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4026" y="3048000"/>
            <a:ext cx="1095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prstClr val="black"/>
                </a:solidFill>
              </a:rPr>
              <a:t>adj-root1</a:t>
            </a:r>
          </a:p>
        </p:txBody>
      </p:sp>
      <p:sp>
        <p:nvSpPr>
          <p:cNvPr id="23589" name="Rectangle 56">
            <a:extLst>
              <a:ext uri="{FF2B5EF4-FFF2-40B4-BE49-F238E27FC236}">
                <a16:creationId xmlns:a16="http://schemas.microsoft.com/office/drawing/2014/main" id="{3D103D64-4589-4CB4-B499-274C6CB925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6426" y="6335714"/>
            <a:ext cx="10953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prstClr val="black"/>
                </a:solidFill>
              </a:rPr>
              <a:t>adj-root2</a:t>
            </a:r>
          </a:p>
        </p:txBody>
      </p:sp>
      <p:sp>
        <p:nvSpPr>
          <p:cNvPr id="23590" name="Rectangle 57">
            <a:extLst>
              <a:ext uri="{FF2B5EF4-FFF2-40B4-BE49-F238E27FC236}">
                <a16:creationId xmlns:a16="http://schemas.microsoft.com/office/drawing/2014/main" id="{C6D08568-84E9-4338-8028-62A9938BA7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826" y="4583114"/>
            <a:ext cx="10953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prstClr val="black"/>
                </a:solidFill>
              </a:rPr>
              <a:t>adj-root1</a:t>
            </a:r>
          </a:p>
        </p:txBody>
      </p:sp>
      <p:sp>
        <p:nvSpPr>
          <p:cNvPr id="23591" name="TextBox 58">
            <a:extLst>
              <a:ext uri="{FF2B5EF4-FFF2-40B4-BE49-F238E27FC236}">
                <a16:creationId xmlns:a16="http://schemas.microsoft.com/office/drawing/2014/main" id="{7D212F56-B096-42F6-B3FB-FCE913FDAE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3352801"/>
            <a:ext cx="685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600">
                <a:solidFill>
                  <a:prstClr val="black"/>
                </a:solidFill>
              </a:rPr>
              <a:t>-er 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600">
                <a:solidFill>
                  <a:prstClr val="black"/>
                </a:solidFill>
              </a:rPr>
              <a:t>-ly 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600">
                <a:solidFill>
                  <a:prstClr val="black"/>
                </a:solidFill>
              </a:rPr>
              <a:t>-est</a:t>
            </a:r>
          </a:p>
        </p:txBody>
      </p:sp>
      <p:sp>
        <p:nvSpPr>
          <p:cNvPr id="23592" name="TextBox 59">
            <a:extLst>
              <a:ext uri="{FF2B5EF4-FFF2-40B4-BE49-F238E27FC236}">
                <a16:creationId xmlns:a16="http://schemas.microsoft.com/office/drawing/2014/main" id="{9C72FEAB-ED3B-4BC8-9297-07E8FA75C3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5588000"/>
            <a:ext cx="685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600">
                <a:solidFill>
                  <a:prstClr val="black"/>
                </a:solidFill>
              </a:rPr>
              <a:t>-er 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600">
                <a:solidFill>
                  <a:prstClr val="black"/>
                </a:solidFill>
              </a:rPr>
              <a:t>-est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6FDEE-EA04-4B48-AB54-756FCD230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039815"/>
            <a:ext cx="10972800" cy="2813538"/>
          </a:xfrm>
        </p:spPr>
        <p:txBody>
          <a:bodyPr/>
          <a:lstStyle/>
          <a:p>
            <a:r>
              <a:rPr lang="en-US" dirty="0"/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3341675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B6025-747B-4A54-B40D-E27D39A2E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Morphology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38903-F2E8-40C7-8A2C-30A02FBB4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English, for example, often adds "-s" or "-es" to the end of count nouns to indicate plurality, and a "-d" or "-ed" to a verb to indicate past tense. The suffix “-</a:t>
            </a:r>
            <a:r>
              <a:rPr lang="en-US" dirty="0" err="1"/>
              <a:t>ly</a:t>
            </a:r>
            <a:r>
              <a:rPr lang="en-US" dirty="0"/>
              <a:t>” is added to adjectives to create adverbs (for example, “happy” [adjective] and “happily” [adverb]).</a:t>
            </a:r>
          </a:p>
          <a:p>
            <a:r>
              <a:rPr lang="en-US" dirty="0"/>
              <a:t>The Natural Language API uses morphological analysis to infer grammatical information about words.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31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98428-E57D-4502-BF9F-8460BD59D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Morphology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6C896-A71D-4A41-87D4-BB67580A8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Morphology we Studies how words are constructed from sub-word units.</a:t>
            </a:r>
          </a:p>
          <a:p>
            <a:r>
              <a:rPr lang="en-US" dirty="0"/>
              <a:t>Morphological parsing is the process of finding the constituent morphemes in a word </a:t>
            </a:r>
          </a:p>
          <a:p>
            <a:r>
              <a:rPr lang="en-US" dirty="0"/>
              <a:t>» foxes -&gt; fox + es » foxes -&gt; fox-N + es-PL </a:t>
            </a:r>
          </a:p>
          <a:p>
            <a:r>
              <a:rPr lang="en-US" dirty="0"/>
              <a:t>» killer -&gt; kill + </a:t>
            </a:r>
            <a:r>
              <a:rPr lang="en-US" dirty="0" err="1"/>
              <a:t>er</a:t>
            </a:r>
            <a:r>
              <a:rPr lang="en-US" dirty="0"/>
              <a:t> » killer -&gt; kill-V + </a:t>
            </a:r>
            <a:r>
              <a:rPr lang="en-US" dirty="0" err="1"/>
              <a:t>er</a:t>
            </a:r>
            <a:r>
              <a:rPr lang="en-US" dirty="0"/>
              <a:t>-N </a:t>
            </a:r>
          </a:p>
        </p:txBody>
      </p:sp>
    </p:spTree>
    <p:extLst>
      <p:ext uri="{BB962C8B-B14F-4D97-AF65-F5344CB8AC3E}">
        <p14:creationId xmlns:p14="http://schemas.microsoft.com/office/powerpoint/2010/main" val="3929981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12E6E-3BC8-44FE-BC85-44F600BEF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2302" y="1547447"/>
            <a:ext cx="8208498" cy="4578717"/>
          </a:xfrm>
          <a:ln>
            <a:miter lim="800000"/>
            <a:headEnd/>
            <a:tailEnd/>
          </a:ln>
        </p:spPr>
        <p:txBody>
          <a:bodyPr rtlCol="0">
            <a:normAutofit/>
          </a:bodyPr>
          <a:lstStyle/>
          <a:p>
            <a:pPr marL="274320" indent="-274320">
              <a:spcBef>
                <a:spcPts val="580"/>
              </a:spcBef>
              <a:defRPr/>
            </a:pPr>
            <a:r>
              <a:rPr lang="en-US" dirty="0"/>
              <a:t>Study of Words</a:t>
            </a:r>
          </a:p>
          <a:p>
            <a:pPr marL="674370" lvl="1" indent="-274320">
              <a:spcBef>
                <a:spcPts val="580"/>
              </a:spcBef>
              <a:defRPr/>
            </a:pPr>
            <a:r>
              <a:rPr lang="en-US" dirty="0"/>
              <a:t>Their </a:t>
            </a:r>
            <a:r>
              <a:rPr lang="en-US" b="1" dirty="0"/>
              <a:t>internal structure</a:t>
            </a:r>
          </a:p>
          <a:p>
            <a:pPr marL="674370" lvl="1" indent="-274320">
              <a:spcBef>
                <a:spcPts val="580"/>
              </a:spcBef>
              <a:defRPr/>
            </a:pPr>
            <a:endParaRPr lang="en-US" dirty="0"/>
          </a:p>
          <a:p>
            <a:pPr marL="674370" lvl="1" indent="-274320">
              <a:spcBef>
                <a:spcPts val="580"/>
              </a:spcBef>
              <a:defRPr/>
            </a:pPr>
            <a:endParaRPr lang="en-US" dirty="0"/>
          </a:p>
          <a:p>
            <a:pPr marL="674370" lvl="1" indent="-274320">
              <a:spcBef>
                <a:spcPts val="580"/>
              </a:spcBef>
              <a:defRPr/>
            </a:pPr>
            <a:r>
              <a:rPr lang="en-US" dirty="0"/>
              <a:t>How they are </a:t>
            </a:r>
            <a:r>
              <a:rPr lang="en-US" b="1" dirty="0"/>
              <a:t>formed</a:t>
            </a:r>
            <a:r>
              <a:rPr lang="en-US" dirty="0"/>
              <a:t>?</a:t>
            </a:r>
          </a:p>
          <a:p>
            <a:pPr marL="3817620" lvl="8" indent="-274320">
              <a:spcBef>
                <a:spcPts val="580"/>
              </a:spcBef>
              <a:buFont typeface="Arial" pitchFamily="34" charset="0"/>
              <a:buChar char="–"/>
              <a:defRPr/>
            </a:pPr>
            <a:endParaRPr lang="en-US" dirty="0"/>
          </a:p>
          <a:p>
            <a:pPr marL="674370" lvl="1" indent="-274320">
              <a:spcBef>
                <a:spcPts val="580"/>
              </a:spcBef>
              <a:buNone/>
              <a:defRPr/>
            </a:pPr>
            <a:endParaRPr lang="en-US" dirty="0"/>
          </a:p>
          <a:p>
            <a:pPr marL="274320" indent="-274320">
              <a:spcBef>
                <a:spcPts val="580"/>
              </a:spcBef>
              <a:defRPr/>
            </a:pPr>
            <a:endParaRPr lang="en-US" dirty="0"/>
          </a:p>
          <a:p>
            <a:pPr marL="274320" indent="-274320">
              <a:spcBef>
                <a:spcPts val="580"/>
              </a:spcBef>
              <a:defRPr/>
            </a:pPr>
            <a:endParaRPr lang="en-US" dirty="0"/>
          </a:p>
          <a:p>
            <a:pPr marL="274320" indent="-274320">
              <a:spcBef>
                <a:spcPts val="580"/>
              </a:spcBef>
              <a:defRPr/>
            </a:pPr>
            <a:r>
              <a:rPr lang="en-US" dirty="0"/>
              <a:t>Morphology tries to formulate rules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3075" name="Title 1">
            <a:extLst>
              <a:ext uri="{FF2B5EF4-FFF2-40B4-BE49-F238E27FC236}">
                <a16:creationId xmlns:a16="http://schemas.microsoft.com/office/drawing/2014/main" id="{92C1A82F-F6C6-46EE-B275-F2A7C9044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738" y="218367"/>
            <a:ext cx="9226062" cy="1143000"/>
          </a:xfrm>
        </p:spPr>
        <p:txBody>
          <a:bodyPr>
            <a:normAutofit/>
          </a:bodyPr>
          <a:lstStyle/>
          <a:p>
            <a:r>
              <a:rPr lang="en-US" dirty="0"/>
              <a:t>Morphology</a:t>
            </a:r>
            <a:endParaRPr lang="en-US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7DB3DC-B5FA-4C59-BA9C-E84CDC5982F3}"/>
              </a:ext>
            </a:extLst>
          </p:cNvPr>
          <p:cNvSpPr>
            <a:spLocks noChangeAspect="1"/>
          </p:cNvSpPr>
          <p:nvPr/>
        </p:nvSpPr>
        <p:spPr>
          <a:xfrm>
            <a:off x="2743200" y="2743200"/>
            <a:ext cx="1371600" cy="3810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schemeClr val="tx1"/>
                </a:solidFill>
              </a:rPr>
              <a:t>washing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CEC78A-1C5B-4D37-9D5C-8B350D4BB749}"/>
              </a:ext>
            </a:extLst>
          </p:cNvPr>
          <p:cNvSpPr>
            <a:spLocks noChangeAspect="1"/>
          </p:cNvSpPr>
          <p:nvPr/>
        </p:nvSpPr>
        <p:spPr>
          <a:xfrm>
            <a:off x="6172200" y="2743200"/>
            <a:ext cx="762000" cy="3810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schemeClr val="tx1"/>
                </a:solidFill>
              </a:rPr>
              <a:t>-</a:t>
            </a:r>
            <a:r>
              <a:rPr lang="en-US" sz="2400" dirty="0" err="1">
                <a:solidFill>
                  <a:schemeClr val="tx1"/>
                </a:solidFill>
              </a:rPr>
              <a:t>ing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3EE703-32D3-4CBA-876F-770CCAD7FF1C}"/>
              </a:ext>
            </a:extLst>
          </p:cNvPr>
          <p:cNvSpPr>
            <a:spLocks noChangeAspect="1"/>
          </p:cNvSpPr>
          <p:nvPr/>
        </p:nvSpPr>
        <p:spPr>
          <a:xfrm>
            <a:off x="4724400" y="2743200"/>
            <a:ext cx="914400" cy="3810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schemeClr val="tx1"/>
                </a:solidFill>
              </a:rPr>
              <a:t>wash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214AD8A7-584F-4A76-9228-B2311A0AA1B2}"/>
              </a:ext>
            </a:extLst>
          </p:cNvPr>
          <p:cNvSpPr/>
          <p:nvPr/>
        </p:nvSpPr>
        <p:spPr>
          <a:xfrm>
            <a:off x="4267200" y="2895600"/>
            <a:ext cx="3048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Plus 7">
            <a:extLst>
              <a:ext uri="{FF2B5EF4-FFF2-40B4-BE49-F238E27FC236}">
                <a16:creationId xmlns:a16="http://schemas.microsoft.com/office/drawing/2014/main" id="{5C6A55CC-AD13-4B29-94FB-45D730CE06B7}"/>
              </a:ext>
            </a:extLst>
          </p:cNvPr>
          <p:cNvSpPr/>
          <p:nvPr/>
        </p:nvSpPr>
        <p:spPr>
          <a:xfrm>
            <a:off x="5715000" y="2819400"/>
            <a:ext cx="304800" cy="3048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497345-F19D-417E-BA10-26E94D169EC2}"/>
              </a:ext>
            </a:extLst>
          </p:cNvPr>
          <p:cNvSpPr>
            <a:spLocks noChangeAspect="1"/>
          </p:cNvSpPr>
          <p:nvPr/>
        </p:nvSpPr>
        <p:spPr>
          <a:xfrm>
            <a:off x="2743200" y="4038600"/>
            <a:ext cx="990600" cy="3810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schemeClr val="tx1"/>
                </a:solidFill>
              </a:rPr>
              <a:t>bat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E68E09-BE80-46CD-9A0B-09BD534D6BAF}"/>
              </a:ext>
            </a:extLst>
          </p:cNvPr>
          <p:cNvSpPr>
            <a:spLocks noChangeAspect="1"/>
          </p:cNvSpPr>
          <p:nvPr/>
        </p:nvSpPr>
        <p:spPr>
          <a:xfrm>
            <a:off x="4648200" y="4038600"/>
            <a:ext cx="1066800" cy="3810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schemeClr val="tx1"/>
                </a:solidFill>
              </a:rPr>
              <a:t>bats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EEAAF20C-24D5-478E-AF58-9A3B75B5E7BB}"/>
              </a:ext>
            </a:extLst>
          </p:cNvPr>
          <p:cNvSpPr/>
          <p:nvPr/>
        </p:nvSpPr>
        <p:spPr>
          <a:xfrm>
            <a:off x="4048125" y="4191000"/>
            <a:ext cx="3048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9FA196C-0C7A-49B0-AED9-CD17D8DCCDA5}"/>
              </a:ext>
            </a:extLst>
          </p:cNvPr>
          <p:cNvSpPr>
            <a:spLocks noChangeAspect="1"/>
          </p:cNvSpPr>
          <p:nvPr/>
        </p:nvSpPr>
        <p:spPr>
          <a:xfrm>
            <a:off x="2743200" y="4572000"/>
            <a:ext cx="990600" cy="3810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schemeClr val="tx1"/>
                </a:solidFill>
              </a:rPr>
              <a:t>write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BA0E50A-A7CB-42BD-88DA-CEBCA4702A71}"/>
              </a:ext>
            </a:extLst>
          </p:cNvPr>
          <p:cNvSpPr>
            <a:spLocks noChangeAspect="1"/>
          </p:cNvSpPr>
          <p:nvPr/>
        </p:nvSpPr>
        <p:spPr>
          <a:xfrm>
            <a:off x="4648200" y="4572000"/>
            <a:ext cx="1066800" cy="3810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schemeClr val="tx1"/>
                </a:solidFill>
              </a:rPr>
              <a:t>writer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23F966DC-A893-49D1-A2AA-4C6255B222B5}"/>
              </a:ext>
            </a:extLst>
          </p:cNvPr>
          <p:cNvSpPr/>
          <p:nvPr/>
        </p:nvSpPr>
        <p:spPr>
          <a:xfrm>
            <a:off x="4048125" y="4724400"/>
            <a:ext cx="3048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622B7FE-BC2C-43BB-AE4E-B67A13CD69F7}"/>
              </a:ext>
            </a:extLst>
          </p:cNvPr>
          <p:cNvSpPr>
            <a:spLocks noChangeAspect="1"/>
          </p:cNvSpPr>
          <p:nvPr/>
        </p:nvSpPr>
        <p:spPr>
          <a:xfrm>
            <a:off x="6400800" y="4038600"/>
            <a:ext cx="1371600" cy="3810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schemeClr val="tx1"/>
                </a:solidFill>
              </a:rPr>
              <a:t>rat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600F73-F76B-464B-8400-99BC4ECBA14C}"/>
              </a:ext>
            </a:extLst>
          </p:cNvPr>
          <p:cNvSpPr>
            <a:spLocks noChangeAspect="1"/>
          </p:cNvSpPr>
          <p:nvPr/>
        </p:nvSpPr>
        <p:spPr>
          <a:xfrm>
            <a:off x="8382000" y="4038600"/>
            <a:ext cx="1295400" cy="3810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schemeClr val="tx1"/>
                </a:solidFill>
              </a:rPr>
              <a:t>rats</a:t>
            </a: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637FA7AA-B554-496D-8E10-116668AFCF7C}"/>
              </a:ext>
            </a:extLst>
          </p:cNvPr>
          <p:cNvSpPr/>
          <p:nvPr/>
        </p:nvSpPr>
        <p:spPr>
          <a:xfrm>
            <a:off x="7924800" y="4191000"/>
            <a:ext cx="3048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52E97D0-5922-4D00-AA34-2036D882BBB0}"/>
              </a:ext>
            </a:extLst>
          </p:cNvPr>
          <p:cNvSpPr>
            <a:spLocks noChangeAspect="1"/>
          </p:cNvSpPr>
          <p:nvPr/>
        </p:nvSpPr>
        <p:spPr>
          <a:xfrm>
            <a:off x="6400800" y="4572000"/>
            <a:ext cx="1371600" cy="3810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schemeClr val="tx1"/>
                </a:solidFill>
              </a:rPr>
              <a:t>browse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A2F3334-A537-4D3F-94F7-6786957574EA}"/>
              </a:ext>
            </a:extLst>
          </p:cNvPr>
          <p:cNvSpPr>
            <a:spLocks noChangeAspect="1"/>
          </p:cNvSpPr>
          <p:nvPr/>
        </p:nvSpPr>
        <p:spPr>
          <a:xfrm>
            <a:off x="8382000" y="4572000"/>
            <a:ext cx="1295400" cy="3810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schemeClr val="tx1"/>
                </a:solidFill>
              </a:rPr>
              <a:t>browser</a:t>
            </a:r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9AE88CF7-41DC-4DE1-9605-18F6D83D00A6}"/>
              </a:ext>
            </a:extLst>
          </p:cNvPr>
          <p:cNvSpPr/>
          <p:nvPr/>
        </p:nvSpPr>
        <p:spPr>
          <a:xfrm>
            <a:off x="7924800" y="4724400"/>
            <a:ext cx="3048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070AA2C-A1D2-4CAF-85E8-2EA70B404DF7}"/>
              </a:ext>
            </a:extLst>
          </p:cNvPr>
          <p:cNvSpPr/>
          <p:nvPr/>
        </p:nvSpPr>
        <p:spPr>
          <a:xfrm>
            <a:off x="5867400" y="4114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48811D4-58FE-4C74-9886-634EA793D0C2}"/>
              </a:ext>
            </a:extLst>
          </p:cNvPr>
          <p:cNvSpPr/>
          <p:nvPr/>
        </p:nvSpPr>
        <p:spPr>
          <a:xfrm>
            <a:off x="6019800" y="4343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55C5D43-7DC0-4D64-8A7D-6A48C628100C}"/>
              </a:ext>
            </a:extLst>
          </p:cNvPr>
          <p:cNvSpPr/>
          <p:nvPr/>
        </p:nvSpPr>
        <p:spPr>
          <a:xfrm>
            <a:off x="6019800" y="4114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4D05BBA-2343-4E0D-BC61-777987B448B1}"/>
              </a:ext>
            </a:extLst>
          </p:cNvPr>
          <p:cNvSpPr/>
          <p:nvPr/>
        </p:nvSpPr>
        <p:spPr>
          <a:xfrm>
            <a:off x="5867400" y="4343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89F1F2B-8127-4282-9C96-0A9033154BA0}"/>
              </a:ext>
            </a:extLst>
          </p:cNvPr>
          <p:cNvSpPr/>
          <p:nvPr/>
        </p:nvSpPr>
        <p:spPr>
          <a:xfrm>
            <a:off x="5867400" y="4648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022FBCE-B2EA-4F5F-B0C8-57F869D6957E}"/>
              </a:ext>
            </a:extLst>
          </p:cNvPr>
          <p:cNvSpPr/>
          <p:nvPr/>
        </p:nvSpPr>
        <p:spPr>
          <a:xfrm>
            <a:off x="6019800" y="4876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5F2381C-8B9F-49A9-9567-2A3CAECFAC47}"/>
              </a:ext>
            </a:extLst>
          </p:cNvPr>
          <p:cNvSpPr/>
          <p:nvPr/>
        </p:nvSpPr>
        <p:spPr>
          <a:xfrm>
            <a:off x="6019800" y="4648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E552103-1BE1-4203-9E84-FBFF8AC17373}"/>
              </a:ext>
            </a:extLst>
          </p:cNvPr>
          <p:cNvSpPr/>
          <p:nvPr/>
        </p:nvSpPr>
        <p:spPr>
          <a:xfrm>
            <a:off x="5867400" y="4876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712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DB52E-9E43-4373-B7E1-48CE1D260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Needs for Morphological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E1598-DCB3-4660-990E-BFD9C8C3F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Information retrieval: search </a:t>
            </a:r>
          </a:p>
          <a:p>
            <a:r>
              <a:rPr lang="en-US" dirty="0"/>
              <a:t>Systems benefit from being able to search for singular and plural forms of search terms –Generally fairly easy in English </a:t>
            </a:r>
          </a:p>
          <a:p>
            <a:r>
              <a:rPr lang="en-US" b="1" dirty="0"/>
              <a:t>Complications </a:t>
            </a:r>
          </a:p>
          <a:p>
            <a:pPr marL="0" indent="0">
              <a:buNone/>
            </a:pPr>
            <a:r>
              <a:rPr lang="en-US" dirty="0"/>
              <a:t>Irregular plurals handled via morphological rules</a:t>
            </a:r>
          </a:p>
          <a:p>
            <a:r>
              <a:rPr lang="en-US" dirty="0"/>
              <a:t> goose -&gt; geese</a:t>
            </a:r>
          </a:p>
          <a:p>
            <a:r>
              <a:rPr lang="en-US" dirty="0"/>
              <a:t>Fish -&gt; Fish</a:t>
            </a:r>
          </a:p>
          <a:p>
            <a:r>
              <a:rPr lang="en-US" dirty="0"/>
              <a:t>Ox -&gt; oxen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50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E209D-55B9-4124-808F-415D3829C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Needs for Morphological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35829-6451-41A4-8AE4-8D3E72E1E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Spelling rules needed</a:t>
            </a:r>
          </a:p>
          <a:p>
            <a:r>
              <a:rPr lang="en-US" dirty="0"/>
              <a:t>Fox + pl  -&gt; Foxes</a:t>
            </a:r>
          </a:p>
          <a:p>
            <a:r>
              <a:rPr lang="en-US" dirty="0"/>
              <a:t>Fly + Pl -&gt; Flies</a:t>
            </a:r>
          </a:p>
        </p:txBody>
      </p:sp>
    </p:spTree>
    <p:extLst>
      <p:ext uri="{BB962C8B-B14F-4D97-AF65-F5344CB8AC3E}">
        <p14:creationId xmlns:p14="http://schemas.microsoft.com/office/powerpoint/2010/main" val="1789213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25D9C-448C-476F-9E34-2B25228A3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Morphology : word Form, Morphemes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30304-FE99-482F-AAF4-488638B2B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Word Form </a:t>
            </a:r>
            <a:r>
              <a:rPr lang="en-US" dirty="0"/>
              <a:t>: A concrete word as it occurs in real speech or text. For our purposes, word is a string of characters separated by spaces in writing.</a:t>
            </a:r>
          </a:p>
          <a:p>
            <a:r>
              <a:rPr lang="en-US" b="1" dirty="0"/>
              <a:t>Morphemes</a:t>
            </a:r>
            <a:r>
              <a:rPr lang="en-US" dirty="0"/>
              <a:t> are the smallest meaningful constituents of words; Words are composed of morphemes (one or more).</a:t>
            </a:r>
          </a:p>
          <a:p>
            <a:r>
              <a:rPr lang="en-US" dirty="0"/>
              <a:t> For Example sing-</a:t>
            </a:r>
            <a:r>
              <a:rPr lang="en-US" dirty="0" err="1"/>
              <a:t>er</a:t>
            </a:r>
            <a:r>
              <a:rPr lang="en-US" dirty="0"/>
              <a:t>-s, home-work, un-kind-</a:t>
            </a:r>
            <a:r>
              <a:rPr lang="en-US" dirty="0" err="1"/>
              <a:t>ly</a:t>
            </a:r>
            <a:r>
              <a:rPr lang="en-US" dirty="0"/>
              <a:t>, </a:t>
            </a:r>
            <a:r>
              <a:rPr lang="en-US" dirty="0" err="1"/>
              <a:t>ﬂipp</a:t>
            </a:r>
            <a:r>
              <a:rPr lang="en-US" dirty="0"/>
              <a:t>-ed, de-nation-al-</a:t>
            </a:r>
            <a:r>
              <a:rPr lang="en-US" dirty="0" err="1"/>
              <a:t>iz</a:t>
            </a:r>
            <a:r>
              <a:rPr lang="en-US" dirty="0"/>
              <a:t>-</a:t>
            </a:r>
            <a:r>
              <a:rPr lang="en-US" dirty="0" err="1"/>
              <a:t>ation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960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206A1D89-4308-41FF-992A-C72C2FB90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Morphemes</a:t>
            </a:r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6494F7EB-6218-4251-A762-A751B40B6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Smallest meaning bearing units constituting a word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/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/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/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/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7495A6F-A845-4AB6-B846-5E757133EBEC}"/>
              </a:ext>
            </a:extLst>
          </p:cNvPr>
          <p:cNvGraphicFramePr/>
          <p:nvPr/>
        </p:nvGraphicFramePr>
        <p:xfrm>
          <a:off x="6705600" y="3093720"/>
          <a:ext cx="4114800" cy="1554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173" name="TextBox 4">
            <a:extLst>
              <a:ext uri="{FF2B5EF4-FFF2-40B4-BE49-F238E27FC236}">
                <a16:creationId xmlns:a16="http://schemas.microsoft.com/office/drawing/2014/main" id="{999CB03B-9FEB-4B2E-BE80-F49BD5B2A1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200" y="2743200"/>
            <a:ext cx="685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Stem</a:t>
            </a:r>
          </a:p>
        </p:txBody>
      </p:sp>
      <p:sp>
        <p:nvSpPr>
          <p:cNvPr id="7174" name="TextBox 5">
            <a:extLst>
              <a:ext uri="{FF2B5EF4-FFF2-40B4-BE49-F238E27FC236}">
                <a16:creationId xmlns:a16="http://schemas.microsoft.com/office/drawing/2014/main" id="{74955704-E31F-486D-80E5-9799177A08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2982914"/>
            <a:ext cx="762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Prefix</a:t>
            </a:r>
          </a:p>
        </p:txBody>
      </p:sp>
      <p:sp>
        <p:nvSpPr>
          <p:cNvPr id="7175" name="TextBox 6">
            <a:extLst>
              <a:ext uri="{FF2B5EF4-FFF2-40B4-BE49-F238E27FC236}">
                <a16:creationId xmlns:a16="http://schemas.microsoft.com/office/drawing/2014/main" id="{A9A6A76D-CBC9-4DDE-936B-FA02D019A2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96400" y="2971800"/>
            <a:ext cx="838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Suffix</a:t>
            </a:r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1F6DF761-14E5-4F6F-8F57-D03D5D0EF651}"/>
              </a:ext>
            </a:extLst>
          </p:cNvPr>
          <p:cNvGraphicFramePr>
            <a:graphicFrameLocks/>
          </p:cNvGraphicFramePr>
          <p:nvPr/>
        </p:nvGraphicFramePr>
        <p:xfrm>
          <a:off x="2438400" y="2179638"/>
          <a:ext cx="48768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9" name="Explosion 1 8">
            <a:extLst>
              <a:ext uri="{FF2B5EF4-FFF2-40B4-BE49-F238E27FC236}">
                <a16:creationId xmlns:a16="http://schemas.microsoft.com/office/drawing/2014/main" id="{30012160-73FE-4305-9080-1466CEE44D69}"/>
              </a:ext>
            </a:extLst>
          </p:cNvPr>
          <p:cNvSpPr/>
          <p:nvPr/>
        </p:nvSpPr>
        <p:spPr>
          <a:xfrm>
            <a:off x="7696200" y="4953000"/>
            <a:ext cx="2438400" cy="1371600"/>
          </a:xfrm>
          <a:prstGeom prst="irregularSeal1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Affixes in Hindi?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tailEnd type="arrow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1022</Words>
  <Application>Microsoft Office PowerPoint</Application>
  <PresentationFormat>Widescreen</PresentationFormat>
  <Paragraphs>294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Wingdings 2</vt:lpstr>
      <vt:lpstr>Office Theme</vt:lpstr>
      <vt:lpstr>1_Office Theme</vt:lpstr>
      <vt:lpstr>Morphology </vt:lpstr>
      <vt:lpstr>Morphology </vt:lpstr>
      <vt:lpstr>Morphology</vt:lpstr>
      <vt:lpstr>Morphology</vt:lpstr>
      <vt:lpstr>Morphology</vt:lpstr>
      <vt:lpstr>Needs for Morphological Analysis</vt:lpstr>
      <vt:lpstr>Needs for Morphological Analysis</vt:lpstr>
      <vt:lpstr>Morphology : word Form, Morphemes </vt:lpstr>
      <vt:lpstr>Morphemes</vt:lpstr>
      <vt:lpstr>Classes of Morphology</vt:lpstr>
      <vt:lpstr>Inflection</vt:lpstr>
      <vt:lpstr>Verbal Inflection</vt:lpstr>
      <vt:lpstr>Derivation</vt:lpstr>
      <vt:lpstr>Problems in Morphological Analysis</vt:lpstr>
      <vt:lpstr>Productivity</vt:lpstr>
      <vt:lpstr>False analysis</vt:lpstr>
      <vt:lpstr>Bound Base Morphemes</vt:lpstr>
      <vt:lpstr>Morphological Parsing</vt:lpstr>
      <vt:lpstr>Resources</vt:lpstr>
      <vt:lpstr>Morphological Recognition</vt:lpstr>
      <vt:lpstr>Morphological Recognition: Nouns</vt:lpstr>
      <vt:lpstr>Adjectives</vt:lpstr>
      <vt:lpstr>Thankyou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Morphology and Phonetics Fundamental</dc:title>
  <dc:creator>RAMAKANT GANJESHWAR</dc:creator>
  <cp:lastModifiedBy>RAMAKANT GANJESHWAR</cp:lastModifiedBy>
  <cp:revision>15</cp:revision>
  <dcterms:created xsi:type="dcterms:W3CDTF">2023-09-25T17:07:22Z</dcterms:created>
  <dcterms:modified xsi:type="dcterms:W3CDTF">2023-09-26T02:57:28Z</dcterms:modified>
</cp:coreProperties>
</file>