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59908b1e7024d03" providerId="LiveId" clId="{040A0639-114B-4E46-9FC9-FFED43AE883B}"/>
    <pc:docChg chg="custSel addSld modSld">
      <pc:chgData name="" userId="e59908b1e7024d03" providerId="LiveId" clId="{040A0639-114B-4E46-9FC9-FFED43AE883B}" dt="2023-11-21T06:04:54.845" v="1770"/>
      <pc:docMkLst>
        <pc:docMk/>
      </pc:docMkLst>
      <pc:sldChg chg="delSp modSp add">
        <pc:chgData name="" userId="e59908b1e7024d03" providerId="LiveId" clId="{040A0639-114B-4E46-9FC9-FFED43AE883B}" dt="2023-11-20T10:06:18.190" v="49"/>
        <pc:sldMkLst>
          <pc:docMk/>
          <pc:sldMk cId="4065541483" sldId="256"/>
        </pc:sldMkLst>
        <pc:spChg chg="mod">
          <ac:chgData name="" userId="e59908b1e7024d03" providerId="LiveId" clId="{040A0639-114B-4E46-9FC9-FFED43AE883B}" dt="2023-11-20T10:06:09.060" v="48" actId="313"/>
          <ac:spMkLst>
            <pc:docMk/>
            <pc:sldMk cId="4065541483" sldId="256"/>
            <ac:spMk id="2" creationId="{1BAC4411-CDBC-4BE8-9CFE-545136BA6F15}"/>
          </ac:spMkLst>
        </pc:spChg>
        <pc:spChg chg="del">
          <ac:chgData name="" userId="e59908b1e7024d03" providerId="LiveId" clId="{040A0639-114B-4E46-9FC9-FFED43AE883B}" dt="2023-11-20T10:06:18.190" v="49"/>
          <ac:spMkLst>
            <pc:docMk/>
            <pc:sldMk cId="4065541483" sldId="256"/>
            <ac:spMk id="3" creationId="{955CEBEF-DFEB-47BD-8282-BF9950D40FCD}"/>
          </ac:spMkLst>
        </pc:spChg>
      </pc:sldChg>
      <pc:sldChg chg="modSp add">
        <pc:chgData name="" userId="e59908b1e7024d03" providerId="LiveId" clId="{040A0639-114B-4E46-9FC9-FFED43AE883B}" dt="2023-11-20T11:06:55.898" v="511" actId="20577"/>
        <pc:sldMkLst>
          <pc:docMk/>
          <pc:sldMk cId="2149119674" sldId="257"/>
        </pc:sldMkLst>
        <pc:spChg chg="mod">
          <ac:chgData name="" userId="e59908b1e7024d03" providerId="LiveId" clId="{040A0639-114B-4E46-9FC9-FFED43AE883B}" dt="2023-11-20T10:09:02.069" v="68" actId="20577"/>
          <ac:spMkLst>
            <pc:docMk/>
            <pc:sldMk cId="2149119674" sldId="257"/>
            <ac:spMk id="2" creationId="{E7BBB99A-9700-4A39-9631-011C4803FE22}"/>
          </ac:spMkLst>
        </pc:spChg>
        <pc:spChg chg="mod">
          <ac:chgData name="" userId="e59908b1e7024d03" providerId="LiveId" clId="{040A0639-114B-4E46-9FC9-FFED43AE883B}" dt="2023-11-20T11:06:55.898" v="511" actId="20577"/>
          <ac:spMkLst>
            <pc:docMk/>
            <pc:sldMk cId="2149119674" sldId="257"/>
            <ac:spMk id="3" creationId="{7DCEFF95-130D-40E9-8C08-7F8133399750}"/>
          </ac:spMkLst>
        </pc:spChg>
      </pc:sldChg>
      <pc:sldChg chg="modSp add">
        <pc:chgData name="" userId="e59908b1e7024d03" providerId="LiveId" clId="{040A0639-114B-4E46-9FC9-FFED43AE883B}" dt="2023-11-20T11:30:00.847" v="1140" actId="313"/>
        <pc:sldMkLst>
          <pc:docMk/>
          <pc:sldMk cId="940299244" sldId="258"/>
        </pc:sldMkLst>
        <pc:spChg chg="mod">
          <ac:chgData name="" userId="e59908b1e7024d03" providerId="LiveId" clId="{040A0639-114B-4E46-9FC9-FFED43AE883B}" dt="2023-11-20T11:18:53.859" v="547" actId="20577"/>
          <ac:spMkLst>
            <pc:docMk/>
            <pc:sldMk cId="940299244" sldId="258"/>
            <ac:spMk id="2" creationId="{4BC2FA55-C0B0-44EF-993D-059B4B839E3A}"/>
          </ac:spMkLst>
        </pc:spChg>
        <pc:spChg chg="mod">
          <ac:chgData name="" userId="e59908b1e7024d03" providerId="LiveId" clId="{040A0639-114B-4E46-9FC9-FFED43AE883B}" dt="2023-11-20T11:30:00.847" v="1140" actId="313"/>
          <ac:spMkLst>
            <pc:docMk/>
            <pc:sldMk cId="940299244" sldId="258"/>
            <ac:spMk id="3" creationId="{D42EB0BF-93C0-429D-98BC-F7EB6143EF1B}"/>
          </ac:spMkLst>
        </pc:spChg>
      </pc:sldChg>
      <pc:sldChg chg="addSp delSp modSp add">
        <pc:chgData name="" userId="e59908b1e7024d03" providerId="LiveId" clId="{040A0639-114B-4E46-9FC9-FFED43AE883B}" dt="2023-11-20T11:39:19.379" v="1480" actId="20577"/>
        <pc:sldMkLst>
          <pc:docMk/>
          <pc:sldMk cId="2101317426" sldId="259"/>
        </pc:sldMkLst>
        <pc:spChg chg="mod">
          <ac:chgData name="" userId="e59908b1e7024d03" providerId="LiveId" clId="{040A0639-114B-4E46-9FC9-FFED43AE883B}" dt="2023-11-20T11:39:19.379" v="1480" actId="20577"/>
          <ac:spMkLst>
            <pc:docMk/>
            <pc:sldMk cId="2101317426" sldId="259"/>
            <ac:spMk id="2" creationId="{F3E77469-F013-43F7-8DD7-B66800DE5C43}"/>
          </ac:spMkLst>
        </pc:spChg>
        <pc:spChg chg="mod">
          <ac:chgData name="" userId="e59908b1e7024d03" providerId="LiveId" clId="{040A0639-114B-4E46-9FC9-FFED43AE883B}" dt="2023-11-20T11:39:01.343" v="1452" actId="255"/>
          <ac:spMkLst>
            <pc:docMk/>
            <pc:sldMk cId="2101317426" sldId="259"/>
            <ac:spMk id="3" creationId="{A136F878-7AF9-47C4-86F9-AD67A042B083}"/>
          </ac:spMkLst>
        </pc:spChg>
        <pc:cxnChg chg="add mod">
          <ac:chgData name="" userId="e59908b1e7024d03" providerId="LiveId" clId="{040A0639-114B-4E46-9FC9-FFED43AE883B}" dt="2023-11-20T11:32:06.596" v="1193" actId="14100"/>
          <ac:cxnSpMkLst>
            <pc:docMk/>
            <pc:sldMk cId="2101317426" sldId="259"/>
            <ac:cxnSpMk id="6" creationId="{5CE0003D-D105-485A-A0C5-9027D7C67073}"/>
          </ac:cxnSpMkLst>
        </pc:cxnChg>
        <pc:cxnChg chg="add mod">
          <ac:chgData name="" userId="e59908b1e7024d03" providerId="LiveId" clId="{040A0639-114B-4E46-9FC9-FFED43AE883B}" dt="2023-11-20T11:32:40.164" v="1210" actId="1076"/>
          <ac:cxnSpMkLst>
            <pc:docMk/>
            <pc:sldMk cId="2101317426" sldId="259"/>
            <ac:cxnSpMk id="8" creationId="{EC66E651-53E8-4B3D-A529-E593526CBBE6}"/>
          </ac:cxnSpMkLst>
        </pc:cxnChg>
        <pc:cxnChg chg="add del mod">
          <ac:chgData name="" userId="e59908b1e7024d03" providerId="LiveId" clId="{040A0639-114B-4E46-9FC9-FFED43AE883B}" dt="2023-11-20T11:36:10.889" v="1367"/>
          <ac:cxnSpMkLst>
            <pc:docMk/>
            <pc:sldMk cId="2101317426" sldId="259"/>
            <ac:cxnSpMk id="9" creationId="{225038A1-A353-4FE2-B630-A239039AB0CD}"/>
          </ac:cxnSpMkLst>
        </pc:cxnChg>
        <pc:cxnChg chg="add mod">
          <ac:chgData name="" userId="e59908b1e7024d03" providerId="LiveId" clId="{040A0639-114B-4E46-9FC9-FFED43AE883B}" dt="2023-11-20T11:36:27.356" v="1371" actId="14100"/>
          <ac:cxnSpMkLst>
            <pc:docMk/>
            <pc:sldMk cId="2101317426" sldId="259"/>
            <ac:cxnSpMk id="10" creationId="{3A4A5B3B-85B6-4F04-8690-A9384867CB60}"/>
          </ac:cxnSpMkLst>
        </pc:cxnChg>
        <pc:cxnChg chg="add mod">
          <ac:chgData name="" userId="e59908b1e7024d03" providerId="LiveId" clId="{040A0639-114B-4E46-9FC9-FFED43AE883B}" dt="2023-11-20T11:37:09.083" v="1374" actId="11529"/>
          <ac:cxnSpMkLst>
            <pc:docMk/>
            <pc:sldMk cId="2101317426" sldId="259"/>
            <ac:cxnSpMk id="14" creationId="{14B77681-D1EE-4A72-B43B-C0ECADF7D7F8}"/>
          </ac:cxnSpMkLst>
        </pc:cxnChg>
        <pc:cxnChg chg="add del mod">
          <ac:chgData name="" userId="e59908b1e7024d03" providerId="LiveId" clId="{040A0639-114B-4E46-9FC9-FFED43AE883B}" dt="2023-11-20T11:37:22.993" v="1376" actId="11529"/>
          <ac:cxnSpMkLst>
            <pc:docMk/>
            <pc:sldMk cId="2101317426" sldId="259"/>
            <ac:cxnSpMk id="16" creationId="{E5C581E1-1E6C-4F16-B58B-34A24EADC9AC}"/>
          </ac:cxnSpMkLst>
        </pc:cxnChg>
        <pc:cxnChg chg="add mod">
          <ac:chgData name="" userId="e59908b1e7024d03" providerId="LiveId" clId="{040A0639-114B-4E46-9FC9-FFED43AE883B}" dt="2023-11-20T11:37:46.786" v="1382" actId="14100"/>
          <ac:cxnSpMkLst>
            <pc:docMk/>
            <pc:sldMk cId="2101317426" sldId="259"/>
            <ac:cxnSpMk id="17" creationId="{76B9F207-7731-417D-B4E4-BF04FF8E49A7}"/>
          </ac:cxnSpMkLst>
        </pc:cxnChg>
      </pc:sldChg>
      <pc:sldChg chg="modSp add">
        <pc:chgData name="" userId="e59908b1e7024d03" providerId="LiveId" clId="{040A0639-114B-4E46-9FC9-FFED43AE883B}" dt="2023-11-21T05:06:28.324" v="1677" actId="313"/>
        <pc:sldMkLst>
          <pc:docMk/>
          <pc:sldMk cId="1137809778" sldId="260"/>
        </pc:sldMkLst>
        <pc:spChg chg="mod">
          <ac:chgData name="" userId="e59908b1e7024d03" providerId="LiveId" clId="{040A0639-114B-4E46-9FC9-FFED43AE883B}" dt="2023-11-20T11:42:10.919" v="1514" actId="20577"/>
          <ac:spMkLst>
            <pc:docMk/>
            <pc:sldMk cId="1137809778" sldId="260"/>
            <ac:spMk id="2" creationId="{CFA35AAB-B763-4F75-A184-45DB28887E53}"/>
          </ac:spMkLst>
        </pc:spChg>
        <pc:spChg chg="mod">
          <ac:chgData name="" userId="e59908b1e7024d03" providerId="LiveId" clId="{040A0639-114B-4E46-9FC9-FFED43AE883B}" dt="2023-11-21T05:06:28.324" v="1677" actId="313"/>
          <ac:spMkLst>
            <pc:docMk/>
            <pc:sldMk cId="1137809778" sldId="260"/>
            <ac:spMk id="3" creationId="{4405A7D0-BD31-4E9D-93DA-EB1A6305E767}"/>
          </ac:spMkLst>
        </pc:spChg>
      </pc:sldChg>
      <pc:sldChg chg="modSp add">
        <pc:chgData name="" userId="e59908b1e7024d03" providerId="LiveId" clId="{040A0639-114B-4E46-9FC9-FFED43AE883B}" dt="2023-11-21T05:08:22.868" v="1685"/>
        <pc:sldMkLst>
          <pc:docMk/>
          <pc:sldMk cId="485763510" sldId="261"/>
        </pc:sldMkLst>
        <pc:spChg chg="mod">
          <ac:chgData name="" userId="e59908b1e7024d03" providerId="LiveId" clId="{040A0639-114B-4E46-9FC9-FFED43AE883B}" dt="2023-11-21T05:07:02.128" v="1684" actId="20577"/>
          <ac:spMkLst>
            <pc:docMk/>
            <pc:sldMk cId="485763510" sldId="261"/>
            <ac:spMk id="2" creationId="{C702BCA1-6D09-469F-8E9F-08414AE3E529}"/>
          </ac:spMkLst>
        </pc:spChg>
        <pc:spChg chg="mod">
          <ac:chgData name="" userId="e59908b1e7024d03" providerId="LiveId" clId="{040A0639-114B-4E46-9FC9-FFED43AE883B}" dt="2023-11-21T05:08:22.868" v="1685"/>
          <ac:spMkLst>
            <pc:docMk/>
            <pc:sldMk cId="485763510" sldId="261"/>
            <ac:spMk id="3" creationId="{1430BB85-D8E1-4C5F-B04E-057BE5535DF4}"/>
          </ac:spMkLst>
        </pc:spChg>
      </pc:sldChg>
      <pc:sldChg chg="modSp add">
        <pc:chgData name="" userId="e59908b1e7024d03" providerId="LiveId" clId="{040A0639-114B-4E46-9FC9-FFED43AE883B}" dt="2023-11-21T05:13:14.497" v="1702" actId="27636"/>
        <pc:sldMkLst>
          <pc:docMk/>
          <pc:sldMk cId="2538607310" sldId="262"/>
        </pc:sldMkLst>
        <pc:spChg chg="mod">
          <ac:chgData name="" userId="e59908b1e7024d03" providerId="LiveId" clId="{040A0639-114B-4E46-9FC9-FFED43AE883B}" dt="2023-11-21T05:12:49.969" v="1700" actId="20577"/>
          <ac:spMkLst>
            <pc:docMk/>
            <pc:sldMk cId="2538607310" sldId="262"/>
            <ac:spMk id="2" creationId="{8C0FDA60-5060-439C-A043-E657AA767E9E}"/>
          </ac:spMkLst>
        </pc:spChg>
        <pc:spChg chg="mod">
          <ac:chgData name="" userId="e59908b1e7024d03" providerId="LiveId" clId="{040A0639-114B-4E46-9FC9-FFED43AE883B}" dt="2023-11-21T05:13:14.497" v="1702" actId="27636"/>
          <ac:spMkLst>
            <pc:docMk/>
            <pc:sldMk cId="2538607310" sldId="262"/>
            <ac:spMk id="3" creationId="{1A1EF498-1C38-49ED-AC43-25DA1D722D4A}"/>
          </ac:spMkLst>
        </pc:spChg>
      </pc:sldChg>
      <pc:sldChg chg="modSp add">
        <pc:chgData name="" userId="e59908b1e7024d03" providerId="LiveId" clId="{040A0639-114B-4E46-9FC9-FFED43AE883B}" dt="2023-11-21T05:39:57.432" v="1731"/>
        <pc:sldMkLst>
          <pc:docMk/>
          <pc:sldMk cId="3811446773" sldId="263"/>
        </pc:sldMkLst>
        <pc:spChg chg="mod">
          <ac:chgData name="" userId="e59908b1e7024d03" providerId="LiveId" clId="{040A0639-114B-4E46-9FC9-FFED43AE883B}" dt="2023-11-21T05:38:03.083" v="1726" actId="313"/>
          <ac:spMkLst>
            <pc:docMk/>
            <pc:sldMk cId="3811446773" sldId="263"/>
            <ac:spMk id="2" creationId="{1873755A-4389-4836-AC7D-405FF2D788A0}"/>
          </ac:spMkLst>
        </pc:spChg>
        <pc:spChg chg="mod">
          <ac:chgData name="" userId="e59908b1e7024d03" providerId="LiveId" clId="{040A0639-114B-4E46-9FC9-FFED43AE883B}" dt="2023-11-21T05:39:57.432" v="1731"/>
          <ac:spMkLst>
            <pc:docMk/>
            <pc:sldMk cId="3811446773" sldId="263"/>
            <ac:spMk id="3" creationId="{A1D936B3-E7A8-4E53-A91E-BBEBC9E209B1}"/>
          </ac:spMkLst>
        </pc:spChg>
      </pc:sldChg>
      <pc:sldChg chg="modSp add">
        <pc:chgData name="" userId="e59908b1e7024d03" providerId="LiveId" clId="{040A0639-114B-4E46-9FC9-FFED43AE883B}" dt="2023-11-21T05:43:42.947" v="1761"/>
        <pc:sldMkLst>
          <pc:docMk/>
          <pc:sldMk cId="2526126953" sldId="264"/>
        </pc:sldMkLst>
        <pc:spChg chg="mod">
          <ac:chgData name="" userId="e59908b1e7024d03" providerId="LiveId" clId="{040A0639-114B-4E46-9FC9-FFED43AE883B}" dt="2023-11-21T05:42:37.423" v="1753" actId="20577"/>
          <ac:spMkLst>
            <pc:docMk/>
            <pc:sldMk cId="2526126953" sldId="264"/>
            <ac:spMk id="2" creationId="{A07C23CF-8F3E-49CC-B88B-072736E17003}"/>
          </ac:spMkLst>
        </pc:spChg>
        <pc:spChg chg="mod">
          <ac:chgData name="" userId="e59908b1e7024d03" providerId="LiveId" clId="{040A0639-114B-4E46-9FC9-FFED43AE883B}" dt="2023-11-21T05:43:42.947" v="1761"/>
          <ac:spMkLst>
            <pc:docMk/>
            <pc:sldMk cId="2526126953" sldId="264"/>
            <ac:spMk id="3" creationId="{72EDE958-904D-4BD6-99F3-6D2DC4F643CA}"/>
          </ac:spMkLst>
        </pc:spChg>
      </pc:sldChg>
      <pc:sldChg chg="modSp add">
        <pc:chgData name="" userId="e59908b1e7024d03" providerId="LiveId" clId="{040A0639-114B-4E46-9FC9-FFED43AE883B}" dt="2023-11-21T05:50:42.555" v="1768" actId="27636"/>
        <pc:sldMkLst>
          <pc:docMk/>
          <pc:sldMk cId="2171302120" sldId="265"/>
        </pc:sldMkLst>
        <pc:spChg chg="mod">
          <ac:chgData name="" userId="e59908b1e7024d03" providerId="LiveId" clId="{040A0639-114B-4E46-9FC9-FFED43AE883B}" dt="2023-11-21T05:47:45.769" v="1765" actId="255"/>
          <ac:spMkLst>
            <pc:docMk/>
            <pc:sldMk cId="2171302120" sldId="265"/>
            <ac:spMk id="2" creationId="{CB75361B-5A59-4946-9AA1-AEA93EF50E03}"/>
          </ac:spMkLst>
        </pc:spChg>
        <pc:spChg chg="mod">
          <ac:chgData name="" userId="e59908b1e7024d03" providerId="LiveId" clId="{040A0639-114B-4E46-9FC9-FFED43AE883B}" dt="2023-11-21T05:50:42.555" v="1768" actId="27636"/>
          <ac:spMkLst>
            <pc:docMk/>
            <pc:sldMk cId="2171302120" sldId="265"/>
            <ac:spMk id="3" creationId="{C5335823-3C13-4843-8CEA-5C870165A79D}"/>
          </ac:spMkLst>
        </pc:spChg>
      </pc:sldChg>
      <pc:sldChg chg="modSp add">
        <pc:chgData name="" userId="e59908b1e7024d03" providerId="LiveId" clId="{040A0639-114B-4E46-9FC9-FFED43AE883B}" dt="2023-11-21T06:04:54.845" v="1770"/>
        <pc:sldMkLst>
          <pc:docMk/>
          <pc:sldMk cId="2369452448" sldId="266"/>
        </pc:sldMkLst>
        <pc:spChg chg="mod">
          <ac:chgData name="" userId="e59908b1e7024d03" providerId="LiveId" clId="{040A0639-114B-4E46-9FC9-FFED43AE883B}" dt="2023-11-21T06:04:54.845" v="1770"/>
          <ac:spMkLst>
            <pc:docMk/>
            <pc:sldMk cId="2369452448" sldId="266"/>
            <ac:spMk id="3" creationId="{4F83279E-DCA6-4788-AD6E-C425E7AC8A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B6F7E-0D9E-4FAF-A2CB-E17E33F665BE}"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A8534-7107-4AB3-8AB0-FE1200EAE07B}" type="slidenum">
              <a:rPr lang="en-US" smtClean="0"/>
              <a:t>‹#›</a:t>
            </a:fld>
            <a:endParaRPr lang="en-US"/>
          </a:p>
        </p:txBody>
      </p:sp>
    </p:spTree>
    <p:extLst>
      <p:ext uri="{BB962C8B-B14F-4D97-AF65-F5344CB8AC3E}">
        <p14:creationId xmlns:p14="http://schemas.microsoft.com/office/powerpoint/2010/main" val="3371394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2B50-3EAC-4EAB-A474-E9DA0C066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B2F3EF-3009-46C3-AF1E-117C35A55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D5A5C1-E09D-457E-813A-EF0663C78D55}"/>
              </a:ext>
            </a:extLst>
          </p:cNvPr>
          <p:cNvSpPr>
            <a:spLocks noGrp="1"/>
          </p:cNvSpPr>
          <p:nvPr>
            <p:ph type="dt" sz="half" idx="10"/>
          </p:nvPr>
        </p:nvSpPr>
        <p:spPr/>
        <p:txBody>
          <a:bodyPr/>
          <a:lstStyle/>
          <a:p>
            <a:fld id="{FA39DD56-822B-4FBF-96B5-1BFE161C17E7}" type="datetime1">
              <a:rPr lang="en-US" smtClean="0"/>
              <a:t>11/21/2023</a:t>
            </a:fld>
            <a:endParaRPr lang="en-US"/>
          </a:p>
        </p:txBody>
      </p:sp>
      <p:sp>
        <p:nvSpPr>
          <p:cNvPr id="5" name="Footer Placeholder 4">
            <a:extLst>
              <a:ext uri="{FF2B5EF4-FFF2-40B4-BE49-F238E27FC236}">
                <a16:creationId xmlns:a16="http://schemas.microsoft.com/office/drawing/2014/main" id="{BD3CE7B9-0524-494C-87A3-19FB7AC6F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43031-DC60-4139-BCF8-ECD39FDE445B}"/>
              </a:ext>
            </a:extLst>
          </p:cNvPr>
          <p:cNvSpPr>
            <a:spLocks noGrp="1"/>
          </p:cNvSpPr>
          <p:nvPr>
            <p:ph type="sldNum" sz="quarter" idx="12"/>
          </p:nvPr>
        </p:nvSpPr>
        <p:spPr/>
        <p:txBody>
          <a:bodyPr/>
          <a:lstStyle/>
          <a:p>
            <a:fld id="{F4C816FA-F82A-4881-9622-FB7C088F51DD}" type="slidenum">
              <a:rPr lang="en-US" smtClean="0"/>
              <a:t>‹#›</a:t>
            </a:fld>
            <a:endParaRPr lang="en-US"/>
          </a:p>
        </p:txBody>
      </p:sp>
    </p:spTree>
    <p:extLst>
      <p:ext uri="{BB962C8B-B14F-4D97-AF65-F5344CB8AC3E}">
        <p14:creationId xmlns:p14="http://schemas.microsoft.com/office/powerpoint/2010/main" val="367606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61FA-32CD-42E6-8EFA-5C9555C321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317A4C-8B05-4C7E-B50C-FE76FFD1CA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612D1-C637-4848-8042-BED153589E47}"/>
              </a:ext>
            </a:extLst>
          </p:cNvPr>
          <p:cNvSpPr>
            <a:spLocks noGrp="1"/>
          </p:cNvSpPr>
          <p:nvPr>
            <p:ph type="dt" sz="half" idx="10"/>
          </p:nvPr>
        </p:nvSpPr>
        <p:spPr/>
        <p:txBody>
          <a:bodyPr/>
          <a:lstStyle/>
          <a:p>
            <a:fld id="{8BC6DCFF-7729-49E7-956A-E3B60195B6E5}" type="datetime1">
              <a:rPr lang="en-US" smtClean="0"/>
              <a:t>11/21/2023</a:t>
            </a:fld>
            <a:endParaRPr lang="en-US"/>
          </a:p>
        </p:txBody>
      </p:sp>
      <p:sp>
        <p:nvSpPr>
          <p:cNvPr id="5" name="Footer Placeholder 4">
            <a:extLst>
              <a:ext uri="{FF2B5EF4-FFF2-40B4-BE49-F238E27FC236}">
                <a16:creationId xmlns:a16="http://schemas.microsoft.com/office/drawing/2014/main" id="{F0DA9455-33FC-4495-B7C8-D6EC9C880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351BA-3F89-4449-A9CE-382DF44D6283}"/>
              </a:ext>
            </a:extLst>
          </p:cNvPr>
          <p:cNvSpPr>
            <a:spLocks noGrp="1"/>
          </p:cNvSpPr>
          <p:nvPr>
            <p:ph type="sldNum" sz="quarter" idx="12"/>
          </p:nvPr>
        </p:nvSpPr>
        <p:spPr/>
        <p:txBody>
          <a:bodyPr/>
          <a:lstStyle/>
          <a:p>
            <a:fld id="{F4C816FA-F82A-4881-9622-FB7C088F51DD}" type="slidenum">
              <a:rPr lang="en-US" smtClean="0"/>
              <a:t>‹#›</a:t>
            </a:fld>
            <a:endParaRPr lang="en-US"/>
          </a:p>
        </p:txBody>
      </p:sp>
    </p:spTree>
    <p:extLst>
      <p:ext uri="{BB962C8B-B14F-4D97-AF65-F5344CB8AC3E}">
        <p14:creationId xmlns:p14="http://schemas.microsoft.com/office/powerpoint/2010/main" val="139803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11D4E2-5C19-4676-B746-8666386C1A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7DCDCA-55E4-4E36-8E85-013C0664F7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DDD61-FBE1-4DBE-BB18-72FFD7795F75}"/>
              </a:ext>
            </a:extLst>
          </p:cNvPr>
          <p:cNvSpPr>
            <a:spLocks noGrp="1"/>
          </p:cNvSpPr>
          <p:nvPr>
            <p:ph type="dt" sz="half" idx="10"/>
          </p:nvPr>
        </p:nvSpPr>
        <p:spPr/>
        <p:txBody>
          <a:bodyPr/>
          <a:lstStyle/>
          <a:p>
            <a:fld id="{AEC39556-02DA-44F5-A1F8-0608AA722EBD}" type="datetime1">
              <a:rPr lang="en-US" smtClean="0"/>
              <a:t>11/21/2023</a:t>
            </a:fld>
            <a:endParaRPr lang="en-US"/>
          </a:p>
        </p:txBody>
      </p:sp>
      <p:sp>
        <p:nvSpPr>
          <p:cNvPr id="5" name="Footer Placeholder 4">
            <a:extLst>
              <a:ext uri="{FF2B5EF4-FFF2-40B4-BE49-F238E27FC236}">
                <a16:creationId xmlns:a16="http://schemas.microsoft.com/office/drawing/2014/main" id="{110CC883-AA21-448D-953A-AD3E40B2D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273AE-E9CC-4DB0-81FE-5EFCCEE04763}"/>
              </a:ext>
            </a:extLst>
          </p:cNvPr>
          <p:cNvSpPr>
            <a:spLocks noGrp="1"/>
          </p:cNvSpPr>
          <p:nvPr>
            <p:ph type="sldNum" sz="quarter" idx="12"/>
          </p:nvPr>
        </p:nvSpPr>
        <p:spPr/>
        <p:txBody>
          <a:bodyPr/>
          <a:lstStyle/>
          <a:p>
            <a:fld id="{F4C816FA-F82A-4881-9622-FB7C088F51DD}" type="slidenum">
              <a:rPr lang="en-US" smtClean="0"/>
              <a:t>‹#›</a:t>
            </a:fld>
            <a:endParaRPr lang="en-US"/>
          </a:p>
        </p:txBody>
      </p:sp>
    </p:spTree>
    <p:extLst>
      <p:ext uri="{BB962C8B-B14F-4D97-AF65-F5344CB8AC3E}">
        <p14:creationId xmlns:p14="http://schemas.microsoft.com/office/powerpoint/2010/main" val="62355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443F-7BAB-4930-ABA1-3CB5174030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F20D9-E9D3-4F9E-AA52-866EDCBCB0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EC09C-AAF9-4721-A3FC-DF387C38EEFA}"/>
              </a:ext>
            </a:extLst>
          </p:cNvPr>
          <p:cNvSpPr>
            <a:spLocks noGrp="1"/>
          </p:cNvSpPr>
          <p:nvPr>
            <p:ph type="dt" sz="half" idx="10"/>
          </p:nvPr>
        </p:nvSpPr>
        <p:spPr/>
        <p:txBody>
          <a:bodyPr/>
          <a:lstStyle/>
          <a:p>
            <a:fld id="{34A0A4EB-9C14-417F-90A7-5040614989DE}" type="datetime1">
              <a:rPr lang="en-US" smtClean="0"/>
              <a:t>11/21/2023</a:t>
            </a:fld>
            <a:endParaRPr lang="en-US"/>
          </a:p>
        </p:txBody>
      </p:sp>
      <p:sp>
        <p:nvSpPr>
          <p:cNvPr id="5" name="Footer Placeholder 4">
            <a:extLst>
              <a:ext uri="{FF2B5EF4-FFF2-40B4-BE49-F238E27FC236}">
                <a16:creationId xmlns:a16="http://schemas.microsoft.com/office/drawing/2014/main" id="{3FF35A63-0704-4CE4-A9D3-731F0430B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CB1F44-284D-4EF1-9C62-7AE30E0E07DD}"/>
              </a:ext>
            </a:extLst>
          </p:cNvPr>
          <p:cNvSpPr>
            <a:spLocks noGrp="1"/>
          </p:cNvSpPr>
          <p:nvPr>
            <p:ph type="sldNum" sz="quarter" idx="12"/>
          </p:nvPr>
        </p:nvSpPr>
        <p:spPr/>
        <p:txBody>
          <a:bodyPr/>
          <a:lstStyle/>
          <a:p>
            <a:fld id="{F4C816FA-F82A-4881-9622-FB7C088F51DD}" type="slidenum">
              <a:rPr lang="en-US" smtClean="0"/>
              <a:t>‹#›</a:t>
            </a:fld>
            <a:endParaRPr lang="en-US"/>
          </a:p>
        </p:txBody>
      </p:sp>
    </p:spTree>
    <p:extLst>
      <p:ext uri="{BB962C8B-B14F-4D97-AF65-F5344CB8AC3E}">
        <p14:creationId xmlns:p14="http://schemas.microsoft.com/office/powerpoint/2010/main" val="278370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CFC1-5E95-4F50-90BC-ACC6AE4D64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458D0F-8DAC-4E98-A063-1B3F9E814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B86610-A5DC-47E1-88A0-4867D57E874C}"/>
              </a:ext>
            </a:extLst>
          </p:cNvPr>
          <p:cNvSpPr>
            <a:spLocks noGrp="1"/>
          </p:cNvSpPr>
          <p:nvPr>
            <p:ph type="dt" sz="half" idx="10"/>
          </p:nvPr>
        </p:nvSpPr>
        <p:spPr/>
        <p:txBody>
          <a:bodyPr/>
          <a:lstStyle/>
          <a:p>
            <a:fld id="{3EE1E77A-9732-4A15-AC3A-FF71B76A8C48}" type="datetime1">
              <a:rPr lang="en-US" smtClean="0"/>
              <a:t>11/21/2023</a:t>
            </a:fld>
            <a:endParaRPr lang="en-US"/>
          </a:p>
        </p:txBody>
      </p:sp>
      <p:sp>
        <p:nvSpPr>
          <p:cNvPr id="5" name="Footer Placeholder 4">
            <a:extLst>
              <a:ext uri="{FF2B5EF4-FFF2-40B4-BE49-F238E27FC236}">
                <a16:creationId xmlns:a16="http://schemas.microsoft.com/office/drawing/2014/main" id="{F4C50E29-93E9-47B9-B7C2-7E68619EB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E05E6-FACA-4F93-85F8-85D08F05C422}"/>
              </a:ext>
            </a:extLst>
          </p:cNvPr>
          <p:cNvSpPr>
            <a:spLocks noGrp="1"/>
          </p:cNvSpPr>
          <p:nvPr>
            <p:ph type="sldNum" sz="quarter" idx="12"/>
          </p:nvPr>
        </p:nvSpPr>
        <p:spPr/>
        <p:txBody>
          <a:bodyPr/>
          <a:lstStyle/>
          <a:p>
            <a:fld id="{F4C816FA-F82A-4881-9622-FB7C088F51DD}" type="slidenum">
              <a:rPr lang="en-US" smtClean="0"/>
              <a:t>‹#›</a:t>
            </a:fld>
            <a:endParaRPr lang="en-US"/>
          </a:p>
        </p:txBody>
      </p:sp>
    </p:spTree>
    <p:extLst>
      <p:ext uri="{BB962C8B-B14F-4D97-AF65-F5344CB8AC3E}">
        <p14:creationId xmlns:p14="http://schemas.microsoft.com/office/powerpoint/2010/main" val="325720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9409-C8F7-4142-B823-F6C453247F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EF0436-D008-4A12-912B-F11F118F5D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ACC218-89C9-4362-BDE7-754ADCC064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A23BF7-F9C9-4F9E-B9E3-B89F6AA5106A}"/>
              </a:ext>
            </a:extLst>
          </p:cNvPr>
          <p:cNvSpPr>
            <a:spLocks noGrp="1"/>
          </p:cNvSpPr>
          <p:nvPr>
            <p:ph type="dt" sz="half" idx="10"/>
          </p:nvPr>
        </p:nvSpPr>
        <p:spPr/>
        <p:txBody>
          <a:bodyPr/>
          <a:lstStyle/>
          <a:p>
            <a:fld id="{7E622123-D682-4CE7-917A-7CB40FFA496C}" type="datetime1">
              <a:rPr lang="en-US" smtClean="0"/>
              <a:t>11/21/2023</a:t>
            </a:fld>
            <a:endParaRPr lang="en-US"/>
          </a:p>
        </p:txBody>
      </p:sp>
      <p:sp>
        <p:nvSpPr>
          <p:cNvPr id="6" name="Footer Placeholder 5">
            <a:extLst>
              <a:ext uri="{FF2B5EF4-FFF2-40B4-BE49-F238E27FC236}">
                <a16:creationId xmlns:a16="http://schemas.microsoft.com/office/drawing/2014/main" id="{EF789620-6D7D-4069-9A26-0EF8AD92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F8ED00-28D9-4897-BD98-25FFB18D79F3}"/>
              </a:ext>
            </a:extLst>
          </p:cNvPr>
          <p:cNvSpPr>
            <a:spLocks noGrp="1"/>
          </p:cNvSpPr>
          <p:nvPr>
            <p:ph type="sldNum" sz="quarter" idx="12"/>
          </p:nvPr>
        </p:nvSpPr>
        <p:spPr/>
        <p:txBody>
          <a:bodyPr/>
          <a:lstStyle/>
          <a:p>
            <a:fld id="{F4C816FA-F82A-4881-9622-FB7C088F51DD}" type="slidenum">
              <a:rPr lang="en-US" smtClean="0"/>
              <a:t>‹#›</a:t>
            </a:fld>
            <a:endParaRPr lang="en-US"/>
          </a:p>
        </p:txBody>
      </p:sp>
    </p:spTree>
    <p:extLst>
      <p:ext uri="{BB962C8B-B14F-4D97-AF65-F5344CB8AC3E}">
        <p14:creationId xmlns:p14="http://schemas.microsoft.com/office/powerpoint/2010/main" val="3001059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446F-4FE4-4502-A236-1FD9421D6E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7F9226-0FCE-4129-B4A1-A491EAC821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78A2390-C864-49F9-9CC9-55CA2573E87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7FB249-5D2F-40A2-997F-FAB5285E4F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143E28-4D32-4C68-A6B9-F9DB04CC8D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53A0C8-CC8D-4B19-AEB8-7B4223E1FC78}"/>
              </a:ext>
            </a:extLst>
          </p:cNvPr>
          <p:cNvSpPr>
            <a:spLocks noGrp="1"/>
          </p:cNvSpPr>
          <p:nvPr>
            <p:ph type="dt" sz="half" idx="10"/>
          </p:nvPr>
        </p:nvSpPr>
        <p:spPr/>
        <p:txBody>
          <a:bodyPr/>
          <a:lstStyle/>
          <a:p>
            <a:fld id="{846E51C1-A58C-4723-9132-7482F009313D}" type="datetime1">
              <a:rPr lang="en-US" smtClean="0"/>
              <a:t>11/21/2023</a:t>
            </a:fld>
            <a:endParaRPr lang="en-US"/>
          </a:p>
        </p:txBody>
      </p:sp>
      <p:sp>
        <p:nvSpPr>
          <p:cNvPr id="8" name="Footer Placeholder 7">
            <a:extLst>
              <a:ext uri="{FF2B5EF4-FFF2-40B4-BE49-F238E27FC236}">
                <a16:creationId xmlns:a16="http://schemas.microsoft.com/office/drawing/2014/main" id="{1F984387-DA71-48DE-B99C-7337C6575C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DA3DEE-9B97-4DF9-BE4B-224BA1CD554A}"/>
              </a:ext>
            </a:extLst>
          </p:cNvPr>
          <p:cNvSpPr>
            <a:spLocks noGrp="1"/>
          </p:cNvSpPr>
          <p:nvPr>
            <p:ph type="sldNum" sz="quarter" idx="12"/>
          </p:nvPr>
        </p:nvSpPr>
        <p:spPr/>
        <p:txBody>
          <a:bodyPr/>
          <a:lstStyle/>
          <a:p>
            <a:fld id="{F4C816FA-F82A-4881-9622-FB7C088F51DD}" type="slidenum">
              <a:rPr lang="en-US" smtClean="0"/>
              <a:t>‹#›</a:t>
            </a:fld>
            <a:endParaRPr lang="en-US"/>
          </a:p>
        </p:txBody>
      </p:sp>
    </p:spTree>
    <p:extLst>
      <p:ext uri="{BB962C8B-B14F-4D97-AF65-F5344CB8AC3E}">
        <p14:creationId xmlns:p14="http://schemas.microsoft.com/office/powerpoint/2010/main" val="320770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C7DB-BE6B-43C9-AC16-9B68F5D81E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C8A952-CEE2-49BA-81AC-5369E6228C0C}"/>
              </a:ext>
            </a:extLst>
          </p:cNvPr>
          <p:cNvSpPr>
            <a:spLocks noGrp="1"/>
          </p:cNvSpPr>
          <p:nvPr>
            <p:ph type="dt" sz="half" idx="10"/>
          </p:nvPr>
        </p:nvSpPr>
        <p:spPr/>
        <p:txBody>
          <a:bodyPr/>
          <a:lstStyle/>
          <a:p>
            <a:fld id="{7E44A500-4D8D-4CBD-86C2-4ADACA143605}" type="datetime1">
              <a:rPr lang="en-US" smtClean="0"/>
              <a:t>11/21/2023</a:t>
            </a:fld>
            <a:endParaRPr lang="en-US"/>
          </a:p>
        </p:txBody>
      </p:sp>
      <p:sp>
        <p:nvSpPr>
          <p:cNvPr id="4" name="Footer Placeholder 3">
            <a:extLst>
              <a:ext uri="{FF2B5EF4-FFF2-40B4-BE49-F238E27FC236}">
                <a16:creationId xmlns:a16="http://schemas.microsoft.com/office/drawing/2014/main" id="{D5A414EA-124B-4415-8A7E-4384A9E893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071ECF-1A0D-428F-842E-28E09E68E640}"/>
              </a:ext>
            </a:extLst>
          </p:cNvPr>
          <p:cNvSpPr>
            <a:spLocks noGrp="1"/>
          </p:cNvSpPr>
          <p:nvPr>
            <p:ph type="sldNum" sz="quarter" idx="12"/>
          </p:nvPr>
        </p:nvSpPr>
        <p:spPr/>
        <p:txBody>
          <a:bodyPr/>
          <a:lstStyle/>
          <a:p>
            <a:fld id="{F4C816FA-F82A-4881-9622-FB7C088F51DD}" type="slidenum">
              <a:rPr lang="en-US" smtClean="0"/>
              <a:t>‹#›</a:t>
            </a:fld>
            <a:endParaRPr lang="en-US"/>
          </a:p>
        </p:txBody>
      </p:sp>
    </p:spTree>
    <p:extLst>
      <p:ext uri="{BB962C8B-B14F-4D97-AF65-F5344CB8AC3E}">
        <p14:creationId xmlns:p14="http://schemas.microsoft.com/office/powerpoint/2010/main" val="42482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D30BAE-61BA-489A-91F9-B26A77C8B7E6}"/>
              </a:ext>
            </a:extLst>
          </p:cNvPr>
          <p:cNvSpPr>
            <a:spLocks noGrp="1"/>
          </p:cNvSpPr>
          <p:nvPr>
            <p:ph type="dt" sz="half" idx="10"/>
          </p:nvPr>
        </p:nvSpPr>
        <p:spPr/>
        <p:txBody>
          <a:bodyPr/>
          <a:lstStyle/>
          <a:p>
            <a:fld id="{ED15D7C5-105E-44F0-A39E-88A198A27CE9}" type="datetime1">
              <a:rPr lang="en-US" smtClean="0"/>
              <a:t>11/21/2023</a:t>
            </a:fld>
            <a:endParaRPr lang="en-US"/>
          </a:p>
        </p:txBody>
      </p:sp>
      <p:sp>
        <p:nvSpPr>
          <p:cNvPr id="3" name="Footer Placeholder 2">
            <a:extLst>
              <a:ext uri="{FF2B5EF4-FFF2-40B4-BE49-F238E27FC236}">
                <a16:creationId xmlns:a16="http://schemas.microsoft.com/office/drawing/2014/main" id="{197735B0-7A23-4FF3-8A7E-1218FDB7D9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D46BE6-CF74-410E-BD45-B3F986368C2A}"/>
              </a:ext>
            </a:extLst>
          </p:cNvPr>
          <p:cNvSpPr>
            <a:spLocks noGrp="1"/>
          </p:cNvSpPr>
          <p:nvPr>
            <p:ph type="sldNum" sz="quarter" idx="12"/>
          </p:nvPr>
        </p:nvSpPr>
        <p:spPr/>
        <p:txBody>
          <a:bodyPr/>
          <a:lstStyle/>
          <a:p>
            <a:fld id="{F4C816FA-F82A-4881-9622-FB7C088F51DD}" type="slidenum">
              <a:rPr lang="en-US" smtClean="0"/>
              <a:t>‹#›</a:t>
            </a:fld>
            <a:endParaRPr lang="en-US"/>
          </a:p>
        </p:txBody>
      </p:sp>
    </p:spTree>
    <p:extLst>
      <p:ext uri="{BB962C8B-B14F-4D97-AF65-F5344CB8AC3E}">
        <p14:creationId xmlns:p14="http://schemas.microsoft.com/office/powerpoint/2010/main" val="247092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D10B-417A-4B94-9C0D-80DD1F5FD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63561C-37AE-4759-9FF6-846D15C5F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B0E0ED-54AD-4DBC-B439-987CAF8D1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D2037C-391D-43A5-9C40-AE3430F3F99C}"/>
              </a:ext>
            </a:extLst>
          </p:cNvPr>
          <p:cNvSpPr>
            <a:spLocks noGrp="1"/>
          </p:cNvSpPr>
          <p:nvPr>
            <p:ph type="dt" sz="half" idx="10"/>
          </p:nvPr>
        </p:nvSpPr>
        <p:spPr/>
        <p:txBody>
          <a:bodyPr/>
          <a:lstStyle/>
          <a:p>
            <a:fld id="{4A0CCBC6-16A7-4C9E-8ED0-D9FF4E27267E}" type="datetime1">
              <a:rPr lang="en-US" smtClean="0"/>
              <a:t>11/21/2023</a:t>
            </a:fld>
            <a:endParaRPr lang="en-US"/>
          </a:p>
        </p:txBody>
      </p:sp>
      <p:sp>
        <p:nvSpPr>
          <p:cNvPr id="6" name="Footer Placeholder 5">
            <a:extLst>
              <a:ext uri="{FF2B5EF4-FFF2-40B4-BE49-F238E27FC236}">
                <a16:creationId xmlns:a16="http://schemas.microsoft.com/office/drawing/2014/main" id="{0BEAECC3-ABC6-4895-AE3D-30090D8B6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E83542-44AA-4CFF-A13E-E922E1AB45F3}"/>
              </a:ext>
            </a:extLst>
          </p:cNvPr>
          <p:cNvSpPr>
            <a:spLocks noGrp="1"/>
          </p:cNvSpPr>
          <p:nvPr>
            <p:ph type="sldNum" sz="quarter" idx="12"/>
          </p:nvPr>
        </p:nvSpPr>
        <p:spPr/>
        <p:txBody>
          <a:bodyPr/>
          <a:lstStyle/>
          <a:p>
            <a:fld id="{F4C816FA-F82A-4881-9622-FB7C088F51DD}" type="slidenum">
              <a:rPr lang="en-US" smtClean="0"/>
              <a:t>‹#›</a:t>
            </a:fld>
            <a:endParaRPr lang="en-US"/>
          </a:p>
        </p:txBody>
      </p:sp>
    </p:spTree>
    <p:extLst>
      <p:ext uri="{BB962C8B-B14F-4D97-AF65-F5344CB8AC3E}">
        <p14:creationId xmlns:p14="http://schemas.microsoft.com/office/powerpoint/2010/main" val="302875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1D7D-5B46-41E6-8A63-3728F83745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30826A-98B0-46AF-9242-1B2F5D25A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E6781D-526B-4940-88A3-7F7DA6B8F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1497A4-3CDC-479C-B092-8E8486A71908}"/>
              </a:ext>
            </a:extLst>
          </p:cNvPr>
          <p:cNvSpPr>
            <a:spLocks noGrp="1"/>
          </p:cNvSpPr>
          <p:nvPr>
            <p:ph type="dt" sz="half" idx="10"/>
          </p:nvPr>
        </p:nvSpPr>
        <p:spPr/>
        <p:txBody>
          <a:bodyPr/>
          <a:lstStyle/>
          <a:p>
            <a:fld id="{683DAC1A-3D58-4EC6-9B16-25CACAC8D011}" type="datetime1">
              <a:rPr lang="en-US" smtClean="0"/>
              <a:t>11/21/2023</a:t>
            </a:fld>
            <a:endParaRPr lang="en-US"/>
          </a:p>
        </p:txBody>
      </p:sp>
      <p:sp>
        <p:nvSpPr>
          <p:cNvPr id="6" name="Footer Placeholder 5">
            <a:extLst>
              <a:ext uri="{FF2B5EF4-FFF2-40B4-BE49-F238E27FC236}">
                <a16:creationId xmlns:a16="http://schemas.microsoft.com/office/drawing/2014/main" id="{979AB3CC-E5D4-4D67-9A1E-FC39F788E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F44D62-3A1E-4740-81FA-5DDFD23D6973}"/>
              </a:ext>
            </a:extLst>
          </p:cNvPr>
          <p:cNvSpPr>
            <a:spLocks noGrp="1"/>
          </p:cNvSpPr>
          <p:nvPr>
            <p:ph type="sldNum" sz="quarter" idx="12"/>
          </p:nvPr>
        </p:nvSpPr>
        <p:spPr/>
        <p:txBody>
          <a:bodyPr/>
          <a:lstStyle/>
          <a:p>
            <a:fld id="{F4C816FA-F82A-4881-9622-FB7C088F51DD}" type="slidenum">
              <a:rPr lang="en-US" smtClean="0"/>
              <a:t>‹#›</a:t>
            </a:fld>
            <a:endParaRPr lang="en-US"/>
          </a:p>
        </p:txBody>
      </p:sp>
    </p:spTree>
    <p:extLst>
      <p:ext uri="{BB962C8B-B14F-4D97-AF65-F5344CB8AC3E}">
        <p14:creationId xmlns:p14="http://schemas.microsoft.com/office/powerpoint/2010/main" val="2676226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81BE46-86DE-4CE3-93D6-8EB0AB54A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56E97B-C553-4A41-885D-E7AAD24572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B8301-BD7A-4E29-8145-02320F15F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05043-3EB2-4AA9-9AA0-7F04552EAAC6}" type="datetime1">
              <a:rPr lang="en-US" smtClean="0"/>
              <a:t>11/21/2023</a:t>
            </a:fld>
            <a:endParaRPr lang="en-US"/>
          </a:p>
        </p:txBody>
      </p:sp>
      <p:sp>
        <p:nvSpPr>
          <p:cNvPr id="5" name="Footer Placeholder 4">
            <a:extLst>
              <a:ext uri="{FF2B5EF4-FFF2-40B4-BE49-F238E27FC236}">
                <a16:creationId xmlns:a16="http://schemas.microsoft.com/office/drawing/2014/main" id="{BF735E54-7BFF-4AEA-B59A-0649190BD7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0AD85D-23EC-4187-AC8B-D8F613BAB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816FA-F82A-4881-9622-FB7C088F51DD}" type="slidenum">
              <a:rPr lang="en-US" smtClean="0"/>
              <a:t>‹#›</a:t>
            </a:fld>
            <a:endParaRPr lang="en-US"/>
          </a:p>
        </p:txBody>
      </p:sp>
    </p:spTree>
    <p:extLst>
      <p:ext uri="{BB962C8B-B14F-4D97-AF65-F5344CB8AC3E}">
        <p14:creationId xmlns:p14="http://schemas.microsoft.com/office/powerpoint/2010/main" val="283395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4411-CDBC-4BE8-9CFE-545136BA6F15}"/>
              </a:ext>
            </a:extLst>
          </p:cNvPr>
          <p:cNvSpPr>
            <a:spLocks noGrp="1"/>
          </p:cNvSpPr>
          <p:nvPr>
            <p:ph type="ctrTitle"/>
          </p:nvPr>
        </p:nvSpPr>
        <p:spPr/>
        <p:txBody>
          <a:bodyPr/>
          <a:lstStyle/>
          <a:p>
            <a:r>
              <a:rPr lang="en-US" dirty="0"/>
              <a:t>Hybrid of Rule Based and Probabilistic Parsing</a:t>
            </a:r>
          </a:p>
        </p:txBody>
      </p:sp>
      <p:sp>
        <p:nvSpPr>
          <p:cNvPr id="4" name="Slide Number Placeholder 3">
            <a:extLst>
              <a:ext uri="{FF2B5EF4-FFF2-40B4-BE49-F238E27FC236}">
                <a16:creationId xmlns:a16="http://schemas.microsoft.com/office/drawing/2014/main" id="{84036A81-BD9B-4D5E-8BAE-035378C12209}"/>
              </a:ext>
            </a:extLst>
          </p:cNvPr>
          <p:cNvSpPr>
            <a:spLocks noGrp="1"/>
          </p:cNvSpPr>
          <p:nvPr>
            <p:ph type="sldNum" sz="quarter" idx="12"/>
          </p:nvPr>
        </p:nvSpPr>
        <p:spPr/>
        <p:txBody>
          <a:bodyPr/>
          <a:lstStyle/>
          <a:p>
            <a:fld id="{F4C816FA-F82A-4881-9622-FB7C088F51DD}" type="slidenum">
              <a:rPr lang="en-US" smtClean="0"/>
              <a:t>1</a:t>
            </a:fld>
            <a:endParaRPr lang="en-US"/>
          </a:p>
        </p:txBody>
      </p:sp>
    </p:spTree>
    <p:extLst>
      <p:ext uri="{BB962C8B-B14F-4D97-AF65-F5344CB8AC3E}">
        <p14:creationId xmlns:p14="http://schemas.microsoft.com/office/powerpoint/2010/main" val="4065541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361B-5A59-4946-9AA1-AEA93EF50E03}"/>
              </a:ext>
            </a:extLst>
          </p:cNvPr>
          <p:cNvSpPr>
            <a:spLocks noGrp="1"/>
          </p:cNvSpPr>
          <p:nvPr>
            <p:ph type="title"/>
          </p:nvPr>
        </p:nvSpPr>
        <p:spPr/>
        <p:txBody>
          <a:bodyPr/>
          <a:lstStyle/>
          <a:p>
            <a:r>
              <a:rPr lang="en-US" sz="4100" b="1" dirty="0"/>
              <a:t>Probabilistic Lexicalized CFG</a:t>
            </a:r>
            <a:br>
              <a:rPr lang="en-US" b="1" dirty="0"/>
            </a:br>
            <a:endParaRPr lang="en-US" dirty="0"/>
          </a:p>
        </p:txBody>
      </p:sp>
      <p:sp>
        <p:nvSpPr>
          <p:cNvPr id="3" name="Content Placeholder 2">
            <a:extLst>
              <a:ext uri="{FF2B5EF4-FFF2-40B4-BE49-F238E27FC236}">
                <a16:creationId xmlns:a16="http://schemas.microsoft.com/office/drawing/2014/main" id="{C5335823-3C13-4843-8CEA-5C870165A79D}"/>
              </a:ext>
            </a:extLst>
          </p:cNvPr>
          <p:cNvSpPr>
            <a:spLocks noGrp="1"/>
          </p:cNvSpPr>
          <p:nvPr>
            <p:ph idx="1"/>
          </p:nvPr>
        </p:nvSpPr>
        <p:spPr/>
        <p:txBody>
          <a:bodyPr>
            <a:normAutofit fontScale="92500" lnSpcReduction="10000"/>
          </a:bodyPr>
          <a:lstStyle/>
          <a:p>
            <a:r>
              <a:rPr lang="en-US" dirty="0"/>
              <a:t>Probabilistic Lexicalized Context-Free Grammar (PLCFG) is also a type of grammar used in natural language processing to generate and analyze sentences in a given language.</a:t>
            </a:r>
          </a:p>
          <a:p>
            <a:r>
              <a:rPr lang="en-US" dirty="0"/>
              <a:t>It is a combination of a lexicalized context-free grammar which uses lexical items that word as the basic units for generating sentences, and probabilistic models which assign probabilities to the different rules and structures in the grammar.</a:t>
            </a:r>
          </a:p>
          <a:p>
            <a:r>
              <a:rPr lang="en-US" dirty="0"/>
              <a:t>Probabilistic Lexicalized Context Free Grammar solve the somewhat separable weaknesses that stem from the independence assumptions of PCFGs, out of which the most often remarked on one is their lack of lexicalization.</a:t>
            </a:r>
            <a:br>
              <a:rPr lang="en-US" dirty="0"/>
            </a:br>
            <a:endParaRPr lang="en-US" dirty="0"/>
          </a:p>
        </p:txBody>
      </p:sp>
      <p:sp>
        <p:nvSpPr>
          <p:cNvPr id="4" name="Slide Number Placeholder 3">
            <a:extLst>
              <a:ext uri="{FF2B5EF4-FFF2-40B4-BE49-F238E27FC236}">
                <a16:creationId xmlns:a16="http://schemas.microsoft.com/office/drawing/2014/main" id="{AE9C3CD2-E60D-4428-B88F-FDE57E4EE8F3}"/>
              </a:ext>
            </a:extLst>
          </p:cNvPr>
          <p:cNvSpPr>
            <a:spLocks noGrp="1"/>
          </p:cNvSpPr>
          <p:nvPr>
            <p:ph type="sldNum" sz="quarter" idx="12"/>
          </p:nvPr>
        </p:nvSpPr>
        <p:spPr/>
        <p:txBody>
          <a:bodyPr/>
          <a:lstStyle/>
          <a:p>
            <a:fld id="{F4C816FA-F82A-4881-9622-FB7C088F51DD}" type="slidenum">
              <a:rPr lang="en-US" smtClean="0"/>
              <a:t>10</a:t>
            </a:fld>
            <a:endParaRPr lang="en-US"/>
          </a:p>
        </p:txBody>
      </p:sp>
    </p:spTree>
    <p:extLst>
      <p:ext uri="{BB962C8B-B14F-4D97-AF65-F5344CB8AC3E}">
        <p14:creationId xmlns:p14="http://schemas.microsoft.com/office/powerpoint/2010/main" val="217130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91693-3A04-4B06-9D7A-6FCD749E33E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F83279E-DCA6-4788-AD6E-C425E7AC8AE4}"/>
              </a:ext>
            </a:extLst>
          </p:cNvPr>
          <p:cNvSpPr>
            <a:spLocks noGrp="1"/>
          </p:cNvSpPr>
          <p:nvPr>
            <p:ph idx="1"/>
          </p:nvPr>
        </p:nvSpPr>
        <p:spPr/>
        <p:txBody>
          <a:bodyPr/>
          <a:lstStyle/>
          <a:p>
            <a:r>
              <a:rPr lang="en-US" dirty="0"/>
              <a:t>https://www.google.com/search?q=rule+based+parsing+video&amp;oq=&amp;gs_lcrp=EgZjaHJvbWUqCQgAECMYJxjqAjIJCAAQIxgnGOoCMgkIARAjGCcY6gIyCQgCECMYJxjqAjIJCAMQIxgnGOoCMgkIBBAjGCcY6gIyCQgFECMYJxjqAjIJCAYQIxgnGOoCMgkIBxAuGCcY6gLSAQozNTk1NzhqMGo3qAIIsAIB&amp;sourceid=chrome&amp;ie=UTF-8#fpstate=ive&amp;vld=cid:0015f78d,vid:uPLVGQfptYk,st:0</a:t>
            </a:r>
          </a:p>
        </p:txBody>
      </p:sp>
      <p:sp>
        <p:nvSpPr>
          <p:cNvPr id="4" name="Slide Number Placeholder 3">
            <a:extLst>
              <a:ext uri="{FF2B5EF4-FFF2-40B4-BE49-F238E27FC236}">
                <a16:creationId xmlns:a16="http://schemas.microsoft.com/office/drawing/2014/main" id="{2B00F952-73A4-4328-A86A-D08E080A3500}"/>
              </a:ext>
            </a:extLst>
          </p:cNvPr>
          <p:cNvSpPr>
            <a:spLocks noGrp="1"/>
          </p:cNvSpPr>
          <p:nvPr>
            <p:ph type="sldNum" sz="quarter" idx="12"/>
          </p:nvPr>
        </p:nvSpPr>
        <p:spPr/>
        <p:txBody>
          <a:bodyPr/>
          <a:lstStyle/>
          <a:p>
            <a:fld id="{F4C816FA-F82A-4881-9622-FB7C088F51DD}" type="slidenum">
              <a:rPr lang="en-US" smtClean="0"/>
              <a:t>11</a:t>
            </a:fld>
            <a:endParaRPr lang="en-US"/>
          </a:p>
        </p:txBody>
      </p:sp>
    </p:spTree>
    <p:extLst>
      <p:ext uri="{BB962C8B-B14F-4D97-AF65-F5344CB8AC3E}">
        <p14:creationId xmlns:p14="http://schemas.microsoft.com/office/powerpoint/2010/main" val="2369452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B99A-9700-4A39-9631-011C4803FE22}"/>
              </a:ext>
            </a:extLst>
          </p:cNvPr>
          <p:cNvSpPr>
            <a:spLocks noGrp="1"/>
          </p:cNvSpPr>
          <p:nvPr>
            <p:ph type="title"/>
          </p:nvPr>
        </p:nvSpPr>
        <p:spPr/>
        <p:txBody>
          <a:bodyPr/>
          <a:lstStyle/>
          <a:p>
            <a:r>
              <a:rPr lang="en-US" dirty="0"/>
              <a:t>Rule Based Parsing</a:t>
            </a:r>
          </a:p>
        </p:txBody>
      </p:sp>
      <p:sp>
        <p:nvSpPr>
          <p:cNvPr id="3" name="Content Placeholder 2">
            <a:extLst>
              <a:ext uri="{FF2B5EF4-FFF2-40B4-BE49-F238E27FC236}">
                <a16:creationId xmlns:a16="http://schemas.microsoft.com/office/drawing/2014/main" id="{7DCEFF95-130D-40E9-8C08-7F8133399750}"/>
              </a:ext>
            </a:extLst>
          </p:cNvPr>
          <p:cNvSpPr>
            <a:spLocks noGrp="1"/>
          </p:cNvSpPr>
          <p:nvPr>
            <p:ph idx="1"/>
          </p:nvPr>
        </p:nvSpPr>
        <p:spPr/>
        <p:txBody>
          <a:bodyPr/>
          <a:lstStyle/>
          <a:p>
            <a:r>
              <a:rPr lang="en-US" dirty="0"/>
              <a:t>Rule based parsing Approach is one of the oldest NLP Methods in which predefined linguistics rules are used to analyze and process textual data.</a:t>
            </a:r>
          </a:p>
          <a:p>
            <a:r>
              <a:rPr lang="en-US" dirty="0"/>
              <a:t>Rule based Approach involves Applying a particular set of rules or patterns to capture specific structures, extract information, or perform tasks such as text classification and so on.</a:t>
            </a:r>
          </a:p>
          <a:p>
            <a:r>
              <a:rPr lang="en-US" dirty="0"/>
              <a:t>A Parser that uses Hand Written(Designed) rules as opposed to rules that are derived from the data.</a:t>
            </a:r>
          </a:p>
          <a:p>
            <a:endParaRPr lang="en-US" dirty="0"/>
          </a:p>
          <a:p>
            <a:endParaRPr lang="en-US" dirty="0"/>
          </a:p>
        </p:txBody>
      </p:sp>
      <p:sp>
        <p:nvSpPr>
          <p:cNvPr id="4" name="Slide Number Placeholder 3">
            <a:extLst>
              <a:ext uri="{FF2B5EF4-FFF2-40B4-BE49-F238E27FC236}">
                <a16:creationId xmlns:a16="http://schemas.microsoft.com/office/drawing/2014/main" id="{7A140499-0A4F-4F06-859E-EB3064CD81BD}"/>
              </a:ext>
            </a:extLst>
          </p:cNvPr>
          <p:cNvSpPr>
            <a:spLocks noGrp="1"/>
          </p:cNvSpPr>
          <p:nvPr>
            <p:ph type="sldNum" sz="quarter" idx="12"/>
          </p:nvPr>
        </p:nvSpPr>
        <p:spPr/>
        <p:txBody>
          <a:bodyPr/>
          <a:lstStyle/>
          <a:p>
            <a:fld id="{F4C816FA-F82A-4881-9622-FB7C088F51DD}" type="slidenum">
              <a:rPr lang="en-US" smtClean="0"/>
              <a:t>2</a:t>
            </a:fld>
            <a:endParaRPr lang="en-US"/>
          </a:p>
        </p:txBody>
      </p:sp>
    </p:spTree>
    <p:extLst>
      <p:ext uri="{BB962C8B-B14F-4D97-AF65-F5344CB8AC3E}">
        <p14:creationId xmlns:p14="http://schemas.microsoft.com/office/powerpoint/2010/main" val="214911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FA55-C0B0-44EF-993D-059B4B839E3A}"/>
              </a:ext>
            </a:extLst>
          </p:cNvPr>
          <p:cNvSpPr>
            <a:spLocks noGrp="1"/>
          </p:cNvSpPr>
          <p:nvPr>
            <p:ph type="title"/>
          </p:nvPr>
        </p:nvSpPr>
        <p:spPr/>
        <p:txBody>
          <a:bodyPr/>
          <a:lstStyle/>
          <a:p>
            <a:r>
              <a:rPr lang="en-US" dirty="0"/>
              <a:t>Steps in Rule Based Approach in NLP</a:t>
            </a:r>
          </a:p>
        </p:txBody>
      </p:sp>
      <p:sp>
        <p:nvSpPr>
          <p:cNvPr id="3" name="Content Placeholder 2">
            <a:extLst>
              <a:ext uri="{FF2B5EF4-FFF2-40B4-BE49-F238E27FC236}">
                <a16:creationId xmlns:a16="http://schemas.microsoft.com/office/drawing/2014/main" id="{D42EB0BF-93C0-429D-98BC-F7EB6143EF1B}"/>
              </a:ext>
            </a:extLst>
          </p:cNvPr>
          <p:cNvSpPr>
            <a:spLocks noGrp="1"/>
          </p:cNvSpPr>
          <p:nvPr>
            <p:ph idx="1"/>
          </p:nvPr>
        </p:nvSpPr>
        <p:spPr/>
        <p:txBody>
          <a:bodyPr/>
          <a:lstStyle/>
          <a:p>
            <a:r>
              <a:rPr lang="en-US" b="1" dirty="0"/>
              <a:t>Rule Creation </a:t>
            </a:r>
            <a:r>
              <a:rPr lang="en-US" dirty="0"/>
              <a:t>: Based on the desired tasks, domain specific linguistics rules are created such as grammar rules, syntax patterns, semantics rules or Regular expressions. </a:t>
            </a:r>
          </a:p>
          <a:p>
            <a:r>
              <a:rPr lang="en-US" b="1" dirty="0"/>
              <a:t>Rule Application : </a:t>
            </a:r>
            <a:r>
              <a:rPr lang="en-US" dirty="0"/>
              <a:t>The Predefined rules are Applied to the inputted data to capture matched patterns.</a:t>
            </a:r>
          </a:p>
          <a:p>
            <a:r>
              <a:rPr lang="en-US" b="1" dirty="0"/>
              <a:t>Rule Processing : </a:t>
            </a:r>
            <a:r>
              <a:rPr lang="en-US" dirty="0"/>
              <a:t>The text data is processed in accordance with the results of the matched rules to extract information, make decision or other tasks.</a:t>
            </a:r>
          </a:p>
          <a:p>
            <a:r>
              <a:rPr lang="en-US" b="1" dirty="0"/>
              <a:t>Rule Refinement: </a:t>
            </a:r>
            <a:r>
              <a:rPr lang="en-US" dirty="0"/>
              <a:t>The created rules are iteratively refined by repetitive processing to improve accuracy and performance.</a:t>
            </a:r>
            <a:endParaRPr lang="en-US" b="1" dirty="0"/>
          </a:p>
        </p:txBody>
      </p:sp>
      <p:sp>
        <p:nvSpPr>
          <p:cNvPr id="4" name="Slide Number Placeholder 3">
            <a:extLst>
              <a:ext uri="{FF2B5EF4-FFF2-40B4-BE49-F238E27FC236}">
                <a16:creationId xmlns:a16="http://schemas.microsoft.com/office/drawing/2014/main" id="{D18CEA1F-5133-4B65-84C3-3FFF42891F0E}"/>
              </a:ext>
            </a:extLst>
          </p:cNvPr>
          <p:cNvSpPr>
            <a:spLocks noGrp="1"/>
          </p:cNvSpPr>
          <p:nvPr>
            <p:ph type="sldNum" sz="quarter" idx="12"/>
          </p:nvPr>
        </p:nvSpPr>
        <p:spPr/>
        <p:txBody>
          <a:bodyPr/>
          <a:lstStyle/>
          <a:p>
            <a:fld id="{F4C816FA-F82A-4881-9622-FB7C088F51DD}" type="slidenum">
              <a:rPr lang="en-US" smtClean="0"/>
              <a:t>3</a:t>
            </a:fld>
            <a:endParaRPr lang="en-US"/>
          </a:p>
        </p:txBody>
      </p:sp>
    </p:spTree>
    <p:extLst>
      <p:ext uri="{BB962C8B-B14F-4D97-AF65-F5344CB8AC3E}">
        <p14:creationId xmlns:p14="http://schemas.microsoft.com/office/powerpoint/2010/main" val="940299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7469-F013-43F7-8DD7-B66800DE5C43}"/>
              </a:ext>
            </a:extLst>
          </p:cNvPr>
          <p:cNvSpPr>
            <a:spLocks noGrp="1"/>
          </p:cNvSpPr>
          <p:nvPr>
            <p:ph type="title"/>
          </p:nvPr>
        </p:nvSpPr>
        <p:spPr/>
        <p:txBody>
          <a:bodyPr/>
          <a:lstStyle/>
          <a:p>
            <a:r>
              <a:rPr lang="en-US" dirty="0"/>
              <a:t>Steps in Rule Based Approach</a:t>
            </a:r>
          </a:p>
        </p:txBody>
      </p:sp>
      <p:sp>
        <p:nvSpPr>
          <p:cNvPr id="3" name="Content Placeholder 2">
            <a:extLst>
              <a:ext uri="{FF2B5EF4-FFF2-40B4-BE49-F238E27FC236}">
                <a16:creationId xmlns:a16="http://schemas.microsoft.com/office/drawing/2014/main" id="{A136F878-7AF9-47C4-86F9-AD67A042B083}"/>
              </a:ext>
            </a:extLst>
          </p:cNvPr>
          <p:cNvSpPr>
            <a:spLocks noGrp="1"/>
          </p:cNvSpPr>
          <p:nvPr>
            <p:ph idx="1"/>
          </p:nvPr>
        </p:nvSpPr>
        <p:spPr>
          <a:xfrm>
            <a:off x="838199" y="1825625"/>
            <a:ext cx="10515601" cy="4351338"/>
          </a:xfrm>
        </p:spPr>
        <p:txBody>
          <a:bodyPr/>
          <a:lstStyle/>
          <a:p>
            <a:pPr marL="0" indent="0">
              <a:buNone/>
            </a:pPr>
            <a:endParaRPr lang="en-US" dirty="0"/>
          </a:p>
          <a:p>
            <a:pPr marL="0" indent="0">
              <a:buNone/>
            </a:pPr>
            <a:r>
              <a:rPr lang="en-US" dirty="0"/>
              <a:t>Rule Creation            Rule Applications            Rule processing             </a:t>
            </a:r>
          </a:p>
          <a:p>
            <a:pPr marL="0" indent="0">
              <a:buNone/>
            </a:pPr>
            <a:endParaRPr lang="en-US" dirty="0"/>
          </a:p>
          <a:p>
            <a:pPr marL="0" indent="0">
              <a:buNone/>
            </a:pPr>
            <a:endParaRPr lang="en-US" dirty="0"/>
          </a:p>
          <a:p>
            <a:pPr marL="0" indent="0">
              <a:buNone/>
            </a:pPr>
            <a:endParaRPr lang="en-US" dirty="0"/>
          </a:p>
          <a:p>
            <a:pPr marL="0" indent="0">
              <a:buNone/>
            </a:pPr>
            <a:r>
              <a:rPr lang="en-US" dirty="0"/>
              <a:t>                                                                                Rule Refinement</a:t>
            </a:r>
          </a:p>
          <a:p>
            <a:pPr marL="0" indent="0">
              <a:buNone/>
            </a:pPr>
            <a:r>
              <a:rPr lang="en-US" dirty="0"/>
              <a:t>                                </a:t>
            </a:r>
            <a:r>
              <a:rPr lang="en-US" sz="2000" dirty="0"/>
              <a:t>Steps in Rule Based Approach</a:t>
            </a:r>
          </a:p>
        </p:txBody>
      </p:sp>
      <p:sp>
        <p:nvSpPr>
          <p:cNvPr id="4" name="Slide Number Placeholder 3">
            <a:extLst>
              <a:ext uri="{FF2B5EF4-FFF2-40B4-BE49-F238E27FC236}">
                <a16:creationId xmlns:a16="http://schemas.microsoft.com/office/drawing/2014/main" id="{F0F304F3-20CC-455B-B205-52A3AF427CE2}"/>
              </a:ext>
            </a:extLst>
          </p:cNvPr>
          <p:cNvSpPr>
            <a:spLocks noGrp="1"/>
          </p:cNvSpPr>
          <p:nvPr>
            <p:ph type="sldNum" sz="quarter" idx="12"/>
          </p:nvPr>
        </p:nvSpPr>
        <p:spPr/>
        <p:txBody>
          <a:bodyPr/>
          <a:lstStyle/>
          <a:p>
            <a:fld id="{F4C816FA-F82A-4881-9622-FB7C088F51DD}" type="slidenum">
              <a:rPr lang="en-US" smtClean="0"/>
              <a:t>4</a:t>
            </a:fld>
            <a:endParaRPr lang="en-US"/>
          </a:p>
        </p:txBody>
      </p:sp>
      <p:cxnSp>
        <p:nvCxnSpPr>
          <p:cNvPr id="6" name="Straight Arrow Connector 5">
            <a:extLst>
              <a:ext uri="{FF2B5EF4-FFF2-40B4-BE49-F238E27FC236}">
                <a16:creationId xmlns:a16="http://schemas.microsoft.com/office/drawing/2014/main" id="{5CE0003D-D105-485A-A0C5-9027D7C67073}"/>
              </a:ext>
            </a:extLst>
          </p:cNvPr>
          <p:cNvCxnSpPr>
            <a:cxnSpLocks/>
          </p:cNvCxnSpPr>
          <p:nvPr/>
        </p:nvCxnSpPr>
        <p:spPr>
          <a:xfrm>
            <a:off x="2897945" y="2560320"/>
            <a:ext cx="886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66E651-53E8-4B3D-A529-E593526CBBE6}"/>
              </a:ext>
            </a:extLst>
          </p:cNvPr>
          <p:cNvCxnSpPr>
            <a:cxnSpLocks/>
          </p:cNvCxnSpPr>
          <p:nvPr/>
        </p:nvCxnSpPr>
        <p:spPr>
          <a:xfrm>
            <a:off x="6370321" y="2560320"/>
            <a:ext cx="886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A4A5B3B-85B6-4F04-8690-A9384867CB60}"/>
              </a:ext>
            </a:extLst>
          </p:cNvPr>
          <p:cNvCxnSpPr>
            <a:cxnSpLocks/>
          </p:cNvCxnSpPr>
          <p:nvPr/>
        </p:nvCxnSpPr>
        <p:spPr>
          <a:xfrm>
            <a:off x="8610600" y="2718581"/>
            <a:ext cx="0" cy="1712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B77681-D1EE-4A72-B43B-C0ECADF7D7F8}"/>
              </a:ext>
            </a:extLst>
          </p:cNvPr>
          <p:cNvCxnSpPr/>
          <p:nvPr/>
        </p:nvCxnSpPr>
        <p:spPr>
          <a:xfrm>
            <a:off x="5641145" y="4642338"/>
            <a:ext cx="1615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B9F207-7731-417D-B4E4-BF04FF8E49A7}"/>
              </a:ext>
            </a:extLst>
          </p:cNvPr>
          <p:cNvCxnSpPr>
            <a:cxnSpLocks/>
          </p:cNvCxnSpPr>
          <p:nvPr/>
        </p:nvCxnSpPr>
        <p:spPr>
          <a:xfrm flipH="1" flipV="1">
            <a:off x="5641144" y="2718581"/>
            <a:ext cx="1" cy="1923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31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5AAB-B763-4F75-A184-45DB28887E53}"/>
              </a:ext>
            </a:extLst>
          </p:cNvPr>
          <p:cNvSpPr>
            <a:spLocks noGrp="1"/>
          </p:cNvSpPr>
          <p:nvPr>
            <p:ph type="title"/>
          </p:nvPr>
        </p:nvSpPr>
        <p:spPr/>
        <p:txBody>
          <a:bodyPr/>
          <a:lstStyle/>
          <a:p>
            <a:r>
              <a:rPr lang="en-US" dirty="0"/>
              <a:t>Advantages of Rule Based Approach</a:t>
            </a:r>
          </a:p>
        </p:txBody>
      </p:sp>
      <p:sp>
        <p:nvSpPr>
          <p:cNvPr id="3" name="Content Placeholder 2">
            <a:extLst>
              <a:ext uri="{FF2B5EF4-FFF2-40B4-BE49-F238E27FC236}">
                <a16:creationId xmlns:a16="http://schemas.microsoft.com/office/drawing/2014/main" id="{4405A7D0-BD31-4E9D-93DA-EB1A6305E767}"/>
              </a:ext>
            </a:extLst>
          </p:cNvPr>
          <p:cNvSpPr>
            <a:spLocks noGrp="1"/>
          </p:cNvSpPr>
          <p:nvPr>
            <p:ph idx="1"/>
          </p:nvPr>
        </p:nvSpPr>
        <p:spPr/>
        <p:txBody>
          <a:bodyPr>
            <a:normAutofit/>
          </a:bodyPr>
          <a:lstStyle/>
          <a:p>
            <a:r>
              <a:rPr lang="en-US" dirty="0"/>
              <a:t>Easily Interpretable as rules are explicitly defined </a:t>
            </a:r>
          </a:p>
          <a:p>
            <a:pPr fontAlgn="base"/>
            <a:r>
              <a:rPr lang="en-US" dirty="0"/>
              <a:t>Rule-based techniques can help semi-automatically annotate some data in domains where you don’t have annotated data (for example, NER(Named Entity Recognition) tasks in a particular domain).</a:t>
            </a:r>
          </a:p>
          <a:p>
            <a:pPr fontAlgn="base"/>
            <a:r>
              <a:rPr lang="en-US" dirty="0"/>
              <a:t>Functions even with scant or poor training data</a:t>
            </a:r>
          </a:p>
          <a:p>
            <a:pPr fontAlgn="base"/>
            <a:r>
              <a:rPr lang="en-US" dirty="0"/>
              <a:t>Computation time is fast and it offers high precision</a:t>
            </a:r>
          </a:p>
          <a:p>
            <a:pPr fontAlgn="base"/>
            <a:r>
              <a:rPr lang="en-US" dirty="0"/>
              <a:t>Many times, deterministic solutions to various issues, such as tokenization, sentence breaking, or morphology, can be achieved through rules (at least in some languages).</a:t>
            </a:r>
          </a:p>
          <a:p>
            <a:endParaRPr lang="en-US" dirty="0"/>
          </a:p>
        </p:txBody>
      </p:sp>
      <p:sp>
        <p:nvSpPr>
          <p:cNvPr id="4" name="Slide Number Placeholder 3">
            <a:extLst>
              <a:ext uri="{FF2B5EF4-FFF2-40B4-BE49-F238E27FC236}">
                <a16:creationId xmlns:a16="http://schemas.microsoft.com/office/drawing/2014/main" id="{EF175D02-FFEA-435F-847C-02299F4C20D9}"/>
              </a:ext>
            </a:extLst>
          </p:cNvPr>
          <p:cNvSpPr>
            <a:spLocks noGrp="1"/>
          </p:cNvSpPr>
          <p:nvPr>
            <p:ph type="sldNum" sz="quarter" idx="12"/>
          </p:nvPr>
        </p:nvSpPr>
        <p:spPr/>
        <p:txBody>
          <a:bodyPr/>
          <a:lstStyle/>
          <a:p>
            <a:fld id="{F4C816FA-F82A-4881-9622-FB7C088F51DD}" type="slidenum">
              <a:rPr lang="en-US" smtClean="0"/>
              <a:t>5</a:t>
            </a:fld>
            <a:endParaRPr lang="en-US"/>
          </a:p>
        </p:txBody>
      </p:sp>
    </p:spTree>
    <p:extLst>
      <p:ext uri="{BB962C8B-B14F-4D97-AF65-F5344CB8AC3E}">
        <p14:creationId xmlns:p14="http://schemas.microsoft.com/office/powerpoint/2010/main" val="113780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BCA1-6D09-469F-8E9F-08414AE3E529}"/>
              </a:ext>
            </a:extLst>
          </p:cNvPr>
          <p:cNvSpPr>
            <a:spLocks noGrp="1"/>
          </p:cNvSpPr>
          <p:nvPr>
            <p:ph type="title"/>
          </p:nvPr>
        </p:nvSpPr>
        <p:spPr/>
        <p:txBody>
          <a:bodyPr/>
          <a:lstStyle/>
          <a:p>
            <a:r>
              <a:rPr lang="en-US" dirty="0"/>
              <a:t>Disadvantages of Rule Based Approach</a:t>
            </a:r>
          </a:p>
        </p:txBody>
      </p:sp>
      <p:sp>
        <p:nvSpPr>
          <p:cNvPr id="3" name="Content Placeholder 2">
            <a:extLst>
              <a:ext uri="{FF2B5EF4-FFF2-40B4-BE49-F238E27FC236}">
                <a16:creationId xmlns:a16="http://schemas.microsoft.com/office/drawing/2014/main" id="{1430BB85-D8E1-4C5F-B04E-057BE5535DF4}"/>
              </a:ext>
            </a:extLst>
          </p:cNvPr>
          <p:cNvSpPr>
            <a:spLocks noGrp="1"/>
          </p:cNvSpPr>
          <p:nvPr>
            <p:ph idx="1"/>
          </p:nvPr>
        </p:nvSpPr>
        <p:spPr/>
        <p:txBody>
          <a:bodyPr/>
          <a:lstStyle/>
          <a:p>
            <a:pPr fontAlgn="base"/>
            <a:r>
              <a:rPr lang="en-US" dirty="0"/>
              <a:t>Labor-intensive as more rules are needed to generalize</a:t>
            </a:r>
          </a:p>
          <a:p>
            <a:pPr fontAlgn="base"/>
            <a:r>
              <a:rPr lang="en-US" dirty="0"/>
              <a:t>Generating rules for complex tasks is time-consuming</a:t>
            </a:r>
          </a:p>
          <a:p>
            <a:pPr fontAlgn="base"/>
            <a:r>
              <a:rPr lang="en-US" dirty="0"/>
              <a:t>Needs regular maintenance</a:t>
            </a:r>
          </a:p>
          <a:p>
            <a:pPr fontAlgn="base"/>
            <a:r>
              <a:rPr lang="en-US" dirty="0"/>
              <a:t>May not perform well in handling variations and exceptions in language usage</a:t>
            </a:r>
          </a:p>
          <a:p>
            <a:pPr fontAlgn="base"/>
            <a:r>
              <a:rPr lang="en-US" dirty="0"/>
              <a:t>May not have a high recall metric</a:t>
            </a:r>
          </a:p>
          <a:p>
            <a:endParaRPr lang="en-US" dirty="0"/>
          </a:p>
        </p:txBody>
      </p:sp>
      <p:sp>
        <p:nvSpPr>
          <p:cNvPr id="4" name="Slide Number Placeholder 3">
            <a:extLst>
              <a:ext uri="{FF2B5EF4-FFF2-40B4-BE49-F238E27FC236}">
                <a16:creationId xmlns:a16="http://schemas.microsoft.com/office/drawing/2014/main" id="{1ADA781E-3303-4D60-8284-711DE18753E2}"/>
              </a:ext>
            </a:extLst>
          </p:cNvPr>
          <p:cNvSpPr>
            <a:spLocks noGrp="1"/>
          </p:cNvSpPr>
          <p:nvPr>
            <p:ph type="sldNum" sz="quarter" idx="12"/>
          </p:nvPr>
        </p:nvSpPr>
        <p:spPr/>
        <p:txBody>
          <a:bodyPr/>
          <a:lstStyle/>
          <a:p>
            <a:fld id="{F4C816FA-F82A-4881-9622-FB7C088F51DD}" type="slidenum">
              <a:rPr lang="en-US" smtClean="0"/>
              <a:t>6</a:t>
            </a:fld>
            <a:endParaRPr lang="en-US"/>
          </a:p>
        </p:txBody>
      </p:sp>
    </p:spTree>
    <p:extLst>
      <p:ext uri="{BB962C8B-B14F-4D97-AF65-F5344CB8AC3E}">
        <p14:creationId xmlns:p14="http://schemas.microsoft.com/office/powerpoint/2010/main" val="485763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DA60-5060-439C-A043-E657AA767E9E}"/>
              </a:ext>
            </a:extLst>
          </p:cNvPr>
          <p:cNvSpPr>
            <a:spLocks noGrp="1"/>
          </p:cNvSpPr>
          <p:nvPr>
            <p:ph type="title"/>
          </p:nvPr>
        </p:nvSpPr>
        <p:spPr>
          <a:xfrm>
            <a:off x="838200" y="407963"/>
            <a:ext cx="10515600" cy="1282725"/>
          </a:xfrm>
        </p:spPr>
        <p:txBody>
          <a:bodyPr>
            <a:normAutofit fontScale="90000"/>
          </a:bodyPr>
          <a:lstStyle/>
          <a:p>
            <a:r>
              <a:rPr lang="en-US" b="1" dirty="0"/>
              <a:t>Why Rule-based Approach with NLP</a:t>
            </a:r>
            <a:br>
              <a:rPr lang="en-US" b="1" dirty="0"/>
            </a:br>
            <a:endParaRPr lang="en-US" dirty="0"/>
          </a:p>
        </p:txBody>
      </p:sp>
      <p:sp>
        <p:nvSpPr>
          <p:cNvPr id="3" name="Content Placeholder 2">
            <a:extLst>
              <a:ext uri="{FF2B5EF4-FFF2-40B4-BE49-F238E27FC236}">
                <a16:creationId xmlns:a16="http://schemas.microsoft.com/office/drawing/2014/main" id="{1A1EF498-1C38-49ED-AC43-25DA1D722D4A}"/>
              </a:ext>
            </a:extLst>
          </p:cNvPr>
          <p:cNvSpPr>
            <a:spLocks noGrp="1"/>
          </p:cNvSpPr>
          <p:nvPr>
            <p:ph idx="1"/>
          </p:nvPr>
        </p:nvSpPr>
        <p:spPr/>
        <p:txBody>
          <a:bodyPr>
            <a:normAutofit lnSpcReduction="10000"/>
          </a:bodyPr>
          <a:lstStyle/>
          <a:p>
            <a:pPr fontAlgn="base"/>
            <a:r>
              <a:rPr lang="en-US" dirty="0"/>
              <a:t>Rule-based NLP usually deals with edge cases when included with other approaches. </a:t>
            </a:r>
          </a:p>
          <a:p>
            <a:pPr fontAlgn="base"/>
            <a:r>
              <a:rPr lang="en-US" dirty="0"/>
              <a:t>It helps to speed up the data annotation. For instance, a rule-based technique is used for URL formats, date formats, etc., and a machine learning approach can be used to determine the position of text in a pdf file (including numerical data).</a:t>
            </a:r>
          </a:p>
          <a:p>
            <a:pPr fontAlgn="base"/>
            <a:r>
              <a:rPr lang="en-US" dirty="0"/>
              <a:t>Also, in languages other than English annotated data is really scarce even for common tasks which are carried out by Rule-based NLP. </a:t>
            </a:r>
          </a:p>
          <a:p>
            <a:pPr fontAlgn="base"/>
            <a:r>
              <a:rPr lang="en-US" dirty="0"/>
              <a:t>By using a rule-based approach, the computation performance of the pipeline is also improved. </a:t>
            </a:r>
            <a:br>
              <a:rPr lang="en-US" dirty="0"/>
            </a:br>
            <a:r>
              <a:rPr lang="en-US" dirty="0"/>
              <a:t> </a:t>
            </a:r>
          </a:p>
          <a:p>
            <a:endParaRPr lang="en-US" dirty="0"/>
          </a:p>
        </p:txBody>
      </p:sp>
      <p:sp>
        <p:nvSpPr>
          <p:cNvPr id="4" name="Slide Number Placeholder 3">
            <a:extLst>
              <a:ext uri="{FF2B5EF4-FFF2-40B4-BE49-F238E27FC236}">
                <a16:creationId xmlns:a16="http://schemas.microsoft.com/office/drawing/2014/main" id="{AEE660FA-9962-41B6-9A1C-5F59C8D99AC7}"/>
              </a:ext>
            </a:extLst>
          </p:cNvPr>
          <p:cNvSpPr>
            <a:spLocks noGrp="1"/>
          </p:cNvSpPr>
          <p:nvPr>
            <p:ph type="sldNum" sz="quarter" idx="12"/>
          </p:nvPr>
        </p:nvSpPr>
        <p:spPr/>
        <p:txBody>
          <a:bodyPr/>
          <a:lstStyle/>
          <a:p>
            <a:fld id="{F4C816FA-F82A-4881-9622-FB7C088F51DD}" type="slidenum">
              <a:rPr lang="en-US" smtClean="0"/>
              <a:t>7</a:t>
            </a:fld>
            <a:endParaRPr lang="en-US"/>
          </a:p>
        </p:txBody>
      </p:sp>
    </p:spTree>
    <p:extLst>
      <p:ext uri="{BB962C8B-B14F-4D97-AF65-F5344CB8AC3E}">
        <p14:creationId xmlns:p14="http://schemas.microsoft.com/office/powerpoint/2010/main" val="2538607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755A-4389-4836-AC7D-405FF2D788A0}"/>
              </a:ext>
            </a:extLst>
          </p:cNvPr>
          <p:cNvSpPr>
            <a:spLocks noGrp="1"/>
          </p:cNvSpPr>
          <p:nvPr>
            <p:ph type="title"/>
          </p:nvPr>
        </p:nvSpPr>
        <p:spPr/>
        <p:txBody>
          <a:bodyPr/>
          <a:lstStyle/>
          <a:p>
            <a:r>
              <a:rPr lang="en-US" dirty="0"/>
              <a:t>Probabilistic Parsing</a:t>
            </a:r>
          </a:p>
        </p:txBody>
      </p:sp>
      <p:sp>
        <p:nvSpPr>
          <p:cNvPr id="3" name="Content Placeholder 2">
            <a:extLst>
              <a:ext uri="{FF2B5EF4-FFF2-40B4-BE49-F238E27FC236}">
                <a16:creationId xmlns:a16="http://schemas.microsoft.com/office/drawing/2014/main" id="{A1D936B3-E7A8-4E53-A91E-BBEBC9E209B1}"/>
              </a:ext>
            </a:extLst>
          </p:cNvPr>
          <p:cNvSpPr>
            <a:spLocks noGrp="1"/>
          </p:cNvSpPr>
          <p:nvPr>
            <p:ph idx="1"/>
          </p:nvPr>
        </p:nvSpPr>
        <p:spPr/>
        <p:txBody>
          <a:bodyPr/>
          <a:lstStyle/>
          <a:p>
            <a:r>
              <a:rPr lang="en-US" dirty="0"/>
              <a:t>Probabilistic parsing is using dynamic programming algorithms to compute the most likely parse(s) of a given sentence, given a statistical model of the syntactic structure of a language.</a:t>
            </a:r>
          </a:p>
          <a:p>
            <a:r>
              <a:rPr lang="en-US" dirty="0"/>
              <a:t>The parser uses a set of rules and probabilities in probabilistic parsing to determine the most likely syntactic structure for a sentence.</a:t>
            </a:r>
          </a:p>
          <a:p>
            <a:r>
              <a:rPr lang="en-US" dirty="0"/>
              <a:t>This kind of structure allows the parser to take into account the context of the sentence and the likelihood of different syntactic structures and select the most probable parse given the context.</a:t>
            </a:r>
          </a:p>
          <a:p>
            <a:endParaRPr lang="en-US" dirty="0"/>
          </a:p>
          <a:p>
            <a:endParaRPr lang="en-US" dirty="0"/>
          </a:p>
        </p:txBody>
      </p:sp>
      <p:sp>
        <p:nvSpPr>
          <p:cNvPr id="4" name="Slide Number Placeholder 3">
            <a:extLst>
              <a:ext uri="{FF2B5EF4-FFF2-40B4-BE49-F238E27FC236}">
                <a16:creationId xmlns:a16="http://schemas.microsoft.com/office/drawing/2014/main" id="{FADAA47A-85CF-4CCA-9D83-E0199A007A70}"/>
              </a:ext>
            </a:extLst>
          </p:cNvPr>
          <p:cNvSpPr>
            <a:spLocks noGrp="1"/>
          </p:cNvSpPr>
          <p:nvPr>
            <p:ph type="sldNum" sz="quarter" idx="12"/>
          </p:nvPr>
        </p:nvSpPr>
        <p:spPr/>
        <p:txBody>
          <a:bodyPr/>
          <a:lstStyle/>
          <a:p>
            <a:fld id="{F4C816FA-F82A-4881-9622-FB7C088F51DD}" type="slidenum">
              <a:rPr lang="en-US" smtClean="0"/>
              <a:t>8</a:t>
            </a:fld>
            <a:endParaRPr lang="en-US"/>
          </a:p>
        </p:txBody>
      </p:sp>
    </p:spTree>
    <p:extLst>
      <p:ext uri="{BB962C8B-B14F-4D97-AF65-F5344CB8AC3E}">
        <p14:creationId xmlns:p14="http://schemas.microsoft.com/office/powerpoint/2010/main" val="381144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23CF-8F3E-49CC-B88B-072736E17003}"/>
              </a:ext>
            </a:extLst>
          </p:cNvPr>
          <p:cNvSpPr>
            <a:spLocks noGrp="1"/>
          </p:cNvSpPr>
          <p:nvPr>
            <p:ph type="title"/>
          </p:nvPr>
        </p:nvSpPr>
        <p:spPr/>
        <p:txBody>
          <a:bodyPr/>
          <a:lstStyle/>
          <a:p>
            <a:r>
              <a:rPr lang="en-US" dirty="0"/>
              <a:t>Probabilistic Model</a:t>
            </a:r>
          </a:p>
        </p:txBody>
      </p:sp>
      <p:sp>
        <p:nvSpPr>
          <p:cNvPr id="3" name="Content Placeholder 2">
            <a:extLst>
              <a:ext uri="{FF2B5EF4-FFF2-40B4-BE49-F238E27FC236}">
                <a16:creationId xmlns:a16="http://schemas.microsoft.com/office/drawing/2014/main" id="{72EDE958-904D-4BD6-99F3-6D2DC4F643CA}"/>
              </a:ext>
            </a:extLst>
          </p:cNvPr>
          <p:cNvSpPr>
            <a:spLocks noGrp="1"/>
          </p:cNvSpPr>
          <p:nvPr>
            <p:ph idx="1"/>
          </p:nvPr>
        </p:nvSpPr>
        <p:spPr/>
        <p:txBody>
          <a:bodyPr/>
          <a:lstStyle/>
          <a:p>
            <a:r>
              <a:rPr lang="en-US" dirty="0"/>
              <a:t>Similar to a Context Free Grammar, a probabilistic context-free grammar G can be defined by a </a:t>
            </a:r>
            <a:r>
              <a:rPr lang="en-US" i="1" dirty="0"/>
              <a:t>G</a:t>
            </a:r>
            <a:r>
              <a:rPr lang="en-US" dirty="0"/>
              <a:t>=(</a:t>
            </a:r>
            <a:r>
              <a:rPr lang="en-US" i="1" dirty="0"/>
              <a:t>M</a:t>
            </a:r>
            <a:r>
              <a:rPr lang="en-US" dirty="0"/>
              <a:t>,</a:t>
            </a:r>
            <a:r>
              <a:rPr lang="en-US" i="1" dirty="0"/>
              <a:t>T</a:t>
            </a:r>
            <a:r>
              <a:rPr lang="en-US" dirty="0"/>
              <a:t>,</a:t>
            </a:r>
            <a:r>
              <a:rPr lang="en-US" i="1" dirty="0"/>
              <a:t>R</a:t>
            </a:r>
            <a:r>
              <a:rPr lang="en-US" dirty="0"/>
              <a:t>,</a:t>
            </a:r>
            <a:r>
              <a:rPr lang="en-US" i="1" dirty="0"/>
              <a:t>S</a:t>
            </a:r>
            <a:r>
              <a:rPr lang="en-US" dirty="0"/>
              <a:t>,</a:t>
            </a:r>
            <a:r>
              <a:rPr lang="en-US" i="1" dirty="0"/>
              <a:t>P</a:t>
            </a:r>
            <a:r>
              <a:rPr lang="en-US" dirty="0"/>
              <a:t>)  where:</a:t>
            </a:r>
          </a:p>
          <a:p>
            <a:r>
              <a:rPr lang="en-US" dirty="0"/>
              <a:t>M is the set of non-terminal symbols</a:t>
            </a:r>
          </a:p>
          <a:p>
            <a:r>
              <a:rPr lang="en-US" dirty="0"/>
              <a:t>T is the set of terminal symbols</a:t>
            </a:r>
          </a:p>
          <a:p>
            <a:r>
              <a:rPr lang="en-US" dirty="0"/>
              <a:t>R is the set of production rules</a:t>
            </a:r>
          </a:p>
          <a:p>
            <a:r>
              <a:rPr lang="en-US" dirty="0"/>
              <a:t>S is the start symbol</a:t>
            </a:r>
          </a:p>
          <a:p>
            <a:r>
              <a:rPr lang="en-US" dirty="0"/>
              <a:t>P is the set of probabilities on production rules</a:t>
            </a:r>
          </a:p>
          <a:p>
            <a:endParaRPr lang="en-US" dirty="0"/>
          </a:p>
        </p:txBody>
      </p:sp>
      <p:sp>
        <p:nvSpPr>
          <p:cNvPr id="4" name="Slide Number Placeholder 3">
            <a:extLst>
              <a:ext uri="{FF2B5EF4-FFF2-40B4-BE49-F238E27FC236}">
                <a16:creationId xmlns:a16="http://schemas.microsoft.com/office/drawing/2014/main" id="{4E619FE2-D3BC-4B38-A7D4-81B872E6B69C}"/>
              </a:ext>
            </a:extLst>
          </p:cNvPr>
          <p:cNvSpPr>
            <a:spLocks noGrp="1"/>
          </p:cNvSpPr>
          <p:nvPr>
            <p:ph type="sldNum" sz="quarter" idx="12"/>
          </p:nvPr>
        </p:nvSpPr>
        <p:spPr/>
        <p:txBody>
          <a:bodyPr/>
          <a:lstStyle/>
          <a:p>
            <a:fld id="{F4C816FA-F82A-4881-9622-FB7C088F51DD}" type="slidenum">
              <a:rPr lang="en-US" smtClean="0"/>
              <a:t>9</a:t>
            </a:fld>
            <a:endParaRPr lang="en-US"/>
          </a:p>
        </p:txBody>
      </p:sp>
    </p:spTree>
    <p:extLst>
      <p:ext uri="{BB962C8B-B14F-4D97-AF65-F5344CB8AC3E}">
        <p14:creationId xmlns:p14="http://schemas.microsoft.com/office/powerpoint/2010/main" val="2526126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789</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Hybrid of Rule Based and Probabilistic Parsing</vt:lpstr>
      <vt:lpstr>Rule Based Parsing</vt:lpstr>
      <vt:lpstr>Steps in Rule Based Approach in NLP</vt:lpstr>
      <vt:lpstr>Steps in Rule Based Approach</vt:lpstr>
      <vt:lpstr>Advantages of Rule Based Approach</vt:lpstr>
      <vt:lpstr>Disadvantages of Rule Based Approach</vt:lpstr>
      <vt:lpstr>Why Rule-based Approach with NLP </vt:lpstr>
      <vt:lpstr>Probabilistic Parsing</vt:lpstr>
      <vt:lpstr>Probabilistic Model</vt:lpstr>
      <vt:lpstr>Probabilistic Lexicalized CFG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of Rule Based and Probabilistic Parsing</dc:title>
  <dc:creator>RAMAKANT GANJESHWAR</dc:creator>
  <cp:lastModifiedBy>RAMAKANT GANJESHWAR</cp:lastModifiedBy>
  <cp:revision>9</cp:revision>
  <dcterms:created xsi:type="dcterms:W3CDTF">2023-11-20T10:05:17Z</dcterms:created>
  <dcterms:modified xsi:type="dcterms:W3CDTF">2023-11-21T06:05:44Z</dcterms:modified>
</cp:coreProperties>
</file>