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9" r:id="rId8"/>
    <p:sldId id="263" r:id="rId9"/>
    <p:sldId id="264" r:id="rId10"/>
    <p:sldId id="265" r:id="rId11"/>
    <p:sldId id="270"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D00C-0FAB-4544-9F98-D8F4E9BDD5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0CD479-488D-4A1E-BF41-5BA52BE6A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4E1E6E-E375-4679-BA78-5D0F502C56CD}"/>
              </a:ext>
            </a:extLst>
          </p:cNvPr>
          <p:cNvSpPr>
            <a:spLocks noGrp="1"/>
          </p:cNvSpPr>
          <p:nvPr>
            <p:ph type="dt" sz="half" idx="10"/>
          </p:nvPr>
        </p:nvSpPr>
        <p:spPr/>
        <p:txBody>
          <a:bodyPr/>
          <a:lstStyle/>
          <a:p>
            <a:fld id="{0A72B723-755E-4C9B-9881-3FBF1AA9BBDA}" type="datetimeFigureOut">
              <a:rPr lang="en-US" smtClean="0"/>
              <a:t>10/17/2023</a:t>
            </a:fld>
            <a:endParaRPr lang="en-US"/>
          </a:p>
        </p:txBody>
      </p:sp>
      <p:sp>
        <p:nvSpPr>
          <p:cNvPr id="5" name="Footer Placeholder 4">
            <a:extLst>
              <a:ext uri="{FF2B5EF4-FFF2-40B4-BE49-F238E27FC236}">
                <a16:creationId xmlns:a16="http://schemas.microsoft.com/office/drawing/2014/main" id="{E8EAC863-E787-4FF5-BB79-FED0DFF26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69D30-3502-4DC9-A319-6FA5EC56FB79}"/>
              </a:ext>
            </a:extLst>
          </p:cNvPr>
          <p:cNvSpPr>
            <a:spLocks noGrp="1"/>
          </p:cNvSpPr>
          <p:nvPr>
            <p:ph type="sldNum" sz="quarter" idx="12"/>
          </p:nvPr>
        </p:nvSpPr>
        <p:spPr/>
        <p:txBody>
          <a:bodyPr/>
          <a:lstStyle/>
          <a:p>
            <a:fld id="{C3AE7D96-6C30-4990-88E7-E103448819A2}" type="slidenum">
              <a:rPr lang="en-US" smtClean="0"/>
              <a:t>‹#›</a:t>
            </a:fld>
            <a:endParaRPr lang="en-US"/>
          </a:p>
        </p:txBody>
      </p:sp>
    </p:spTree>
    <p:extLst>
      <p:ext uri="{BB962C8B-B14F-4D97-AF65-F5344CB8AC3E}">
        <p14:creationId xmlns:p14="http://schemas.microsoft.com/office/powerpoint/2010/main" val="2735652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E926-C103-4A6D-B308-65CF22DE78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6865E4-3E3E-4DE5-8AFC-452A56157D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12681-6D16-4A0E-B311-9670C2630A29}"/>
              </a:ext>
            </a:extLst>
          </p:cNvPr>
          <p:cNvSpPr>
            <a:spLocks noGrp="1"/>
          </p:cNvSpPr>
          <p:nvPr>
            <p:ph type="dt" sz="half" idx="10"/>
          </p:nvPr>
        </p:nvSpPr>
        <p:spPr/>
        <p:txBody>
          <a:bodyPr/>
          <a:lstStyle/>
          <a:p>
            <a:fld id="{0A72B723-755E-4C9B-9881-3FBF1AA9BBDA}" type="datetimeFigureOut">
              <a:rPr lang="en-US" smtClean="0"/>
              <a:t>10/17/2023</a:t>
            </a:fld>
            <a:endParaRPr lang="en-US"/>
          </a:p>
        </p:txBody>
      </p:sp>
      <p:sp>
        <p:nvSpPr>
          <p:cNvPr id="5" name="Footer Placeholder 4">
            <a:extLst>
              <a:ext uri="{FF2B5EF4-FFF2-40B4-BE49-F238E27FC236}">
                <a16:creationId xmlns:a16="http://schemas.microsoft.com/office/drawing/2014/main" id="{B0D97774-9B5A-44F7-A025-ECCBF590B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3A3C0-6C39-4B04-BB9F-823003F2F459}"/>
              </a:ext>
            </a:extLst>
          </p:cNvPr>
          <p:cNvSpPr>
            <a:spLocks noGrp="1"/>
          </p:cNvSpPr>
          <p:nvPr>
            <p:ph type="sldNum" sz="quarter" idx="12"/>
          </p:nvPr>
        </p:nvSpPr>
        <p:spPr/>
        <p:txBody>
          <a:bodyPr/>
          <a:lstStyle/>
          <a:p>
            <a:fld id="{C3AE7D96-6C30-4990-88E7-E103448819A2}" type="slidenum">
              <a:rPr lang="en-US" smtClean="0"/>
              <a:t>‹#›</a:t>
            </a:fld>
            <a:endParaRPr lang="en-US"/>
          </a:p>
        </p:txBody>
      </p:sp>
    </p:spTree>
    <p:extLst>
      <p:ext uri="{BB962C8B-B14F-4D97-AF65-F5344CB8AC3E}">
        <p14:creationId xmlns:p14="http://schemas.microsoft.com/office/powerpoint/2010/main" val="184896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3AD857-3F64-41B2-9001-259D7C272A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475BF5-BCDF-4496-A0FD-7D64724414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3873B-0FC1-45C7-B1E5-FB19E66C301D}"/>
              </a:ext>
            </a:extLst>
          </p:cNvPr>
          <p:cNvSpPr>
            <a:spLocks noGrp="1"/>
          </p:cNvSpPr>
          <p:nvPr>
            <p:ph type="dt" sz="half" idx="10"/>
          </p:nvPr>
        </p:nvSpPr>
        <p:spPr/>
        <p:txBody>
          <a:bodyPr/>
          <a:lstStyle/>
          <a:p>
            <a:fld id="{0A72B723-755E-4C9B-9881-3FBF1AA9BBDA}" type="datetimeFigureOut">
              <a:rPr lang="en-US" smtClean="0"/>
              <a:t>10/17/2023</a:t>
            </a:fld>
            <a:endParaRPr lang="en-US"/>
          </a:p>
        </p:txBody>
      </p:sp>
      <p:sp>
        <p:nvSpPr>
          <p:cNvPr id="5" name="Footer Placeholder 4">
            <a:extLst>
              <a:ext uri="{FF2B5EF4-FFF2-40B4-BE49-F238E27FC236}">
                <a16:creationId xmlns:a16="http://schemas.microsoft.com/office/drawing/2014/main" id="{D4B58EAF-464C-41C7-85E8-D6704269FF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5C378-CF82-43E0-92AE-E19F6566D22D}"/>
              </a:ext>
            </a:extLst>
          </p:cNvPr>
          <p:cNvSpPr>
            <a:spLocks noGrp="1"/>
          </p:cNvSpPr>
          <p:nvPr>
            <p:ph type="sldNum" sz="quarter" idx="12"/>
          </p:nvPr>
        </p:nvSpPr>
        <p:spPr/>
        <p:txBody>
          <a:bodyPr/>
          <a:lstStyle/>
          <a:p>
            <a:fld id="{C3AE7D96-6C30-4990-88E7-E103448819A2}" type="slidenum">
              <a:rPr lang="en-US" smtClean="0"/>
              <a:t>‹#›</a:t>
            </a:fld>
            <a:endParaRPr lang="en-US"/>
          </a:p>
        </p:txBody>
      </p:sp>
    </p:spTree>
    <p:extLst>
      <p:ext uri="{BB962C8B-B14F-4D97-AF65-F5344CB8AC3E}">
        <p14:creationId xmlns:p14="http://schemas.microsoft.com/office/powerpoint/2010/main" val="256909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0248-836C-431B-824D-5F0A832051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B43A0-D4FD-4723-9E28-68B8F798C3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5472E-80A7-4E44-A71B-42C6C39BC27C}"/>
              </a:ext>
            </a:extLst>
          </p:cNvPr>
          <p:cNvSpPr>
            <a:spLocks noGrp="1"/>
          </p:cNvSpPr>
          <p:nvPr>
            <p:ph type="dt" sz="half" idx="10"/>
          </p:nvPr>
        </p:nvSpPr>
        <p:spPr/>
        <p:txBody>
          <a:bodyPr/>
          <a:lstStyle/>
          <a:p>
            <a:fld id="{0A72B723-755E-4C9B-9881-3FBF1AA9BBDA}" type="datetimeFigureOut">
              <a:rPr lang="en-US" smtClean="0"/>
              <a:t>10/17/2023</a:t>
            </a:fld>
            <a:endParaRPr lang="en-US"/>
          </a:p>
        </p:txBody>
      </p:sp>
      <p:sp>
        <p:nvSpPr>
          <p:cNvPr id="5" name="Footer Placeholder 4">
            <a:extLst>
              <a:ext uri="{FF2B5EF4-FFF2-40B4-BE49-F238E27FC236}">
                <a16:creationId xmlns:a16="http://schemas.microsoft.com/office/drawing/2014/main" id="{35455D2E-A741-4E9C-A48B-BAD9754E4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135F7-F084-4370-8C80-9AB93DD84440}"/>
              </a:ext>
            </a:extLst>
          </p:cNvPr>
          <p:cNvSpPr>
            <a:spLocks noGrp="1"/>
          </p:cNvSpPr>
          <p:nvPr>
            <p:ph type="sldNum" sz="quarter" idx="12"/>
          </p:nvPr>
        </p:nvSpPr>
        <p:spPr/>
        <p:txBody>
          <a:bodyPr/>
          <a:lstStyle/>
          <a:p>
            <a:fld id="{C3AE7D96-6C30-4990-88E7-E103448819A2}" type="slidenum">
              <a:rPr lang="en-US" smtClean="0"/>
              <a:t>‹#›</a:t>
            </a:fld>
            <a:endParaRPr lang="en-US"/>
          </a:p>
        </p:txBody>
      </p:sp>
    </p:spTree>
    <p:extLst>
      <p:ext uri="{BB962C8B-B14F-4D97-AF65-F5344CB8AC3E}">
        <p14:creationId xmlns:p14="http://schemas.microsoft.com/office/powerpoint/2010/main" val="232197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F6F9-9DF3-437E-88B9-33A02BD477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598977-FA5E-42F6-9245-31061F620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DE6A0A-803B-4349-8193-6CCEFC3883C7}"/>
              </a:ext>
            </a:extLst>
          </p:cNvPr>
          <p:cNvSpPr>
            <a:spLocks noGrp="1"/>
          </p:cNvSpPr>
          <p:nvPr>
            <p:ph type="dt" sz="half" idx="10"/>
          </p:nvPr>
        </p:nvSpPr>
        <p:spPr/>
        <p:txBody>
          <a:bodyPr/>
          <a:lstStyle/>
          <a:p>
            <a:fld id="{0A72B723-755E-4C9B-9881-3FBF1AA9BBDA}" type="datetimeFigureOut">
              <a:rPr lang="en-US" smtClean="0"/>
              <a:t>10/17/2023</a:t>
            </a:fld>
            <a:endParaRPr lang="en-US"/>
          </a:p>
        </p:txBody>
      </p:sp>
      <p:sp>
        <p:nvSpPr>
          <p:cNvPr id="5" name="Footer Placeholder 4">
            <a:extLst>
              <a:ext uri="{FF2B5EF4-FFF2-40B4-BE49-F238E27FC236}">
                <a16:creationId xmlns:a16="http://schemas.microsoft.com/office/drawing/2014/main" id="{4A0DDCF0-26AD-4AE7-94E4-8B222B141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61ACE-0F71-4025-9161-4175DFA4EEAD}"/>
              </a:ext>
            </a:extLst>
          </p:cNvPr>
          <p:cNvSpPr>
            <a:spLocks noGrp="1"/>
          </p:cNvSpPr>
          <p:nvPr>
            <p:ph type="sldNum" sz="quarter" idx="12"/>
          </p:nvPr>
        </p:nvSpPr>
        <p:spPr/>
        <p:txBody>
          <a:bodyPr/>
          <a:lstStyle/>
          <a:p>
            <a:fld id="{C3AE7D96-6C30-4990-88E7-E103448819A2}" type="slidenum">
              <a:rPr lang="en-US" smtClean="0"/>
              <a:t>‹#›</a:t>
            </a:fld>
            <a:endParaRPr lang="en-US"/>
          </a:p>
        </p:txBody>
      </p:sp>
    </p:spTree>
    <p:extLst>
      <p:ext uri="{BB962C8B-B14F-4D97-AF65-F5344CB8AC3E}">
        <p14:creationId xmlns:p14="http://schemas.microsoft.com/office/powerpoint/2010/main" val="2809421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2F59-4E2D-48AF-9CB3-7F1454563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F2DA6-7494-46A2-ADFC-EFAAB8D72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E7E4D9-7E2C-4E8D-9248-EC81007F63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83A2B1-6434-44E4-934E-C204AFD559A9}"/>
              </a:ext>
            </a:extLst>
          </p:cNvPr>
          <p:cNvSpPr>
            <a:spLocks noGrp="1"/>
          </p:cNvSpPr>
          <p:nvPr>
            <p:ph type="dt" sz="half" idx="10"/>
          </p:nvPr>
        </p:nvSpPr>
        <p:spPr/>
        <p:txBody>
          <a:bodyPr/>
          <a:lstStyle/>
          <a:p>
            <a:fld id="{0A72B723-755E-4C9B-9881-3FBF1AA9BBDA}" type="datetimeFigureOut">
              <a:rPr lang="en-US" smtClean="0"/>
              <a:t>10/17/2023</a:t>
            </a:fld>
            <a:endParaRPr lang="en-US"/>
          </a:p>
        </p:txBody>
      </p:sp>
      <p:sp>
        <p:nvSpPr>
          <p:cNvPr id="6" name="Footer Placeholder 5">
            <a:extLst>
              <a:ext uri="{FF2B5EF4-FFF2-40B4-BE49-F238E27FC236}">
                <a16:creationId xmlns:a16="http://schemas.microsoft.com/office/drawing/2014/main" id="{E39D5876-3EC0-4E08-8E3C-6DD25AFB3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74626-45B1-4712-B030-3B3E79071F06}"/>
              </a:ext>
            </a:extLst>
          </p:cNvPr>
          <p:cNvSpPr>
            <a:spLocks noGrp="1"/>
          </p:cNvSpPr>
          <p:nvPr>
            <p:ph type="sldNum" sz="quarter" idx="12"/>
          </p:nvPr>
        </p:nvSpPr>
        <p:spPr/>
        <p:txBody>
          <a:bodyPr/>
          <a:lstStyle/>
          <a:p>
            <a:fld id="{C3AE7D96-6C30-4990-88E7-E103448819A2}" type="slidenum">
              <a:rPr lang="en-US" smtClean="0"/>
              <a:t>‹#›</a:t>
            </a:fld>
            <a:endParaRPr lang="en-US"/>
          </a:p>
        </p:txBody>
      </p:sp>
    </p:spTree>
    <p:extLst>
      <p:ext uri="{BB962C8B-B14F-4D97-AF65-F5344CB8AC3E}">
        <p14:creationId xmlns:p14="http://schemas.microsoft.com/office/powerpoint/2010/main" val="151841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DA850-89DC-4D43-9C8E-0F9AB50037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304C68-D44E-4AB8-A989-16E346B85A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A4E06E-C099-4E9F-884C-7BC033C8ABF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4F5404-3FAC-4BFF-9DD2-958355DD1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644BC3-802A-4F09-A316-81BA4997F5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11CC8E-E51A-4990-A880-2A4D2260A032}"/>
              </a:ext>
            </a:extLst>
          </p:cNvPr>
          <p:cNvSpPr>
            <a:spLocks noGrp="1"/>
          </p:cNvSpPr>
          <p:nvPr>
            <p:ph type="dt" sz="half" idx="10"/>
          </p:nvPr>
        </p:nvSpPr>
        <p:spPr/>
        <p:txBody>
          <a:bodyPr/>
          <a:lstStyle/>
          <a:p>
            <a:fld id="{0A72B723-755E-4C9B-9881-3FBF1AA9BBDA}" type="datetimeFigureOut">
              <a:rPr lang="en-US" smtClean="0"/>
              <a:t>10/17/2023</a:t>
            </a:fld>
            <a:endParaRPr lang="en-US"/>
          </a:p>
        </p:txBody>
      </p:sp>
      <p:sp>
        <p:nvSpPr>
          <p:cNvPr id="8" name="Footer Placeholder 7">
            <a:extLst>
              <a:ext uri="{FF2B5EF4-FFF2-40B4-BE49-F238E27FC236}">
                <a16:creationId xmlns:a16="http://schemas.microsoft.com/office/drawing/2014/main" id="{E8FBFFF0-AE8B-4976-A7FA-CDE5ED4628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7E80C5-6DD5-4E3C-A7BE-A1E5E836FC9D}"/>
              </a:ext>
            </a:extLst>
          </p:cNvPr>
          <p:cNvSpPr>
            <a:spLocks noGrp="1"/>
          </p:cNvSpPr>
          <p:nvPr>
            <p:ph type="sldNum" sz="quarter" idx="12"/>
          </p:nvPr>
        </p:nvSpPr>
        <p:spPr/>
        <p:txBody>
          <a:bodyPr/>
          <a:lstStyle/>
          <a:p>
            <a:fld id="{C3AE7D96-6C30-4990-88E7-E103448819A2}" type="slidenum">
              <a:rPr lang="en-US" smtClean="0"/>
              <a:t>‹#›</a:t>
            </a:fld>
            <a:endParaRPr lang="en-US"/>
          </a:p>
        </p:txBody>
      </p:sp>
    </p:spTree>
    <p:extLst>
      <p:ext uri="{BB962C8B-B14F-4D97-AF65-F5344CB8AC3E}">
        <p14:creationId xmlns:p14="http://schemas.microsoft.com/office/powerpoint/2010/main" val="3505611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8132-54E2-4472-85FC-F9E6CC3837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F6BEE0-A661-46F6-B2D2-E6502CEA1F8C}"/>
              </a:ext>
            </a:extLst>
          </p:cNvPr>
          <p:cNvSpPr>
            <a:spLocks noGrp="1"/>
          </p:cNvSpPr>
          <p:nvPr>
            <p:ph type="dt" sz="half" idx="10"/>
          </p:nvPr>
        </p:nvSpPr>
        <p:spPr/>
        <p:txBody>
          <a:bodyPr/>
          <a:lstStyle/>
          <a:p>
            <a:fld id="{0A72B723-755E-4C9B-9881-3FBF1AA9BBDA}" type="datetimeFigureOut">
              <a:rPr lang="en-US" smtClean="0"/>
              <a:t>10/17/2023</a:t>
            </a:fld>
            <a:endParaRPr lang="en-US"/>
          </a:p>
        </p:txBody>
      </p:sp>
      <p:sp>
        <p:nvSpPr>
          <p:cNvPr id="4" name="Footer Placeholder 3">
            <a:extLst>
              <a:ext uri="{FF2B5EF4-FFF2-40B4-BE49-F238E27FC236}">
                <a16:creationId xmlns:a16="http://schemas.microsoft.com/office/drawing/2014/main" id="{F824FD6E-D2A4-4167-84B9-76E4FDB006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F319A2-9E66-4A94-AD21-FDF636907124}"/>
              </a:ext>
            </a:extLst>
          </p:cNvPr>
          <p:cNvSpPr>
            <a:spLocks noGrp="1"/>
          </p:cNvSpPr>
          <p:nvPr>
            <p:ph type="sldNum" sz="quarter" idx="12"/>
          </p:nvPr>
        </p:nvSpPr>
        <p:spPr/>
        <p:txBody>
          <a:bodyPr/>
          <a:lstStyle/>
          <a:p>
            <a:fld id="{C3AE7D96-6C30-4990-88E7-E103448819A2}" type="slidenum">
              <a:rPr lang="en-US" smtClean="0"/>
              <a:t>‹#›</a:t>
            </a:fld>
            <a:endParaRPr lang="en-US"/>
          </a:p>
        </p:txBody>
      </p:sp>
    </p:spTree>
    <p:extLst>
      <p:ext uri="{BB962C8B-B14F-4D97-AF65-F5344CB8AC3E}">
        <p14:creationId xmlns:p14="http://schemas.microsoft.com/office/powerpoint/2010/main" val="1121495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7B394E-55BD-4FD7-BC3D-DE481BBA058E}"/>
              </a:ext>
            </a:extLst>
          </p:cNvPr>
          <p:cNvSpPr>
            <a:spLocks noGrp="1"/>
          </p:cNvSpPr>
          <p:nvPr>
            <p:ph type="dt" sz="half" idx="10"/>
          </p:nvPr>
        </p:nvSpPr>
        <p:spPr/>
        <p:txBody>
          <a:bodyPr/>
          <a:lstStyle/>
          <a:p>
            <a:fld id="{0A72B723-755E-4C9B-9881-3FBF1AA9BBDA}" type="datetimeFigureOut">
              <a:rPr lang="en-US" smtClean="0"/>
              <a:t>10/17/2023</a:t>
            </a:fld>
            <a:endParaRPr lang="en-US"/>
          </a:p>
        </p:txBody>
      </p:sp>
      <p:sp>
        <p:nvSpPr>
          <p:cNvPr id="3" name="Footer Placeholder 2">
            <a:extLst>
              <a:ext uri="{FF2B5EF4-FFF2-40B4-BE49-F238E27FC236}">
                <a16:creationId xmlns:a16="http://schemas.microsoft.com/office/drawing/2014/main" id="{C4E73495-80E4-4503-9817-C5B1A5B9D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C2410A-87BC-42B1-BF27-296F633ACF0C}"/>
              </a:ext>
            </a:extLst>
          </p:cNvPr>
          <p:cNvSpPr>
            <a:spLocks noGrp="1"/>
          </p:cNvSpPr>
          <p:nvPr>
            <p:ph type="sldNum" sz="quarter" idx="12"/>
          </p:nvPr>
        </p:nvSpPr>
        <p:spPr/>
        <p:txBody>
          <a:bodyPr/>
          <a:lstStyle/>
          <a:p>
            <a:fld id="{C3AE7D96-6C30-4990-88E7-E103448819A2}" type="slidenum">
              <a:rPr lang="en-US" smtClean="0"/>
              <a:t>‹#›</a:t>
            </a:fld>
            <a:endParaRPr lang="en-US"/>
          </a:p>
        </p:txBody>
      </p:sp>
    </p:spTree>
    <p:extLst>
      <p:ext uri="{BB962C8B-B14F-4D97-AF65-F5344CB8AC3E}">
        <p14:creationId xmlns:p14="http://schemas.microsoft.com/office/powerpoint/2010/main" val="1640740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953E-7E51-4812-94DD-7A7DAD873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85ECE9-7377-4DBA-A1FC-1B1876BC67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935D9-A412-4496-AC15-5FE6FBEF2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AA4178-3090-493F-8EC3-C0814255DF01}"/>
              </a:ext>
            </a:extLst>
          </p:cNvPr>
          <p:cNvSpPr>
            <a:spLocks noGrp="1"/>
          </p:cNvSpPr>
          <p:nvPr>
            <p:ph type="dt" sz="half" idx="10"/>
          </p:nvPr>
        </p:nvSpPr>
        <p:spPr/>
        <p:txBody>
          <a:bodyPr/>
          <a:lstStyle/>
          <a:p>
            <a:fld id="{0A72B723-755E-4C9B-9881-3FBF1AA9BBDA}" type="datetimeFigureOut">
              <a:rPr lang="en-US" smtClean="0"/>
              <a:t>10/17/2023</a:t>
            </a:fld>
            <a:endParaRPr lang="en-US"/>
          </a:p>
        </p:txBody>
      </p:sp>
      <p:sp>
        <p:nvSpPr>
          <p:cNvPr id="6" name="Footer Placeholder 5">
            <a:extLst>
              <a:ext uri="{FF2B5EF4-FFF2-40B4-BE49-F238E27FC236}">
                <a16:creationId xmlns:a16="http://schemas.microsoft.com/office/drawing/2014/main" id="{CA82A824-BC4F-4382-B005-43A8A4F2F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1F61EE-53DF-405A-8C6C-24EFF4163274}"/>
              </a:ext>
            </a:extLst>
          </p:cNvPr>
          <p:cNvSpPr>
            <a:spLocks noGrp="1"/>
          </p:cNvSpPr>
          <p:nvPr>
            <p:ph type="sldNum" sz="quarter" idx="12"/>
          </p:nvPr>
        </p:nvSpPr>
        <p:spPr/>
        <p:txBody>
          <a:bodyPr/>
          <a:lstStyle/>
          <a:p>
            <a:fld id="{C3AE7D96-6C30-4990-88E7-E103448819A2}" type="slidenum">
              <a:rPr lang="en-US" smtClean="0"/>
              <a:t>‹#›</a:t>
            </a:fld>
            <a:endParaRPr lang="en-US"/>
          </a:p>
        </p:txBody>
      </p:sp>
    </p:spTree>
    <p:extLst>
      <p:ext uri="{BB962C8B-B14F-4D97-AF65-F5344CB8AC3E}">
        <p14:creationId xmlns:p14="http://schemas.microsoft.com/office/powerpoint/2010/main" val="335371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B194-8CEA-40A7-BB43-F99BFE46D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3E620-3CB8-4C9C-AA57-03D00427F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F7814-5903-4A6B-BA48-521997456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1D20FF-7637-441A-963C-9DC5CD044876}"/>
              </a:ext>
            </a:extLst>
          </p:cNvPr>
          <p:cNvSpPr>
            <a:spLocks noGrp="1"/>
          </p:cNvSpPr>
          <p:nvPr>
            <p:ph type="dt" sz="half" idx="10"/>
          </p:nvPr>
        </p:nvSpPr>
        <p:spPr/>
        <p:txBody>
          <a:bodyPr/>
          <a:lstStyle/>
          <a:p>
            <a:fld id="{0A72B723-755E-4C9B-9881-3FBF1AA9BBDA}" type="datetimeFigureOut">
              <a:rPr lang="en-US" smtClean="0"/>
              <a:t>10/17/2023</a:t>
            </a:fld>
            <a:endParaRPr lang="en-US"/>
          </a:p>
        </p:txBody>
      </p:sp>
      <p:sp>
        <p:nvSpPr>
          <p:cNvPr id="6" name="Footer Placeholder 5">
            <a:extLst>
              <a:ext uri="{FF2B5EF4-FFF2-40B4-BE49-F238E27FC236}">
                <a16:creationId xmlns:a16="http://schemas.microsoft.com/office/drawing/2014/main" id="{0F8D5DD9-354C-4C6C-AB57-70B6DBC9BF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4D378-BEAD-4830-B3F1-E8C59176DD69}"/>
              </a:ext>
            </a:extLst>
          </p:cNvPr>
          <p:cNvSpPr>
            <a:spLocks noGrp="1"/>
          </p:cNvSpPr>
          <p:nvPr>
            <p:ph type="sldNum" sz="quarter" idx="12"/>
          </p:nvPr>
        </p:nvSpPr>
        <p:spPr/>
        <p:txBody>
          <a:bodyPr/>
          <a:lstStyle/>
          <a:p>
            <a:fld id="{C3AE7D96-6C30-4990-88E7-E103448819A2}" type="slidenum">
              <a:rPr lang="en-US" smtClean="0"/>
              <a:t>‹#›</a:t>
            </a:fld>
            <a:endParaRPr lang="en-US"/>
          </a:p>
        </p:txBody>
      </p:sp>
    </p:spTree>
    <p:extLst>
      <p:ext uri="{BB962C8B-B14F-4D97-AF65-F5344CB8AC3E}">
        <p14:creationId xmlns:p14="http://schemas.microsoft.com/office/powerpoint/2010/main" val="256863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93B4BA-F6C3-4C92-B2B5-F79BEF21A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A6CCD6-444A-44EF-8ED0-EA756F8E77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C9FA5-6195-4818-B460-A7875ACC55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2B723-755E-4C9B-9881-3FBF1AA9BBDA}" type="datetimeFigureOut">
              <a:rPr lang="en-US" smtClean="0"/>
              <a:t>10/17/2023</a:t>
            </a:fld>
            <a:endParaRPr lang="en-US"/>
          </a:p>
        </p:txBody>
      </p:sp>
      <p:sp>
        <p:nvSpPr>
          <p:cNvPr id="5" name="Footer Placeholder 4">
            <a:extLst>
              <a:ext uri="{FF2B5EF4-FFF2-40B4-BE49-F238E27FC236}">
                <a16:creationId xmlns:a16="http://schemas.microsoft.com/office/drawing/2014/main" id="{B2EE4F5F-3739-4F29-91DD-7F3E286EC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A0CC8B-0502-437B-B60D-0946A96A2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E7D96-6C30-4990-88E7-E103448819A2}" type="slidenum">
              <a:rPr lang="en-US" smtClean="0"/>
              <a:t>‹#›</a:t>
            </a:fld>
            <a:endParaRPr lang="en-US"/>
          </a:p>
        </p:txBody>
      </p:sp>
    </p:spTree>
    <p:extLst>
      <p:ext uri="{BB962C8B-B14F-4D97-AF65-F5344CB8AC3E}">
        <p14:creationId xmlns:p14="http://schemas.microsoft.com/office/powerpoint/2010/main" val="1172633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0194-E820-4734-AEC8-E5E8838E64C1}"/>
              </a:ext>
            </a:extLst>
          </p:cNvPr>
          <p:cNvSpPr>
            <a:spLocks noGrp="1"/>
          </p:cNvSpPr>
          <p:nvPr>
            <p:ph type="ctrTitle"/>
          </p:nvPr>
        </p:nvSpPr>
        <p:spPr/>
        <p:txBody>
          <a:bodyPr/>
          <a:lstStyle/>
          <a:p>
            <a:r>
              <a:rPr lang="en-US" dirty="0"/>
              <a:t>Theory of Parsing</a:t>
            </a:r>
          </a:p>
        </p:txBody>
      </p:sp>
    </p:spTree>
    <p:extLst>
      <p:ext uri="{BB962C8B-B14F-4D97-AF65-F5344CB8AC3E}">
        <p14:creationId xmlns:p14="http://schemas.microsoft.com/office/powerpoint/2010/main" val="3259623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ED14-E19D-468A-A553-854DC2872312}"/>
              </a:ext>
            </a:extLst>
          </p:cNvPr>
          <p:cNvSpPr>
            <a:spLocks noGrp="1"/>
          </p:cNvSpPr>
          <p:nvPr>
            <p:ph type="title"/>
          </p:nvPr>
        </p:nvSpPr>
        <p:spPr/>
        <p:txBody>
          <a:bodyPr/>
          <a:lstStyle/>
          <a:p>
            <a:r>
              <a:rPr lang="en-US" dirty="0"/>
              <a:t>Bottom up parsing</a:t>
            </a:r>
          </a:p>
        </p:txBody>
      </p:sp>
      <p:sp>
        <p:nvSpPr>
          <p:cNvPr id="3" name="Content Placeholder 2">
            <a:extLst>
              <a:ext uri="{FF2B5EF4-FFF2-40B4-BE49-F238E27FC236}">
                <a16:creationId xmlns:a16="http://schemas.microsoft.com/office/drawing/2014/main" id="{8158DFA7-F585-46DD-BE33-234FEEB59610}"/>
              </a:ext>
            </a:extLst>
          </p:cNvPr>
          <p:cNvSpPr>
            <a:spLocks noGrp="1"/>
          </p:cNvSpPr>
          <p:nvPr>
            <p:ph idx="1"/>
          </p:nvPr>
        </p:nvSpPr>
        <p:spPr/>
        <p:txBody>
          <a:bodyPr/>
          <a:lstStyle/>
          <a:p>
            <a:pPr lvl="0"/>
            <a:r>
              <a:rPr lang="en-US" dirty="0"/>
              <a:t>The bottom-up parsing approach is used by various programming language compilers such as C++, Perl, etc.</a:t>
            </a:r>
          </a:p>
          <a:p>
            <a:pPr lvl="0"/>
            <a:r>
              <a:rPr lang="en-US" dirty="0"/>
              <a:t>This technique can be implemented very efficiently.</a:t>
            </a:r>
          </a:p>
          <a:p>
            <a:pPr lvl="0"/>
            <a:r>
              <a:rPr lang="en-US" dirty="0"/>
              <a:t>The bottom-up parsing technique detects the syntactic error faster than other parsing techniques.</a:t>
            </a:r>
          </a:p>
          <a:p>
            <a:endParaRPr lang="en-US" dirty="0"/>
          </a:p>
        </p:txBody>
      </p:sp>
    </p:spTree>
    <p:extLst>
      <p:ext uri="{BB962C8B-B14F-4D97-AF65-F5344CB8AC3E}">
        <p14:creationId xmlns:p14="http://schemas.microsoft.com/office/powerpoint/2010/main" val="175414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F9AC-4C60-44F1-9442-A98211A51703}"/>
              </a:ext>
            </a:extLst>
          </p:cNvPr>
          <p:cNvSpPr>
            <a:spLocks noGrp="1"/>
          </p:cNvSpPr>
          <p:nvPr>
            <p:ph type="title"/>
          </p:nvPr>
        </p:nvSpPr>
        <p:spPr/>
        <p:txBody>
          <a:bodyPr/>
          <a:lstStyle/>
          <a:p>
            <a:r>
              <a:rPr lang="en-US" dirty="0"/>
              <a:t>Bottom up Parsing</a:t>
            </a:r>
          </a:p>
        </p:txBody>
      </p:sp>
      <p:pic>
        <p:nvPicPr>
          <p:cNvPr id="5" name="Content Placeholder 4">
            <a:extLst>
              <a:ext uri="{FF2B5EF4-FFF2-40B4-BE49-F238E27FC236}">
                <a16:creationId xmlns:a16="http://schemas.microsoft.com/office/drawing/2014/main" id="{5A4D354C-EB63-412E-A45F-99D68F841F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853406"/>
            <a:ext cx="10641036" cy="4295775"/>
          </a:xfrm>
        </p:spPr>
      </p:pic>
    </p:spTree>
    <p:extLst>
      <p:ext uri="{BB962C8B-B14F-4D97-AF65-F5344CB8AC3E}">
        <p14:creationId xmlns:p14="http://schemas.microsoft.com/office/powerpoint/2010/main" val="267112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A748-C9E0-41FD-955C-2B05573A3AD8}"/>
              </a:ext>
            </a:extLst>
          </p:cNvPr>
          <p:cNvSpPr>
            <a:spLocks noGrp="1"/>
          </p:cNvSpPr>
          <p:nvPr>
            <p:ph type="title"/>
          </p:nvPr>
        </p:nvSpPr>
        <p:spPr/>
        <p:txBody>
          <a:bodyPr/>
          <a:lstStyle/>
          <a:p>
            <a:r>
              <a:rPr lang="en-US" dirty="0"/>
              <a:t>Bottom up parsing</a:t>
            </a:r>
          </a:p>
        </p:txBody>
      </p:sp>
      <p:sp>
        <p:nvSpPr>
          <p:cNvPr id="3" name="Content Placeholder 2">
            <a:extLst>
              <a:ext uri="{FF2B5EF4-FFF2-40B4-BE49-F238E27FC236}">
                <a16:creationId xmlns:a16="http://schemas.microsoft.com/office/drawing/2014/main" id="{936312B3-5CC0-4E31-ACA8-761A48D3F33E}"/>
              </a:ext>
            </a:extLst>
          </p:cNvPr>
          <p:cNvSpPr>
            <a:spLocks noGrp="1"/>
          </p:cNvSpPr>
          <p:nvPr>
            <p:ph idx="1"/>
          </p:nvPr>
        </p:nvSpPr>
        <p:spPr/>
        <p:txBody>
          <a:bodyPr/>
          <a:lstStyle/>
          <a:p>
            <a:pPr marL="0" indent="0">
              <a:buNone/>
            </a:pPr>
            <a:r>
              <a:rPr lang="en-US" dirty="0"/>
              <a:t>The bottom-up parsers or LR parsers are of four types:</a:t>
            </a:r>
          </a:p>
          <a:p>
            <a:pPr lvl="0"/>
            <a:r>
              <a:rPr lang="en-US" b="1" dirty="0"/>
              <a:t>LR(0)</a:t>
            </a:r>
            <a:endParaRPr lang="en-US" dirty="0"/>
          </a:p>
          <a:p>
            <a:pPr lvl="0"/>
            <a:r>
              <a:rPr lang="en-US" b="1" dirty="0"/>
              <a:t>SLR(1) or Simple LR</a:t>
            </a:r>
            <a:endParaRPr lang="en-US" dirty="0"/>
          </a:p>
          <a:p>
            <a:pPr lvl="0"/>
            <a:r>
              <a:rPr lang="en-US" b="1" dirty="0"/>
              <a:t>LALR or Look Ahead LR</a:t>
            </a:r>
            <a:endParaRPr lang="en-US" dirty="0"/>
          </a:p>
          <a:p>
            <a:pPr lvl="0"/>
            <a:r>
              <a:rPr lang="en-US" b="1" dirty="0"/>
              <a:t>CLR or Canonical LR</a:t>
            </a:r>
            <a:endParaRPr lang="en-US" dirty="0"/>
          </a:p>
          <a:p>
            <a:endParaRPr lang="en-US" dirty="0"/>
          </a:p>
        </p:txBody>
      </p:sp>
    </p:spTree>
    <p:extLst>
      <p:ext uri="{BB962C8B-B14F-4D97-AF65-F5344CB8AC3E}">
        <p14:creationId xmlns:p14="http://schemas.microsoft.com/office/powerpoint/2010/main" val="204980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678A-E883-40F1-86EB-B06EE9F6F29F}"/>
              </a:ext>
            </a:extLst>
          </p:cNvPr>
          <p:cNvSpPr>
            <a:spLocks noGrp="1"/>
          </p:cNvSpPr>
          <p:nvPr>
            <p:ph type="title"/>
          </p:nvPr>
        </p:nvSpPr>
        <p:spPr/>
        <p:txBody>
          <a:bodyPr/>
          <a:lstStyle/>
          <a:p>
            <a:r>
              <a:rPr lang="en-US" dirty="0"/>
              <a:t>Finite State Parsing Method</a:t>
            </a:r>
          </a:p>
        </p:txBody>
      </p:sp>
      <p:sp>
        <p:nvSpPr>
          <p:cNvPr id="3" name="Content Placeholder 2">
            <a:extLst>
              <a:ext uri="{FF2B5EF4-FFF2-40B4-BE49-F238E27FC236}">
                <a16:creationId xmlns:a16="http://schemas.microsoft.com/office/drawing/2014/main" id="{8DD239D0-9DDE-4287-97E3-B5F48302B453}"/>
              </a:ext>
            </a:extLst>
          </p:cNvPr>
          <p:cNvSpPr>
            <a:spLocks noGrp="1"/>
          </p:cNvSpPr>
          <p:nvPr>
            <p:ph idx="1"/>
          </p:nvPr>
        </p:nvSpPr>
        <p:spPr/>
        <p:txBody>
          <a:bodyPr>
            <a:normAutofit/>
          </a:bodyPr>
          <a:lstStyle/>
          <a:p>
            <a:r>
              <a:rPr lang="en-US" dirty="0"/>
              <a:t>The finite-state parsing methods have evolved in the past two decades and provided us with very interesting studies on Natural Language Processing.</a:t>
            </a:r>
          </a:p>
          <a:p>
            <a:r>
              <a:rPr lang="en-US" dirty="0"/>
              <a:t>Morphological Parsing and Dependency parsing are some of the most important finite-state parsing methods. </a:t>
            </a:r>
          </a:p>
          <a:p>
            <a:r>
              <a:rPr lang="en-US" dirty="0"/>
              <a:t>In the morphological parsing, we try to find out the morphemes of the provided input word. </a:t>
            </a:r>
          </a:p>
          <a:p>
            <a:r>
              <a:rPr lang="en-US" dirty="0"/>
              <a:t>The morphological parsing helps us to yield important information that is used in NLP applications.</a:t>
            </a:r>
          </a:p>
          <a:p>
            <a:pPr marL="0" indent="0">
              <a:buNone/>
            </a:pPr>
            <a:endParaRPr lang="en-US" dirty="0"/>
          </a:p>
        </p:txBody>
      </p:sp>
    </p:spTree>
    <p:extLst>
      <p:ext uri="{BB962C8B-B14F-4D97-AF65-F5344CB8AC3E}">
        <p14:creationId xmlns:p14="http://schemas.microsoft.com/office/powerpoint/2010/main" val="576338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BF5C-0FB4-420C-9FF5-194A67BE1D42}"/>
              </a:ext>
            </a:extLst>
          </p:cNvPr>
          <p:cNvSpPr>
            <a:spLocks noGrp="1"/>
          </p:cNvSpPr>
          <p:nvPr>
            <p:ph type="title"/>
          </p:nvPr>
        </p:nvSpPr>
        <p:spPr/>
        <p:txBody>
          <a:bodyPr/>
          <a:lstStyle/>
          <a:p>
            <a:r>
              <a:rPr lang="en-US" dirty="0"/>
              <a:t>Finite State Parsing Method</a:t>
            </a:r>
          </a:p>
        </p:txBody>
      </p:sp>
      <p:sp>
        <p:nvSpPr>
          <p:cNvPr id="3" name="Content Placeholder 2">
            <a:extLst>
              <a:ext uri="{FF2B5EF4-FFF2-40B4-BE49-F238E27FC236}">
                <a16:creationId xmlns:a16="http://schemas.microsoft.com/office/drawing/2014/main" id="{08189F61-FB56-4655-B290-FAB54B082E26}"/>
              </a:ext>
            </a:extLst>
          </p:cNvPr>
          <p:cNvSpPr>
            <a:spLocks noGrp="1"/>
          </p:cNvSpPr>
          <p:nvPr>
            <p:ph idx="1"/>
          </p:nvPr>
        </p:nvSpPr>
        <p:spPr/>
        <p:txBody>
          <a:bodyPr/>
          <a:lstStyle/>
          <a:p>
            <a:r>
              <a:rPr lang="en-US" dirty="0"/>
              <a:t>In the dependency parsing method, our main aim is to find the linguistic units or words that are related to each other via direct link. </a:t>
            </a:r>
          </a:p>
          <a:p>
            <a:r>
              <a:rPr lang="en-US" dirty="0"/>
              <a:t>This direct link is depicting the dependencies of the words..</a:t>
            </a:r>
          </a:p>
          <a:p>
            <a:r>
              <a:rPr lang="en-US" dirty="0"/>
              <a:t>The NLTK Python package provides us with two ways of performing dependency parsing namely- Probabilistic, projective dependency parsing, and Stanford parsing</a:t>
            </a:r>
          </a:p>
        </p:txBody>
      </p:sp>
    </p:spTree>
    <p:extLst>
      <p:ext uri="{BB962C8B-B14F-4D97-AF65-F5344CB8AC3E}">
        <p14:creationId xmlns:p14="http://schemas.microsoft.com/office/powerpoint/2010/main" val="221916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264D-1BA3-4513-BADF-0457D1472423}"/>
              </a:ext>
            </a:extLst>
          </p:cNvPr>
          <p:cNvSpPr>
            <a:spLocks noGrp="1"/>
          </p:cNvSpPr>
          <p:nvPr>
            <p:ph type="title"/>
          </p:nvPr>
        </p:nvSpPr>
        <p:spPr/>
        <p:txBody>
          <a:bodyPr/>
          <a:lstStyle/>
          <a:p>
            <a:r>
              <a:rPr lang="en-US" dirty="0"/>
              <a:t>Parsing</a:t>
            </a:r>
          </a:p>
        </p:txBody>
      </p:sp>
      <p:sp>
        <p:nvSpPr>
          <p:cNvPr id="3" name="Content Placeholder 2">
            <a:extLst>
              <a:ext uri="{FF2B5EF4-FFF2-40B4-BE49-F238E27FC236}">
                <a16:creationId xmlns:a16="http://schemas.microsoft.com/office/drawing/2014/main" id="{C6501F54-D7E8-403D-B2F4-D123CDB47647}"/>
              </a:ext>
            </a:extLst>
          </p:cNvPr>
          <p:cNvSpPr>
            <a:spLocks noGrp="1"/>
          </p:cNvSpPr>
          <p:nvPr>
            <p:ph idx="1"/>
          </p:nvPr>
        </p:nvSpPr>
        <p:spPr/>
        <p:txBody>
          <a:bodyPr>
            <a:normAutofit lnSpcReduction="10000"/>
          </a:bodyPr>
          <a:lstStyle/>
          <a:p>
            <a:r>
              <a:rPr lang="en-US" dirty="0"/>
              <a:t>A Parser in NLP Uses the grammar rules(formal grammar rules) to verify if the input text is valid or not syntactically.</a:t>
            </a:r>
          </a:p>
          <a:p>
            <a:r>
              <a:rPr lang="en-US" dirty="0"/>
              <a:t>The parser helps us to get the meaning of the provided text.</a:t>
            </a:r>
          </a:p>
          <a:p>
            <a:r>
              <a:rPr lang="en-US" dirty="0"/>
              <a:t>The parser helps us to Analyze the syntax error in the text, so the parsing process is also known as the syntax analysis and syntactic analysis.</a:t>
            </a:r>
          </a:p>
          <a:p>
            <a:r>
              <a:rPr lang="en-US" dirty="0"/>
              <a:t>The syntax analysis uses the formal grammar rules to check the text and if the text follows the rules of grammar then it accepts the text else it rejects the text. For example, if the input text is: Give me hot ice cream.. Then the parser or the syntactic analyzer will reject the text as it does not follow the rules of formal grammar.</a:t>
            </a:r>
          </a:p>
        </p:txBody>
      </p:sp>
    </p:spTree>
    <p:extLst>
      <p:ext uri="{BB962C8B-B14F-4D97-AF65-F5344CB8AC3E}">
        <p14:creationId xmlns:p14="http://schemas.microsoft.com/office/powerpoint/2010/main" val="73944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CE1A-D91D-4F15-A174-D87688361E6B}"/>
              </a:ext>
            </a:extLst>
          </p:cNvPr>
          <p:cNvSpPr>
            <a:spLocks noGrp="1"/>
          </p:cNvSpPr>
          <p:nvPr>
            <p:ph type="title"/>
          </p:nvPr>
        </p:nvSpPr>
        <p:spPr/>
        <p:txBody>
          <a:bodyPr/>
          <a:lstStyle/>
          <a:p>
            <a:r>
              <a:rPr lang="en-US" dirty="0"/>
              <a:t>Parsing</a:t>
            </a:r>
          </a:p>
        </p:txBody>
      </p:sp>
      <p:sp>
        <p:nvSpPr>
          <p:cNvPr id="3" name="Content Placeholder 2">
            <a:extLst>
              <a:ext uri="{FF2B5EF4-FFF2-40B4-BE49-F238E27FC236}">
                <a16:creationId xmlns:a16="http://schemas.microsoft.com/office/drawing/2014/main" id="{EBC3496C-12CC-44E0-97A0-76BAA2D5E0F1}"/>
              </a:ext>
            </a:extLst>
          </p:cNvPr>
          <p:cNvSpPr>
            <a:spLocks noGrp="1"/>
          </p:cNvSpPr>
          <p:nvPr>
            <p:ph idx="1"/>
          </p:nvPr>
        </p:nvSpPr>
        <p:spPr>
          <a:xfrm>
            <a:off x="838200" y="2061218"/>
            <a:ext cx="10515600" cy="4351338"/>
          </a:xfrm>
        </p:spPr>
        <p:txBody>
          <a:bodyPr/>
          <a:lstStyle/>
          <a:p>
            <a:r>
              <a:rPr lang="en-US" dirty="0"/>
              <a:t>We have mainly two types of parsing techniques : </a:t>
            </a:r>
            <a:r>
              <a:rPr lang="en-US" b="1" dirty="0"/>
              <a:t>Top Down parsing and Bottom up parsing</a:t>
            </a:r>
            <a:r>
              <a:rPr lang="en-US" dirty="0"/>
              <a:t>.</a:t>
            </a:r>
          </a:p>
          <a:p>
            <a:r>
              <a:rPr lang="en-US" dirty="0"/>
              <a:t>In the </a:t>
            </a:r>
            <a:r>
              <a:rPr lang="en-US" b="1" dirty="0"/>
              <a:t>Top Down Parsing </a:t>
            </a:r>
            <a:r>
              <a:rPr lang="en-US" dirty="0"/>
              <a:t>Approach the construction of parse tree starts from the root node. And in the </a:t>
            </a:r>
            <a:r>
              <a:rPr lang="en-US" b="1" dirty="0"/>
              <a:t>Bottom up Parsing Approach ,</a:t>
            </a:r>
            <a:r>
              <a:rPr lang="en-US" dirty="0"/>
              <a:t>the construction of parse tree starts from the leaf node.</a:t>
            </a:r>
          </a:p>
          <a:p>
            <a:r>
              <a:rPr lang="en-US" dirty="0"/>
              <a:t>the parser plays a very vital role as it reports any kind of syntax error in the text. The parser not only tells us about the syntax errors but also helps us to recover from the most commonly occurring errors so that the processing of the rest of the program does not get halted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7001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6066-0E88-469B-AF68-9F41059C42D1}"/>
              </a:ext>
            </a:extLst>
          </p:cNvPr>
          <p:cNvSpPr>
            <a:spLocks noGrp="1"/>
          </p:cNvSpPr>
          <p:nvPr>
            <p:ph type="title"/>
          </p:nvPr>
        </p:nvSpPr>
        <p:spPr/>
        <p:txBody>
          <a:bodyPr/>
          <a:lstStyle/>
          <a:p>
            <a:r>
              <a:rPr lang="en-US" dirty="0"/>
              <a:t>Function of a Parser</a:t>
            </a:r>
          </a:p>
        </p:txBody>
      </p:sp>
      <p:sp>
        <p:nvSpPr>
          <p:cNvPr id="3" name="Content Placeholder 2">
            <a:extLst>
              <a:ext uri="{FF2B5EF4-FFF2-40B4-BE49-F238E27FC236}">
                <a16:creationId xmlns:a16="http://schemas.microsoft.com/office/drawing/2014/main" id="{D75115D1-A331-4158-84A9-E2B2C6CD5F02}"/>
              </a:ext>
            </a:extLst>
          </p:cNvPr>
          <p:cNvSpPr>
            <a:spLocks noGrp="1"/>
          </p:cNvSpPr>
          <p:nvPr>
            <p:ph idx="1"/>
          </p:nvPr>
        </p:nvSpPr>
        <p:spPr/>
        <p:txBody>
          <a:bodyPr/>
          <a:lstStyle/>
          <a:p>
            <a:pPr lvl="0"/>
            <a:r>
              <a:rPr lang="en-US" dirty="0"/>
              <a:t>The parser reports to us any syntax error in the syntax of the text.</a:t>
            </a:r>
          </a:p>
          <a:p>
            <a:pPr lvl="0"/>
            <a:r>
              <a:rPr lang="en-US" dirty="0"/>
              <a:t>The parser helps us to recover from the most commonly occurring errors so that the processing of the rest of the program does not get halted.</a:t>
            </a:r>
          </a:p>
          <a:p>
            <a:pPr lvl="0"/>
            <a:r>
              <a:rPr lang="en-US" dirty="0"/>
              <a:t>Parser helps in generating the parse tree.</a:t>
            </a:r>
          </a:p>
          <a:p>
            <a:pPr lvl="0"/>
            <a:r>
              <a:rPr lang="en-US" dirty="0"/>
              <a:t>Parser also helps in creating the symbol table that is used by various stages of the NLP process and thus it is quite important.</a:t>
            </a:r>
          </a:p>
          <a:p>
            <a:pPr lvl="0"/>
            <a:r>
              <a:rPr lang="en-US" dirty="0"/>
              <a:t>Parses also help in the production of IR or Intermediate Representations.</a:t>
            </a:r>
          </a:p>
          <a:p>
            <a:endParaRPr lang="en-US" dirty="0"/>
          </a:p>
        </p:txBody>
      </p:sp>
    </p:spTree>
    <p:extLst>
      <p:ext uri="{BB962C8B-B14F-4D97-AF65-F5344CB8AC3E}">
        <p14:creationId xmlns:p14="http://schemas.microsoft.com/office/powerpoint/2010/main" val="116418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B901-A7B2-48CA-82FF-A22F7D5A44D5}"/>
              </a:ext>
            </a:extLst>
          </p:cNvPr>
          <p:cNvSpPr>
            <a:spLocks noGrp="1"/>
          </p:cNvSpPr>
          <p:nvPr>
            <p:ph type="title"/>
          </p:nvPr>
        </p:nvSpPr>
        <p:spPr/>
        <p:txBody>
          <a:bodyPr/>
          <a:lstStyle/>
          <a:p>
            <a:r>
              <a:rPr lang="en-US" dirty="0"/>
              <a:t>Parsing play a vital Role in NLP Process</a:t>
            </a:r>
          </a:p>
        </p:txBody>
      </p:sp>
      <p:sp>
        <p:nvSpPr>
          <p:cNvPr id="3" name="Content Placeholder 2">
            <a:extLst>
              <a:ext uri="{FF2B5EF4-FFF2-40B4-BE49-F238E27FC236}">
                <a16:creationId xmlns:a16="http://schemas.microsoft.com/office/drawing/2014/main" id="{9BEE88CB-B986-4741-AB3E-762E72BA3D70}"/>
              </a:ext>
            </a:extLst>
          </p:cNvPr>
          <p:cNvSpPr>
            <a:spLocks noGrp="1"/>
          </p:cNvSpPr>
          <p:nvPr>
            <p:ph idx="1"/>
          </p:nvPr>
        </p:nvSpPr>
        <p:spPr/>
        <p:txBody>
          <a:bodyPr/>
          <a:lstStyle/>
          <a:p>
            <a:pPr lvl="0"/>
            <a:r>
              <a:rPr lang="en-US" b="1" dirty="0"/>
              <a:t>Sentiment Analysis</a:t>
            </a:r>
            <a:r>
              <a:rPr lang="en-US" dirty="0"/>
              <a:t>.</a:t>
            </a:r>
          </a:p>
          <a:p>
            <a:pPr lvl="0"/>
            <a:r>
              <a:rPr lang="en-US" b="1" dirty="0"/>
              <a:t>Relation Extraction</a:t>
            </a:r>
            <a:r>
              <a:rPr lang="en-US" dirty="0"/>
              <a:t>.</a:t>
            </a:r>
          </a:p>
          <a:p>
            <a:pPr lvl="0"/>
            <a:r>
              <a:rPr lang="en-US" b="1" dirty="0"/>
              <a:t>Question Answering</a:t>
            </a:r>
            <a:r>
              <a:rPr lang="en-US" dirty="0"/>
              <a:t>.</a:t>
            </a:r>
          </a:p>
          <a:p>
            <a:pPr lvl="0"/>
            <a:r>
              <a:rPr lang="en-US" b="1" dirty="0"/>
              <a:t>Speech Recognition</a:t>
            </a:r>
            <a:r>
              <a:rPr lang="en-US" dirty="0"/>
              <a:t>.</a:t>
            </a:r>
          </a:p>
          <a:p>
            <a:pPr lvl="0"/>
            <a:r>
              <a:rPr lang="en-US" b="1" dirty="0"/>
              <a:t>Machine Translation</a:t>
            </a:r>
            <a:r>
              <a:rPr lang="en-US" dirty="0"/>
              <a:t>.</a:t>
            </a:r>
          </a:p>
          <a:p>
            <a:pPr lvl="0"/>
            <a:r>
              <a:rPr lang="en-US" b="1" dirty="0"/>
              <a:t>Grammar Checking</a:t>
            </a:r>
            <a:r>
              <a:rPr lang="en-US" dirty="0"/>
              <a:t>.</a:t>
            </a:r>
          </a:p>
          <a:p>
            <a:pPr marL="0" indent="0">
              <a:buNone/>
            </a:pPr>
            <a:endParaRPr lang="en-US" dirty="0"/>
          </a:p>
        </p:txBody>
      </p:sp>
    </p:spTree>
    <p:extLst>
      <p:ext uri="{BB962C8B-B14F-4D97-AF65-F5344CB8AC3E}">
        <p14:creationId xmlns:p14="http://schemas.microsoft.com/office/powerpoint/2010/main" val="125832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8E6E-C182-45AA-A025-33AE955C7E72}"/>
              </a:ext>
            </a:extLst>
          </p:cNvPr>
          <p:cNvSpPr>
            <a:spLocks noGrp="1"/>
          </p:cNvSpPr>
          <p:nvPr>
            <p:ph type="title"/>
          </p:nvPr>
        </p:nvSpPr>
        <p:spPr/>
        <p:txBody>
          <a:bodyPr/>
          <a:lstStyle/>
          <a:p>
            <a:r>
              <a:rPr lang="en-US" dirty="0"/>
              <a:t>Top Down Parsing</a:t>
            </a:r>
          </a:p>
        </p:txBody>
      </p:sp>
      <p:sp>
        <p:nvSpPr>
          <p:cNvPr id="3" name="Content Placeholder 2">
            <a:extLst>
              <a:ext uri="{FF2B5EF4-FFF2-40B4-BE49-F238E27FC236}">
                <a16:creationId xmlns:a16="http://schemas.microsoft.com/office/drawing/2014/main" id="{72F2665A-15C6-450D-B300-70DE884AC4D5}"/>
              </a:ext>
            </a:extLst>
          </p:cNvPr>
          <p:cNvSpPr>
            <a:spLocks noGrp="1"/>
          </p:cNvSpPr>
          <p:nvPr>
            <p:ph idx="1"/>
          </p:nvPr>
        </p:nvSpPr>
        <p:spPr/>
        <p:txBody>
          <a:bodyPr/>
          <a:lstStyle/>
          <a:p>
            <a:pPr lvl="0"/>
            <a:r>
              <a:rPr lang="en-US" dirty="0"/>
              <a:t>The top-down parsing uses the leftmost derivation approach to construct the parsing tree of the text.</a:t>
            </a:r>
          </a:p>
          <a:p>
            <a:pPr lvl="0"/>
            <a:r>
              <a:rPr lang="en-US" dirty="0"/>
              <a:t>The top-down parser in NLP does not support the grammar having common prefixes.</a:t>
            </a:r>
          </a:p>
          <a:p>
            <a:pPr lvl="0"/>
            <a:r>
              <a:rPr lang="en-US" dirty="0"/>
              <a:t>The top-down parser in NLP also guarantees that the grammar is free from all ambiguity and has followed the left recursion.</a:t>
            </a:r>
          </a:p>
          <a:p>
            <a:r>
              <a:rPr lang="en-US" dirty="0"/>
              <a:t>We Can perform Top Down parsing in two ways : 1) Using Backtracking    2) without using backtracking</a:t>
            </a:r>
          </a:p>
          <a:p>
            <a:pPr marL="0" indent="0">
              <a:buNone/>
            </a:pPr>
            <a:r>
              <a:rPr lang="en-US" dirty="0"/>
              <a:t>   </a:t>
            </a:r>
          </a:p>
        </p:txBody>
      </p:sp>
    </p:spTree>
    <p:extLst>
      <p:ext uri="{BB962C8B-B14F-4D97-AF65-F5344CB8AC3E}">
        <p14:creationId xmlns:p14="http://schemas.microsoft.com/office/powerpoint/2010/main" val="215767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E8C1A-2A0A-4523-A579-CAA2163120A0}"/>
              </a:ext>
            </a:extLst>
          </p:cNvPr>
          <p:cNvSpPr>
            <a:spLocks noGrp="1"/>
          </p:cNvSpPr>
          <p:nvPr>
            <p:ph type="title"/>
          </p:nvPr>
        </p:nvSpPr>
        <p:spPr/>
        <p:txBody>
          <a:bodyPr/>
          <a:lstStyle/>
          <a:p>
            <a:r>
              <a:rPr lang="en-US" dirty="0"/>
              <a:t>Top Down parser</a:t>
            </a:r>
          </a:p>
        </p:txBody>
      </p:sp>
      <p:pic>
        <p:nvPicPr>
          <p:cNvPr id="5" name="Content Placeholder 4">
            <a:extLst>
              <a:ext uri="{FF2B5EF4-FFF2-40B4-BE49-F238E27FC236}">
                <a16:creationId xmlns:a16="http://schemas.microsoft.com/office/drawing/2014/main" id="{E3F48646-36D5-4A1C-9DCB-C1CFA07AD6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243" y="1825625"/>
            <a:ext cx="9594166" cy="4351338"/>
          </a:xfrm>
        </p:spPr>
      </p:pic>
    </p:spTree>
    <p:extLst>
      <p:ext uri="{BB962C8B-B14F-4D97-AF65-F5344CB8AC3E}">
        <p14:creationId xmlns:p14="http://schemas.microsoft.com/office/powerpoint/2010/main" val="236181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E38E-F9B5-4C14-97FC-89E068CD5AC1}"/>
              </a:ext>
            </a:extLst>
          </p:cNvPr>
          <p:cNvSpPr>
            <a:spLocks noGrp="1"/>
          </p:cNvSpPr>
          <p:nvPr>
            <p:ph type="title"/>
          </p:nvPr>
        </p:nvSpPr>
        <p:spPr/>
        <p:txBody>
          <a:bodyPr/>
          <a:lstStyle/>
          <a:p>
            <a:r>
              <a:rPr lang="en-US" dirty="0"/>
              <a:t>Top Down Parsing: </a:t>
            </a:r>
            <a:r>
              <a:rPr lang="en-US" b="1" dirty="0"/>
              <a:t>Recursive descent parser</a:t>
            </a:r>
          </a:p>
        </p:txBody>
      </p:sp>
      <p:sp>
        <p:nvSpPr>
          <p:cNvPr id="3" name="Content Placeholder 2">
            <a:extLst>
              <a:ext uri="{FF2B5EF4-FFF2-40B4-BE49-F238E27FC236}">
                <a16:creationId xmlns:a16="http://schemas.microsoft.com/office/drawing/2014/main" id="{EB3497E5-F548-4A4A-AB5B-F19FF666C017}"/>
              </a:ext>
            </a:extLst>
          </p:cNvPr>
          <p:cNvSpPr>
            <a:spLocks noGrp="1"/>
          </p:cNvSpPr>
          <p:nvPr>
            <p:ph idx="1"/>
          </p:nvPr>
        </p:nvSpPr>
        <p:spPr/>
        <p:txBody>
          <a:bodyPr/>
          <a:lstStyle/>
          <a:p>
            <a:r>
              <a:rPr lang="en-US" dirty="0"/>
              <a:t>The </a:t>
            </a:r>
            <a:r>
              <a:rPr lang="en-US" b="1" dirty="0"/>
              <a:t>recursive descent</a:t>
            </a:r>
            <a:r>
              <a:rPr lang="en-US" dirty="0"/>
              <a:t> parser in NLP follows the top-down parsing approach. This parser checks the syntax of the input stream of text by reading it from left to right (hence, it is also known as the Left-Right Parser).</a:t>
            </a:r>
          </a:p>
          <a:p>
            <a:r>
              <a:rPr lang="en-US" dirty="0"/>
              <a:t> The parser first reads a character from the input stream and then verifies it or matches it with the grammar's terminals. If the character is verified, it is accepted else it gets rejected.</a:t>
            </a:r>
          </a:p>
          <a:p>
            <a:endParaRPr lang="en-US" dirty="0"/>
          </a:p>
        </p:txBody>
      </p:sp>
    </p:spTree>
    <p:extLst>
      <p:ext uri="{BB962C8B-B14F-4D97-AF65-F5344CB8AC3E}">
        <p14:creationId xmlns:p14="http://schemas.microsoft.com/office/powerpoint/2010/main" val="421429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0567-552B-4E16-BBF0-54BB46D5CFE0}"/>
              </a:ext>
            </a:extLst>
          </p:cNvPr>
          <p:cNvSpPr>
            <a:spLocks noGrp="1"/>
          </p:cNvSpPr>
          <p:nvPr>
            <p:ph type="title"/>
          </p:nvPr>
        </p:nvSpPr>
        <p:spPr/>
        <p:txBody>
          <a:bodyPr/>
          <a:lstStyle/>
          <a:p>
            <a:r>
              <a:rPr lang="en-US" dirty="0"/>
              <a:t>Bottom up parsing</a:t>
            </a:r>
          </a:p>
        </p:txBody>
      </p:sp>
      <p:sp>
        <p:nvSpPr>
          <p:cNvPr id="3" name="Content Placeholder 2">
            <a:extLst>
              <a:ext uri="{FF2B5EF4-FFF2-40B4-BE49-F238E27FC236}">
                <a16:creationId xmlns:a16="http://schemas.microsoft.com/office/drawing/2014/main" id="{322D2C70-0D8B-4BA1-8DBA-35E8D76905BD}"/>
              </a:ext>
            </a:extLst>
          </p:cNvPr>
          <p:cNvSpPr>
            <a:spLocks noGrp="1"/>
          </p:cNvSpPr>
          <p:nvPr>
            <p:ph idx="1"/>
          </p:nvPr>
        </p:nvSpPr>
        <p:spPr/>
        <p:txBody>
          <a:bodyPr/>
          <a:lstStyle/>
          <a:p>
            <a:r>
              <a:rPr lang="en-US" dirty="0"/>
              <a:t>The bottom-up parsing approach follows the leaves-to-root approach or technique. In the bottom-up parsing approach, the construction of the parse tree starts from the leaf node. </a:t>
            </a:r>
          </a:p>
          <a:p>
            <a:r>
              <a:rPr lang="en-US" dirty="0"/>
              <a:t>So, first, the leaf node is formed and then the generation goes subsequently up by generating the parent node, and finally, the root node is generated (following the bottom-to-up approach). </a:t>
            </a:r>
          </a:p>
          <a:p>
            <a:r>
              <a:rPr lang="en-US" dirty="0"/>
              <a:t>The main aim of bottom-up parsing is to reduce the input string of text to get the start symbol by using the rightmost derivation technique</a:t>
            </a:r>
          </a:p>
        </p:txBody>
      </p:sp>
    </p:spTree>
    <p:extLst>
      <p:ext uri="{BB962C8B-B14F-4D97-AF65-F5344CB8AC3E}">
        <p14:creationId xmlns:p14="http://schemas.microsoft.com/office/powerpoint/2010/main" val="4202746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848</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Theory of Parsing</vt:lpstr>
      <vt:lpstr>Parsing</vt:lpstr>
      <vt:lpstr>Parsing</vt:lpstr>
      <vt:lpstr>Function of a Parser</vt:lpstr>
      <vt:lpstr>Parsing play a vital Role in NLP Process</vt:lpstr>
      <vt:lpstr>Top Down Parsing</vt:lpstr>
      <vt:lpstr>Top Down parser</vt:lpstr>
      <vt:lpstr>Top Down Parsing: Recursive descent parser</vt:lpstr>
      <vt:lpstr>Bottom up parsing</vt:lpstr>
      <vt:lpstr>Bottom up parsing</vt:lpstr>
      <vt:lpstr>Bottom up Parsing</vt:lpstr>
      <vt:lpstr>Bottom up parsing</vt:lpstr>
      <vt:lpstr>Finite State Parsing Method</vt:lpstr>
      <vt:lpstr>Finite State Parsing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Parsing</dc:title>
  <dc:creator>RAMAKANT GANJESHWAR</dc:creator>
  <cp:lastModifiedBy>RAMAKANT GANJESHWAR</cp:lastModifiedBy>
  <cp:revision>14</cp:revision>
  <dcterms:created xsi:type="dcterms:W3CDTF">2023-10-16T07:04:00Z</dcterms:created>
  <dcterms:modified xsi:type="dcterms:W3CDTF">2023-10-17T05:53:12Z</dcterms:modified>
</cp:coreProperties>
</file>