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59908b1e7024d03" providerId="LiveId" clId="{EBE8313E-D84A-4D91-BED9-325DFD3FD6A6}"/>
    <pc:docChg chg="undo redo custSel addSld delSld modSld">
      <pc:chgData name="" userId="e59908b1e7024d03" providerId="LiveId" clId="{EBE8313E-D84A-4D91-BED9-325DFD3FD6A6}" dt="2023-12-07T06:03:34.208" v="503" actId="20577"/>
      <pc:docMkLst>
        <pc:docMk/>
      </pc:docMkLst>
      <pc:sldChg chg="delSp modSp add">
        <pc:chgData name="" userId="e59908b1e7024d03" providerId="LiveId" clId="{EBE8313E-D84A-4D91-BED9-325DFD3FD6A6}" dt="2023-12-07T05:26:01.126" v="166" actId="2711"/>
        <pc:sldMkLst>
          <pc:docMk/>
          <pc:sldMk cId="128147564" sldId="256"/>
        </pc:sldMkLst>
        <pc:spChg chg="mod">
          <ac:chgData name="" userId="e59908b1e7024d03" providerId="LiveId" clId="{EBE8313E-D84A-4D91-BED9-325DFD3FD6A6}" dt="2023-12-07T05:26:01.126" v="166" actId="2711"/>
          <ac:spMkLst>
            <pc:docMk/>
            <pc:sldMk cId="128147564" sldId="256"/>
            <ac:spMk id="2" creationId="{804EAD38-23E9-431A-9E7A-537C3E1624E8}"/>
          </ac:spMkLst>
        </pc:spChg>
        <pc:spChg chg="del">
          <ac:chgData name="" userId="e59908b1e7024d03" providerId="LiveId" clId="{EBE8313E-D84A-4D91-BED9-325DFD3FD6A6}" dt="2023-12-07T05:18:24.139" v="49"/>
          <ac:spMkLst>
            <pc:docMk/>
            <pc:sldMk cId="128147564" sldId="256"/>
            <ac:spMk id="3" creationId="{AD3AAEDA-9D87-41AB-B6B7-E2FF25CF449C}"/>
          </ac:spMkLst>
        </pc:spChg>
      </pc:sldChg>
      <pc:sldChg chg="modSp add">
        <pc:chgData name="" userId="e59908b1e7024d03" providerId="LiveId" clId="{EBE8313E-D84A-4D91-BED9-325DFD3FD6A6}" dt="2023-12-07T05:23:41.887" v="152" actId="5793"/>
        <pc:sldMkLst>
          <pc:docMk/>
          <pc:sldMk cId="3920421008" sldId="257"/>
        </pc:sldMkLst>
        <pc:spChg chg="mod">
          <ac:chgData name="" userId="e59908b1e7024d03" providerId="LiveId" clId="{EBE8313E-D84A-4D91-BED9-325DFD3FD6A6}" dt="2023-12-07T05:22:50.354" v="138" actId="2711"/>
          <ac:spMkLst>
            <pc:docMk/>
            <pc:sldMk cId="3920421008" sldId="257"/>
            <ac:spMk id="2" creationId="{2FB99875-F118-4997-A335-16F13B51E16A}"/>
          </ac:spMkLst>
        </pc:spChg>
        <pc:spChg chg="mod">
          <ac:chgData name="" userId="e59908b1e7024d03" providerId="LiveId" clId="{EBE8313E-D84A-4D91-BED9-325DFD3FD6A6}" dt="2023-12-07T05:23:41.887" v="152" actId="5793"/>
          <ac:spMkLst>
            <pc:docMk/>
            <pc:sldMk cId="3920421008" sldId="257"/>
            <ac:spMk id="3" creationId="{4F5F04FA-85F3-41B1-A89D-DDF513AA03C1}"/>
          </ac:spMkLst>
        </pc:spChg>
      </pc:sldChg>
      <pc:sldChg chg="modSp add">
        <pc:chgData name="" userId="e59908b1e7024d03" providerId="LiveId" clId="{EBE8313E-D84A-4D91-BED9-325DFD3FD6A6}" dt="2023-12-07T05:30:35.689" v="221"/>
        <pc:sldMkLst>
          <pc:docMk/>
          <pc:sldMk cId="305280181" sldId="258"/>
        </pc:sldMkLst>
        <pc:spChg chg="mod">
          <ac:chgData name="" userId="e59908b1e7024d03" providerId="LiveId" clId="{EBE8313E-D84A-4D91-BED9-325DFD3FD6A6}" dt="2023-12-07T05:30:35.689" v="221"/>
          <ac:spMkLst>
            <pc:docMk/>
            <pc:sldMk cId="305280181" sldId="258"/>
            <ac:spMk id="2" creationId="{1D9E7875-2C40-4380-AB79-FCC31E7B821C}"/>
          </ac:spMkLst>
        </pc:spChg>
        <pc:spChg chg="mod">
          <ac:chgData name="" userId="e59908b1e7024d03" providerId="LiveId" clId="{EBE8313E-D84A-4D91-BED9-325DFD3FD6A6}" dt="2023-12-07T05:29:04.170" v="185"/>
          <ac:spMkLst>
            <pc:docMk/>
            <pc:sldMk cId="305280181" sldId="258"/>
            <ac:spMk id="3" creationId="{05C0DC44-220B-4988-B1E7-A876CD36A57F}"/>
          </ac:spMkLst>
        </pc:spChg>
      </pc:sldChg>
      <pc:sldChg chg="addSp delSp modSp add">
        <pc:chgData name="" userId="e59908b1e7024d03" providerId="LiveId" clId="{EBE8313E-D84A-4D91-BED9-325DFD3FD6A6}" dt="2023-12-07T05:30:17.351" v="220" actId="20577"/>
        <pc:sldMkLst>
          <pc:docMk/>
          <pc:sldMk cId="1897233116" sldId="259"/>
        </pc:sldMkLst>
        <pc:spChg chg="mod">
          <ac:chgData name="" userId="e59908b1e7024d03" providerId="LiveId" clId="{EBE8313E-D84A-4D91-BED9-325DFD3FD6A6}" dt="2023-12-07T05:30:17.351" v="220" actId="20577"/>
          <ac:spMkLst>
            <pc:docMk/>
            <pc:sldMk cId="1897233116" sldId="259"/>
            <ac:spMk id="2" creationId="{133978E5-F1C5-4404-B69E-7C580BC6BDFF}"/>
          </ac:spMkLst>
        </pc:spChg>
        <pc:spChg chg="del">
          <ac:chgData name="" userId="e59908b1e7024d03" providerId="LiveId" clId="{EBE8313E-D84A-4D91-BED9-325DFD3FD6A6}" dt="2023-12-07T05:29:22.953" v="187"/>
          <ac:spMkLst>
            <pc:docMk/>
            <pc:sldMk cId="1897233116" sldId="259"/>
            <ac:spMk id="3" creationId="{4000F717-6BCA-443D-B663-5D14B1C9ACA2}"/>
          </ac:spMkLst>
        </pc:spChg>
        <pc:picChg chg="add mod">
          <ac:chgData name="" userId="e59908b1e7024d03" providerId="LiveId" clId="{EBE8313E-D84A-4D91-BED9-325DFD3FD6A6}" dt="2023-12-07T05:29:37.052" v="190" actId="14100"/>
          <ac:picMkLst>
            <pc:docMk/>
            <pc:sldMk cId="1897233116" sldId="259"/>
            <ac:picMk id="1026" creationId="{7AAC6192-0B3C-4AA4-B73B-1880CFD9F64F}"/>
          </ac:picMkLst>
        </pc:picChg>
      </pc:sldChg>
      <pc:sldChg chg="modSp add">
        <pc:chgData name="" userId="e59908b1e7024d03" providerId="LiveId" clId="{EBE8313E-D84A-4D91-BED9-325DFD3FD6A6}" dt="2023-12-07T05:32:01.366" v="235"/>
        <pc:sldMkLst>
          <pc:docMk/>
          <pc:sldMk cId="2779511072" sldId="260"/>
        </pc:sldMkLst>
        <pc:spChg chg="mod">
          <ac:chgData name="" userId="e59908b1e7024d03" providerId="LiveId" clId="{EBE8313E-D84A-4D91-BED9-325DFD3FD6A6}" dt="2023-12-07T05:32:01.366" v="235"/>
          <ac:spMkLst>
            <pc:docMk/>
            <pc:sldMk cId="2779511072" sldId="260"/>
            <ac:spMk id="2" creationId="{0117D8AE-F907-4416-8C66-A7C0E99D8872}"/>
          </ac:spMkLst>
        </pc:spChg>
        <pc:spChg chg="mod">
          <ac:chgData name="" userId="e59908b1e7024d03" providerId="LiveId" clId="{EBE8313E-D84A-4D91-BED9-325DFD3FD6A6}" dt="2023-12-07T05:31:44.226" v="234" actId="20577"/>
          <ac:spMkLst>
            <pc:docMk/>
            <pc:sldMk cId="2779511072" sldId="260"/>
            <ac:spMk id="3" creationId="{F40BC72B-BAD5-46B0-BF9A-A877CD96EABE}"/>
          </ac:spMkLst>
        </pc:spChg>
      </pc:sldChg>
      <pc:sldChg chg="modSp add">
        <pc:chgData name="" userId="e59908b1e7024d03" providerId="LiveId" clId="{EBE8313E-D84A-4D91-BED9-325DFD3FD6A6}" dt="2023-12-07T05:35:42.061" v="299" actId="5793"/>
        <pc:sldMkLst>
          <pc:docMk/>
          <pc:sldMk cId="3230291010" sldId="261"/>
        </pc:sldMkLst>
        <pc:spChg chg="mod">
          <ac:chgData name="" userId="e59908b1e7024d03" providerId="LiveId" clId="{EBE8313E-D84A-4D91-BED9-325DFD3FD6A6}" dt="2023-12-07T05:34:46.187" v="282" actId="20577"/>
          <ac:spMkLst>
            <pc:docMk/>
            <pc:sldMk cId="3230291010" sldId="261"/>
            <ac:spMk id="2" creationId="{A8D0A6EA-39ED-4E93-89AD-56BC03456731}"/>
          </ac:spMkLst>
        </pc:spChg>
        <pc:spChg chg="mod">
          <ac:chgData name="" userId="e59908b1e7024d03" providerId="LiveId" clId="{EBE8313E-D84A-4D91-BED9-325DFD3FD6A6}" dt="2023-12-07T05:35:42.061" v="299" actId="5793"/>
          <ac:spMkLst>
            <pc:docMk/>
            <pc:sldMk cId="3230291010" sldId="261"/>
            <ac:spMk id="3" creationId="{0E01706E-35AD-4BA8-A17B-14680A9F9788}"/>
          </ac:spMkLst>
        </pc:spChg>
      </pc:sldChg>
      <pc:sldChg chg="addSp delSp modSp add del">
        <pc:chgData name="" userId="e59908b1e7024d03" providerId="LiveId" clId="{EBE8313E-D84A-4D91-BED9-325DFD3FD6A6}" dt="2023-12-07T05:48:37.574" v="332" actId="2696"/>
        <pc:sldMkLst>
          <pc:docMk/>
          <pc:sldMk cId="1798341663" sldId="262"/>
        </pc:sldMkLst>
        <pc:spChg chg="mod">
          <ac:chgData name="" userId="e59908b1e7024d03" providerId="LiveId" clId="{EBE8313E-D84A-4D91-BED9-325DFD3FD6A6}" dt="2023-12-07T05:40:35.713" v="306" actId="113"/>
          <ac:spMkLst>
            <pc:docMk/>
            <pc:sldMk cId="1798341663" sldId="262"/>
            <ac:spMk id="2" creationId="{E7BDDF80-0F4E-4689-A581-90EA88A815D7}"/>
          </ac:spMkLst>
        </pc:spChg>
        <pc:spChg chg="del">
          <ac:chgData name="" userId="e59908b1e7024d03" providerId="LiveId" clId="{EBE8313E-D84A-4D91-BED9-325DFD3FD6A6}" dt="2023-12-07T05:41:02.091" v="307"/>
          <ac:spMkLst>
            <pc:docMk/>
            <pc:sldMk cId="1798341663" sldId="262"/>
            <ac:spMk id="3" creationId="{C8BE56FD-AB4B-4BC6-BE93-BC636767291D}"/>
          </ac:spMkLst>
        </pc:spChg>
        <pc:spChg chg="add mod">
          <ac:chgData name="" userId="e59908b1e7024d03" providerId="LiveId" clId="{EBE8313E-D84A-4D91-BED9-325DFD3FD6A6}" dt="2023-12-07T05:41:26.050" v="311" actId="14100"/>
          <ac:spMkLst>
            <pc:docMk/>
            <pc:sldMk cId="1798341663" sldId="262"/>
            <ac:spMk id="4" creationId="{E199239D-2045-4C64-AC36-94AFDB411AA1}"/>
          </ac:spMkLst>
        </pc:spChg>
      </pc:sldChg>
      <pc:sldChg chg="addSp delSp modSp add">
        <pc:chgData name="" userId="e59908b1e7024d03" providerId="LiveId" clId="{EBE8313E-D84A-4D91-BED9-325DFD3FD6A6}" dt="2023-12-07T05:48:28.805" v="331"/>
        <pc:sldMkLst>
          <pc:docMk/>
          <pc:sldMk cId="2579530215" sldId="263"/>
        </pc:sldMkLst>
        <pc:spChg chg="add del mod">
          <ac:chgData name="" userId="e59908b1e7024d03" providerId="LiveId" clId="{EBE8313E-D84A-4D91-BED9-325DFD3FD6A6}" dt="2023-12-07T05:46:49.511" v="315"/>
          <ac:spMkLst>
            <pc:docMk/>
            <pc:sldMk cId="2579530215" sldId="263"/>
            <ac:spMk id="2" creationId="{47B2D7D8-6B93-4F87-A718-FBCA78D32412}"/>
          </ac:spMkLst>
        </pc:spChg>
        <pc:spChg chg="mod">
          <ac:chgData name="" userId="e59908b1e7024d03" providerId="LiveId" clId="{EBE8313E-D84A-4D91-BED9-325DFD3FD6A6}" dt="2023-12-07T05:48:28.805" v="331"/>
          <ac:spMkLst>
            <pc:docMk/>
            <pc:sldMk cId="2579530215" sldId="263"/>
            <ac:spMk id="3" creationId="{1E8C4786-7085-4420-A95F-2DA40EBAEE94}"/>
          </ac:spMkLst>
        </pc:spChg>
        <pc:spChg chg="add del">
          <ac:chgData name="" userId="e59908b1e7024d03" providerId="LiveId" clId="{EBE8313E-D84A-4D91-BED9-325DFD3FD6A6}" dt="2023-12-07T05:45:23.711" v="314"/>
          <ac:spMkLst>
            <pc:docMk/>
            <pc:sldMk cId="2579530215" sldId="263"/>
            <ac:spMk id="4" creationId="{472C77CD-D237-4C43-8716-FABF91ECBA9B}"/>
          </ac:spMkLst>
        </pc:spChg>
      </pc:sldChg>
      <pc:sldChg chg="modSp add">
        <pc:chgData name="" userId="e59908b1e7024d03" providerId="LiveId" clId="{EBE8313E-D84A-4D91-BED9-325DFD3FD6A6}" dt="2023-12-07T05:51:59.811" v="360" actId="27636"/>
        <pc:sldMkLst>
          <pc:docMk/>
          <pc:sldMk cId="574996980" sldId="264"/>
        </pc:sldMkLst>
        <pc:spChg chg="mod">
          <ac:chgData name="" userId="e59908b1e7024d03" providerId="LiveId" clId="{EBE8313E-D84A-4D91-BED9-325DFD3FD6A6}" dt="2023-12-07T05:49:12.734" v="336" actId="113"/>
          <ac:spMkLst>
            <pc:docMk/>
            <pc:sldMk cId="574996980" sldId="264"/>
            <ac:spMk id="2" creationId="{BFD0144C-509E-4724-9963-F2494E0B65B1}"/>
          </ac:spMkLst>
        </pc:spChg>
        <pc:spChg chg="mod">
          <ac:chgData name="" userId="e59908b1e7024d03" providerId="LiveId" clId="{EBE8313E-D84A-4D91-BED9-325DFD3FD6A6}" dt="2023-12-07T05:51:59.811" v="360" actId="27636"/>
          <ac:spMkLst>
            <pc:docMk/>
            <pc:sldMk cId="574996980" sldId="264"/>
            <ac:spMk id="3" creationId="{1A60FC7E-B3DD-4ACE-BD34-08F8FB62229F}"/>
          </ac:spMkLst>
        </pc:spChg>
      </pc:sldChg>
      <pc:sldChg chg="addSp delSp modSp add">
        <pc:chgData name="" userId="e59908b1e7024d03" providerId="LiveId" clId="{EBE8313E-D84A-4D91-BED9-325DFD3FD6A6}" dt="2023-12-07T05:53:19.820" v="385"/>
        <pc:sldMkLst>
          <pc:docMk/>
          <pc:sldMk cId="2853721313" sldId="265"/>
        </pc:sldMkLst>
        <pc:spChg chg="del">
          <ac:chgData name="" userId="e59908b1e7024d03" providerId="LiveId" clId="{EBE8313E-D84A-4D91-BED9-325DFD3FD6A6}" dt="2023-12-07T05:52:55.505" v="362"/>
          <ac:spMkLst>
            <pc:docMk/>
            <pc:sldMk cId="2853721313" sldId="265"/>
            <ac:spMk id="2" creationId="{5FFF76E2-EC77-40AE-9477-73E686416D71}"/>
          </ac:spMkLst>
        </pc:spChg>
        <pc:spChg chg="del">
          <ac:chgData name="" userId="e59908b1e7024d03" providerId="LiveId" clId="{EBE8313E-D84A-4D91-BED9-325DFD3FD6A6}" dt="2023-12-07T05:52:55.505" v="362"/>
          <ac:spMkLst>
            <pc:docMk/>
            <pc:sldMk cId="2853721313" sldId="265"/>
            <ac:spMk id="3" creationId="{0C80C797-8661-49AA-9009-561A42BA8267}"/>
          </ac:spMkLst>
        </pc:spChg>
        <pc:spChg chg="add mod">
          <ac:chgData name="" userId="e59908b1e7024d03" providerId="LiveId" clId="{EBE8313E-D84A-4D91-BED9-325DFD3FD6A6}" dt="2023-12-07T05:53:07.650" v="384" actId="20577"/>
          <ac:spMkLst>
            <pc:docMk/>
            <pc:sldMk cId="2853721313" sldId="265"/>
            <ac:spMk id="4" creationId="{CD4A012D-0FD3-4986-9FD9-DA04B32662E7}"/>
          </ac:spMkLst>
        </pc:spChg>
        <pc:spChg chg="add del mod">
          <ac:chgData name="" userId="e59908b1e7024d03" providerId="LiveId" clId="{EBE8313E-D84A-4D91-BED9-325DFD3FD6A6}" dt="2023-12-07T05:53:19.820" v="385"/>
          <ac:spMkLst>
            <pc:docMk/>
            <pc:sldMk cId="2853721313" sldId="265"/>
            <ac:spMk id="5" creationId="{B3749F84-28A3-4287-A034-E1F913CFDC51}"/>
          </ac:spMkLst>
        </pc:spChg>
      </pc:sldChg>
      <pc:sldChg chg="modSp add">
        <pc:chgData name="" userId="e59908b1e7024d03" providerId="LiveId" clId="{EBE8313E-D84A-4D91-BED9-325DFD3FD6A6}" dt="2023-12-07T05:56:48.606" v="433" actId="20577"/>
        <pc:sldMkLst>
          <pc:docMk/>
          <pc:sldMk cId="3580355284" sldId="266"/>
        </pc:sldMkLst>
        <pc:spChg chg="mod">
          <ac:chgData name="" userId="e59908b1e7024d03" providerId="LiveId" clId="{EBE8313E-D84A-4D91-BED9-325DFD3FD6A6}" dt="2023-12-07T05:54:14.064" v="417" actId="20577"/>
          <ac:spMkLst>
            <pc:docMk/>
            <pc:sldMk cId="3580355284" sldId="266"/>
            <ac:spMk id="2" creationId="{1271D367-6372-4C86-906A-0685F80AA91F}"/>
          </ac:spMkLst>
        </pc:spChg>
        <pc:spChg chg="mod">
          <ac:chgData name="" userId="e59908b1e7024d03" providerId="LiveId" clId="{EBE8313E-D84A-4D91-BED9-325DFD3FD6A6}" dt="2023-12-07T05:56:48.606" v="433" actId="20577"/>
          <ac:spMkLst>
            <pc:docMk/>
            <pc:sldMk cId="3580355284" sldId="266"/>
            <ac:spMk id="3" creationId="{363AEF36-6633-4239-B10E-F2B0B31C629D}"/>
          </ac:spMkLst>
        </pc:spChg>
      </pc:sldChg>
      <pc:sldChg chg="addSp delSp modSp add">
        <pc:chgData name="" userId="e59908b1e7024d03" providerId="LiveId" clId="{EBE8313E-D84A-4D91-BED9-325DFD3FD6A6}" dt="2023-12-07T06:00:47.986" v="476" actId="14100"/>
        <pc:sldMkLst>
          <pc:docMk/>
          <pc:sldMk cId="1904068880" sldId="267"/>
        </pc:sldMkLst>
        <pc:spChg chg="mod">
          <ac:chgData name="" userId="e59908b1e7024d03" providerId="LiveId" clId="{EBE8313E-D84A-4D91-BED9-325DFD3FD6A6}" dt="2023-12-07T05:58:45.498" v="473" actId="20577"/>
          <ac:spMkLst>
            <pc:docMk/>
            <pc:sldMk cId="1904068880" sldId="267"/>
            <ac:spMk id="2" creationId="{954E3ABC-3824-4525-B14A-06099611D9BA}"/>
          </ac:spMkLst>
        </pc:spChg>
        <pc:spChg chg="del">
          <ac:chgData name="" userId="e59908b1e7024d03" providerId="LiveId" clId="{EBE8313E-D84A-4D91-BED9-325DFD3FD6A6}" dt="2023-12-07T06:00:40.268" v="474"/>
          <ac:spMkLst>
            <pc:docMk/>
            <pc:sldMk cId="1904068880" sldId="267"/>
            <ac:spMk id="3" creationId="{7DBDDC5C-9F1A-40DE-98BB-D484E692A60C}"/>
          </ac:spMkLst>
        </pc:spChg>
        <pc:picChg chg="add mod">
          <ac:chgData name="" userId="e59908b1e7024d03" providerId="LiveId" clId="{EBE8313E-D84A-4D91-BED9-325DFD3FD6A6}" dt="2023-12-07T06:00:47.986" v="476" actId="14100"/>
          <ac:picMkLst>
            <pc:docMk/>
            <pc:sldMk cId="1904068880" sldId="267"/>
            <ac:picMk id="4" creationId="{90CFD284-0C31-4961-9F48-DA653EFD8212}"/>
          </ac:picMkLst>
        </pc:picChg>
      </pc:sldChg>
      <pc:sldChg chg="modSp add">
        <pc:chgData name="" userId="e59908b1e7024d03" providerId="LiveId" clId="{EBE8313E-D84A-4D91-BED9-325DFD3FD6A6}" dt="2023-12-07T06:03:34.208" v="503" actId="20577"/>
        <pc:sldMkLst>
          <pc:docMk/>
          <pc:sldMk cId="13333939" sldId="268"/>
        </pc:sldMkLst>
        <pc:spChg chg="mod">
          <ac:chgData name="" userId="e59908b1e7024d03" providerId="LiveId" clId="{EBE8313E-D84A-4D91-BED9-325DFD3FD6A6}" dt="2023-12-07T06:01:48.746" v="482"/>
          <ac:spMkLst>
            <pc:docMk/>
            <pc:sldMk cId="13333939" sldId="268"/>
            <ac:spMk id="2" creationId="{C796EE97-0ED5-486B-81AF-BF07B27D9E2F}"/>
          </ac:spMkLst>
        </pc:spChg>
        <pc:spChg chg="mod">
          <ac:chgData name="" userId="e59908b1e7024d03" providerId="LiveId" clId="{EBE8313E-D84A-4D91-BED9-325DFD3FD6A6}" dt="2023-12-07T06:03:34.208" v="503" actId="20577"/>
          <ac:spMkLst>
            <pc:docMk/>
            <pc:sldMk cId="13333939" sldId="268"/>
            <ac:spMk id="3" creationId="{1ACBE5DF-B8D4-468F-A453-103BE59E0A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E667-DF2E-43DB-B384-1A6C0EDE6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DAF97-5D80-45FB-976F-16C8942A3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EC0EA-D120-4F8A-B878-20C0D29FB14A}"/>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5" name="Footer Placeholder 4">
            <a:extLst>
              <a:ext uri="{FF2B5EF4-FFF2-40B4-BE49-F238E27FC236}">
                <a16:creationId xmlns:a16="http://schemas.microsoft.com/office/drawing/2014/main" id="{78F929A0-9158-46B9-B6B1-51D06FB3F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C2764-0A90-465D-B99B-0D73C711466C}"/>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405673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48DB-2F65-488E-8B12-4DBF6CABA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09A962-F47C-4F00-B317-4AEF28F874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B2E4E-763F-432D-810D-9E90F6F0BC89}"/>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5" name="Footer Placeholder 4">
            <a:extLst>
              <a:ext uri="{FF2B5EF4-FFF2-40B4-BE49-F238E27FC236}">
                <a16:creationId xmlns:a16="http://schemas.microsoft.com/office/drawing/2014/main" id="{5C06BA15-37A4-443C-85F1-ED963C9E6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70DA6-77A4-4BC9-B140-0BF2830FBF98}"/>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32198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BCDEE-C653-4463-A5DD-FAF447E9E9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BFD44-5FCB-43D3-8E7A-0A5B2F624F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74825-8214-46B1-BF60-69ED1FC2E731}"/>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5" name="Footer Placeholder 4">
            <a:extLst>
              <a:ext uri="{FF2B5EF4-FFF2-40B4-BE49-F238E27FC236}">
                <a16:creationId xmlns:a16="http://schemas.microsoft.com/office/drawing/2014/main" id="{820D5F1B-4310-481A-A40A-FB4A72579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C7D01-793B-47C0-BD63-D2DB1193FC00}"/>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230413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C5C8-F985-4011-A170-984AA623A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2394B-0F45-4AF6-9139-3F74D483CC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FCC7B-6CED-4DF7-BDA5-D024CAEDEE6F}"/>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5" name="Footer Placeholder 4">
            <a:extLst>
              <a:ext uri="{FF2B5EF4-FFF2-40B4-BE49-F238E27FC236}">
                <a16:creationId xmlns:a16="http://schemas.microsoft.com/office/drawing/2014/main" id="{0B772E30-2E4B-4FBC-801A-5E057E108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F8965-8512-4F06-A9AA-3C4A37F4A38C}"/>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360316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05C-5E15-4BC0-89DC-D40B2F587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38DDD-601C-45C7-8294-B85AE5153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1331B2-CA47-4631-8233-509BA25E08BD}"/>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5" name="Footer Placeholder 4">
            <a:extLst>
              <a:ext uri="{FF2B5EF4-FFF2-40B4-BE49-F238E27FC236}">
                <a16:creationId xmlns:a16="http://schemas.microsoft.com/office/drawing/2014/main" id="{992E457F-4B95-4FD6-A348-77DCBB701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0F8B8-5959-41B5-BE48-E9C48EDF22EF}"/>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347400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41EC-9348-4C15-B986-F3A7D4E69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BF63C-138E-4E29-89AE-1D7EA299FB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5766E-2615-41E0-8EC4-D2CE05D3A9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1922B-CAD6-4811-A3F5-D1EB41AA4C92}"/>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6" name="Footer Placeholder 5">
            <a:extLst>
              <a:ext uri="{FF2B5EF4-FFF2-40B4-BE49-F238E27FC236}">
                <a16:creationId xmlns:a16="http://schemas.microsoft.com/office/drawing/2014/main" id="{963932B9-DA60-4263-963C-09B72DA0C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5F4D9-CA00-43BC-AAFA-C518EFFB5068}"/>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333752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82F2-1400-4D01-80BA-3FEA83C19F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16F663-4E02-4799-91EC-E2BCEDE4F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377524-55D9-41DE-9DD2-499C842754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629A3-5D15-4086-B96A-0ADA9D06DF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1F3447-A561-43F9-B8AD-73E6680204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58FCC5-2995-4507-8374-64845DB878D0}"/>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8" name="Footer Placeholder 7">
            <a:extLst>
              <a:ext uri="{FF2B5EF4-FFF2-40B4-BE49-F238E27FC236}">
                <a16:creationId xmlns:a16="http://schemas.microsoft.com/office/drawing/2014/main" id="{E651AECA-E3A9-40B9-B717-92591863A9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B008B-7344-4FBF-9B32-7B193888C3D0}"/>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5424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EC67-CD9A-4AAC-8273-5C1EBCE64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42030-E1B4-448F-9DDB-B63E6A59FD8C}"/>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4" name="Footer Placeholder 3">
            <a:extLst>
              <a:ext uri="{FF2B5EF4-FFF2-40B4-BE49-F238E27FC236}">
                <a16:creationId xmlns:a16="http://schemas.microsoft.com/office/drawing/2014/main" id="{66C5E43C-F545-48FE-B848-328022245B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E4242-4BE6-4FDF-95D6-8DAEC6056E72}"/>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380449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A1ED6-B860-4512-A58C-A6392CF3BD54}"/>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3" name="Footer Placeholder 2">
            <a:extLst>
              <a:ext uri="{FF2B5EF4-FFF2-40B4-BE49-F238E27FC236}">
                <a16:creationId xmlns:a16="http://schemas.microsoft.com/office/drawing/2014/main" id="{F4EED318-E406-43FD-A33D-5DD0FAFC32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262AEE-B288-4FFB-AA0E-5D25A1D38581}"/>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47663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605F-E945-4CAF-B4E3-73452C556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055CC-A084-4100-96DF-917C168EA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809336-3609-43F7-A3E0-7FFB5FF77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AAADA6-E0D4-4E36-814F-15883D45D0CC}"/>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6" name="Footer Placeholder 5">
            <a:extLst>
              <a:ext uri="{FF2B5EF4-FFF2-40B4-BE49-F238E27FC236}">
                <a16:creationId xmlns:a16="http://schemas.microsoft.com/office/drawing/2014/main" id="{8E444C20-B2A8-4AF4-9633-3B93EBAA8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0E79F-1269-4068-95D6-FF5C033EDF87}"/>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6056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C15A-003A-462B-9A06-7F1D88524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205207-07EC-4BCE-A0C5-7C38302FB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C46F9C-105F-41D0-B9BE-1572349C7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4ACD90-A572-4EF3-8041-3CA065D8769E}"/>
              </a:ext>
            </a:extLst>
          </p:cNvPr>
          <p:cNvSpPr>
            <a:spLocks noGrp="1"/>
          </p:cNvSpPr>
          <p:nvPr>
            <p:ph type="dt" sz="half" idx="10"/>
          </p:nvPr>
        </p:nvSpPr>
        <p:spPr/>
        <p:txBody>
          <a:bodyPr/>
          <a:lstStyle/>
          <a:p>
            <a:fld id="{6B7CE003-CD62-42CE-B437-54D2DDFB673F}" type="datetimeFigureOut">
              <a:rPr lang="en-US" smtClean="0"/>
              <a:t>12/7/2023</a:t>
            </a:fld>
            <a:endParaRPr lang="en-US"/>
          </a:p>
        </p:txBody>
      </p:sp>
      <p:sp>
        <p:nvSpPr>
          <p:cNvPr id="6" name="Footer Placeholder 5">
            <a:extLst>
              <a:ext uri="{FF2B5EF4-FFF2-40B4-BE49-F238E27FC236}">
                <a16:creationId xmlns:a16="http://schemas.microsoft.com/office/drawing/2014/main" id="{0151BD0E-3D8C-47AE-B4CC-B9F6D6735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EE10F-A4B4-41D6-8F81-8C536362EAA6}"/>
              </a:ext>
            </a:extLst>
          </p:cNvPr>
          <p:cNvSpPr>
            <a:spLocks noGrp="1"/>
          </p:cNvSpPr>
          <p:nvPr>
            <p:ph type="sldNum" sz="quarter" idx="12"/>
          </p:nvPr>
        </p:nvSpPr>
        <p:spPr/>
        <p:txBody>
          <a:bodyPr/>
          <a:lstStyle/>
          <a:p>
            <a:fld id="{2E77CBC9-BC70-4389-B3BC-58C51E330D5A}" type="slidenum">
              <a:rPr lang="en-US" smtClean="0"/>
              <a:t>‹#›</a:t>
            </a:fld>
            <a:endParaRPr lang="en-US"/>
          </a:p>
        </p:txBody>
      </p:sp>
    </p:spTree>
    <p:extLst>
      <p:ext uri="{BB962C8B-B14F-4D97-AF65-F5344CB8AC3E}">
        <p14:creationId xmlns:p14="http://schemas.microsoft.com/office/powerpoint/2010/main" val="23218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543D6-2CB1-4F6D-A446-C21ACDB57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C2BDA8-39F6-4DC7-964E-92B5E121A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D36F1-0CC6-4DB8-8DE3-9F3937700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CE003-CD62-42CE-B437-54D2DDFB673F}" type="datetimeFigureOut">
              <a:rPr lang="en-US" smtClean="0"/>
              <a:t>12/7/2023</a:t>
            </a:fld>
            <a:endParaRPr lang="en-US"/>
          </a:p>
        </p:txBody>
      </p:sp>
      <p:sp>
        <p:nvSpPr>
          <p:cNvPr id="5" name="Footer Placeholder 4">
            <a:extLst>
              <a:ext uri="{FF2B5EF4-FFF2-40B4-BE49-F238E27FC236}">
                <a16:creationId xmlns:a16="http://schemas.microsoft.com/office/drawing/2014/main" id="{9E26D761-4504-4FD5-92C1-ED09543BC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8C50C3-7E5A-4B96-941B-6EA780F41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7CBC9-BC70-4389-B3BC-58C51E330D5A}" type="slidenum">
              <a:rPr lang="en-US" smtClean="0"/>
              <a:t>‹#›</a:t>
            </a:fld>
            <a:endParaRPr lang="en-US"/>
          </a:p>
        </p:txBody>
      </p:sp>
    </p:spTree>
    <p:extLst>
      <p:ext uri="{BB962C8B-B14F-4D97-AF65-F5344CB8AC3E}">
        <p14:creationId xmlns:p14="http://schemas.microsoft.com/office/powerpoint/2010/main" val="407692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AD38-23E9-431A-9E7A-537C3E1624E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Information Extraction and Information Retrieval</a:t>
            </a:r>
          </a:p>
        </p:txBody>
      </p:sp>
    </p:spTree>
    <p:extLst>
      <p:ext uri="{BB962C8B-B14F-4D97-AF65-F5344CB8AC3E}">
        <p14:creationId xmlns:p14="http://schemas.microsoft.com/office/powerpoint/2010/main" val="12814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D367-6372-4C86-906A-0685F80AA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Information Extraction</a:t>
            </a:r>
          </a:p>
        </p:txBody>
      </p:sp>
      <p:sp>
        <p:nvSpPr>
          <p:cNvPr id="3" name="Content Placeholder 2">
            <a:extLst>
              <a:ext uri="{FF2B5EF4-FFF2-40B4-BE49-F238E27FC236}">
                <a16:creationId xmlns:a16="http://schemas.microsoft.com/office/drawing/2014/main" id="{363AEF36-6633-4239-B10E-F2B0B31C629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Information extraction is the process of extracting information from unstructured textual sources to enable finding entities as well as classifying and storing them in a database.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Semantically enhanced information extraction (also known as semantic annotation) couples those entities with their semantic descriptions and connections from a knowledge graph.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Information extraction is the process of extracting specific (pre-specified) information from textual sources.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5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3ABC-3824-4525-B14A-06099611D9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Does information Extraction Work</a:t>
            </a:r>
          </a:p>
        </p:txBody>
      </p:sp>
      <p:pic>
        <p:nvPicPr>
          <p:cNvPr id="4" name="Content Placeholder 3">
            <a:extLst>
              <a:ext uri="{FF2B5EF4-FFF2-40B4-BE49-F238E27FC236}">
                <a16:creationId xmlns:a16="http://schemas.microsoft.com/office/drawing/2014/main" id="{90CFD284-0C31-4961-9F48-DA653EFD8212}"/>
              </a:ext>
            </a:extLst>
          </p:cNvPr>
          <p:cNvPicPr>
            <a:picLocks noGrp="1" noChangeAspect="1"/>
          </p:cNvPicPr>
          <p:nvPr>
            <p:ph idx="1"/>
          </p:nvPr>
        </p:nvPicPr>
        <p:blipFill>
          <a:blip r:embed="rId2"/>
          <a:stretch>
            <a:fillRect/>
          </a:stretch>
        </p:blipFill>
        <p:spPr>
          <a:xfrm>
            <a:off x="492369" y="1825625"/>
            <a:ext cx="11155679" cy="4351338"/>
          </a:xfrm>
          <a:prstGeom prst="rect">
            <a:avLst/>
          </a:prstGeom>
        </p:spPr>
      </p:pic>
    </p:spTree>
    <p:extLst>
      <p:ext uri="{BB962C8B-B14F-4D97-AF65-F5344CB8AC3E}">
        <p14:creationId xmlns:p14="http://schemas.microsoft.com/office/powerpoint/2010/main" val="190406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EE97-0ED5-486B-81AF-BF07B27D9E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Does information Extraction Work</a:t>
            </a:r>
            <a:endParaRPr lang="en-US" dirty="0"/>
          </a:p>
        </p:txBody>
      </p:sp>
      <p:sp>
        <p:nvSpPr>
          <p:cNvPr id="3" name="Content Placeholder 2">
            <a:extLst>
              <a:ext uri="{FF2B5EF4-FFF2-40B4-BE49-F238E27FC236}">
                <a16:creationId xmlns:a16="http://schemas.microsoft.com/office/drawing/2014/main" id="{1ACBE5DF-B8D4-468F-A453-103BE59E0AEF}"/>
              </a:ext>
            </a:extLst>
          </p:cNvPr>
          <p:cNvSpPr>
            <a:spLocks noGrp="1"/>
          </p:cNvSpPr>
          <p:nvPr>
            <p:ph idx="1"/>
          </p:nvPr>
        </p:nvSpPr>
        <p:spPr/>
        <p:txBody>
          <a:bodyPr>
            <a:normAutofit/>
          </a:bodyPr>
          <a:lstStyle/>
          <a:p>
            <a:pPr marL="0" indent="0" fontAlgn="base">
              <a:buNone/>
            </a:pPr>
            <a:r>
              <a:rPr lang="en-US" sz="2000" dirty="0">
                <a:latin typeface="Times New Roman" panose="02020603050405020304" pitchFamily="18" charset="0"/>
                <a:cs typeface="Times New Roman" panose="02020603050405020304" pitchFamily="18" charset="0"/>
              </a:rPr>
              <a:t>F</a:t>
            </a:r>
            <a:r>
              <a:rPr lang="en-US" sz="200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structured information to be extracted from unstructured texts, the following main subtasks are involved:</a:t>
            </a:r>
          </a:p>
          <a:p>
            <a:pPr fontAlgn="base"/>
            <a:r>
              <a:rPr lang="en-US" sz="2000" b="1" dirty="0">
                <a:latin typeface="Times New Roman" panose="02020603050405020304" pitchFamily="18" charset="0"/>
                <a:cs typeface="Times New Roman" panose="02020603050405020304" pitchFamily="18" charset="0"/>
              </a:rPr>
              <a:t>Pre-processing of the text </a:t>
            </a:r>
            <a:r>
              <a:rPr lang="en-US" sz="2000" dirty="0">
                <a:latin typeface="Times New Roman" panose="02020603050405020304" pitchFamily="18" charset="0"/>
                <a:cs typeface="Times New Roman" panose="02020603050405020304" pitchFamily="18" charset="0"/>
              </a:rPr>
              <a:t>– this is where the text is prepared for processing with the help of computational linguistics tools such as tokenization, sentence splitting, morphological analysis, etc.</a:t>
            </a:r>
          </a:p>
          <a:p>
            <a:pPr fontAlgn="base"/>
            <a:r>
              <a:rPr lang="en-US" sz="2000" b="1" dirty="0">
                <a:latin typeface="Times New Roman" panose="02020603050405020304" pitchFamily="18" charset="0"/>
                <a:cs typeface="Times New Roman" panose="02020603050405020304" pitchFamily="18" charset="0"/>
              </a:rPr>
              <a:t>Finding and classifying concepts </a:t>
            </a:r>
            <a:r>
              <a:rPr lang="en-US" sz="2000" dirty="0">
                <a:latin typeface="Times New Roman" panose="02020603050405020304" pitchFamily="18" charset="0"/>
                <a:cs typeface="Times New Roman" panose="02020603050405020304" pitchFamily="18" charset="0"/>
              </a:rPr>
              <a:t>– this is where mentions of people, things, locations, events and other pre-specified types of concepts are detected and classified.</a:t>
            </a:r>
          </a:p>
          <a:p>
            <a:pPr fontAlgn="base"/>
            <a:r>
              <a:rPr lang="en-US" sz="2000" b="1" dirty="0">
                <a:latin typeface="Times New Roman" panose="02020603050405020304" pitchFamily="18" charset="0"/>
                <a:cs typeface="Times New Roman" panose="02020603050405020304" pitchFamily="18" charset="0"/>
              </a:rPr>
              <a:t>Connecting the concepts </a:t>
            </a:r>
            <a:r>
              <a:rPr lang="en-US" sz="2000" dirty="0">
                <a:latin typeface="Times New Roman" panose="02020603050405020304" pitchFamily="18" charset="0"/>
                <a:cs typeface="Times New Roman" panose="02020603050405020304" pitchFamily="18" charset="0"/>
              </a:rPr>
              <a:t>– this is the task of identifying relationships between the extracted concepts.</a:t>
            </a:r>
          </a:p>
          <a:p>
            <a:pPr fontAlgn="base"/>
            <a:r>
              <a:rPr lang="en-US" sz="2000" b="1" dirty="0">
                <a:latin typeface="Times New Roman" panose="02020603050405020304" pitchFamily="18" charset="0"/>
                <a:cs typeface="Times New Roman" panose="02020603050405020304" pitchFamily="18" charset="0"/>
              </a:rPr>
              <a:t>Unifying</a:t>
            </a:r>
            <a:r>
              <a:rPr lang="en-US" sz="2000" dirty="0">
                <a:latin typeface="Times New Roman" panose="02020603050405020304" pitchFamily="18" charset="0"/>
                <a:cs typeface="Times New Roman" panose="02020603050405020304" pitchFamily="18" charset="0"/>
              </a:rPr>
              <a:t> – this subtask is about presenting the extracted data into a standard form.</a:t>
            </a:r>
          </a:p>
          <a:p>
            <a:pPr fontAlgn="base"/>
            <a:r>
              <a:rPr lang="en-US" sz="2000" b="1" dirty="0">
                <a:latin typeface="Times New Roman" panose="02020603050405020304" pitchFamily="18" charset="0"/>
                <a:cs typeface="Times New Roman" panose="02020603050405020304" pitchFamily="18" charset="0"/>
              </a:rPr>
              <a:t>Getting rid of the noise </a:t>
            </a:r>
            <a:r>
              <a:rPr lang="en-US" sz="2000" dirty="0">
                <a:latin typeface="Times New Roman" panose="02020603050405020304" pitchFamily="18" charset="0"/>
                <a:cs typeface="Times New Roman" panose="02020603050405020304" pitchFamily="18" charset="0"/>
              </a:rPr>
              <a:t>– this subtask involves eliminating duplicate data.</a:t>
            </a:r>
          </a:p>
          <a:p>
            <a:pPr fontAlgn="base"/>
            <a:r>
              <a:rPr lang="en-US" sz="2000" b="1" dirty="0">
                <a:latin typeface="Times New Roman" panose="02020603050405020304" pitchFamily="18" charset="0"/>
                <a:cs typeface="Times New Roman" panose="02020603050405020304" pitchFamily="18" charset="0"/>
              </a:rPr>
              <a:t>Enriching your knowledge base </a:t>
            </a:r>
            <a:r>
              <a:rPr lang="en-US" sz="2000" dirty="0">
                <a:latin typeface="Times New Roman" panose="02020603050405020304" pitchFamily="18" charset="0"/>
                <a:cs typeface="Times New Roman" panose="02020603050405020304" pitchFamily="18" charset="0"/>
              </a:rPr>
              <a:t>– this is where the extracted knowledge is ingested in your database for further use.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9875-F118-4997-A335-16F13B51E1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Information Retrieval</a:t>
            </a:r>
          </a:p>
        </p:txBody>
      </p:sp>
      <p:sp>
        <p:nvSpPr>
          <p:cNvPr id="3" name="Content Placeholder 2">
            <a:extLst>
              <a:ext uri="{FF2B5EF4-FFF2-40B4-BE49-F238E27FC236}">
                <a16:creationId xmlns:a16="http://schemas.microsoft.com/office/drawing/2014/main" id="{4F5F04FA-85F3-41B1-A89D-DDF513AA03C1}"/>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Information Retrieval can be defined as a software program that deals with the organization, storage, retrieval, and evaluation of information from document repositories, particularly textual information.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Information Retrieval is the activity of obtaining material that can usually be documented on an unstructured nature i.e. usually text which satisfies an information need from within large collections which is stored on computers.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IR system assists the users in finding the information they require but it does not explicitly return the answers to the question.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Information retrieval also extends support to users in browsing or filtering document collection or processing a set of retrieved documents. The system searches over billions of documents stored on millions of computers.</a:t>
            </a:r>
          </a:p>
        </p:txBody>
      </p:sp>
    </p:spTree>
    <p:extLst>
      <p:ext uri="{BB962C8B-B14F-4D97-AF65-F5344CB8AC3E}">
        <p14:creationId xmlns:p14="http://schemas.microsoft.com/office/powerpoint/2010/main" val="392042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7875-2C40-4380-AB79-FCC31E7B82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IR Model /Components of IR</a:t>
            </a:r>
          </a:p>
        </p:txBody>
      </p:sp>
      <p:sp>
        <p:nvSpPr>
          <p:cNvPr id="3" name="Content Placeholder 2">
            <a:extLst>
              <a:ext uri="{FF2B5EF4-FFF2-40B4-BE49-F238E27FC236}">
                <a16:creationId xmlns:a16="http://schemas.microsoft.com/office/drawing/2014/main" id="{05C0DC44-220B-4988-B1E7-A876CD36A57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An Information Retrieval (IR) model selects and ranks the document that is required by the user or the user has asked for in the form of a query.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documents and the queries are represented in a similar manner, so that document selection and ranking can be formalized by a matching function that returns a retrieval status value (RSV) for each document in the collection.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of the Information Retrieval systems represent document contents by a set of descriptors, called terms, belonging to a vocabulary V.</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IR model determines the query-document matching function according to four main approaches: </a:t>
            </a:r>
          </a:p>
        </p:txBody>
      </p:sp>
    </p:spTree>
    <p:extLst>
      <p:ext uri="{BB962C8B-B14F-4D97-AF65-F5344CB8AC3E}">
        <p14:creationId xmlns:p14="http://schemas.microsoft.com/office/powerpoint/2010/main" val="30528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78E5-F1C5-4404-B69E-7C580BC6BD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IR Model/Components of IR</a:t>
            </a:r>
          </a:p>
        </p:txBody>
      </p:sp>
      <p:pic>
        <p:nvPicPr>
          <p:cNvPr id="1026" name="Picture 2" descr="Lightbox">
            <a:extLst>
              <a:ext uri="{FF2B5EF4-FFF2-40B4-BE49-F238E27FC236}">
                <a16:creationId xmlns:a16="http://schemas.microsoft.com/office/drawing/2014/main" id="{7AAC6192-0B3C-4AA4-B73B-1880CFD9F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161" y="2182019"/>
            <a:ext cx="9917722" cy="444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3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D8AE-F907-4416-8C66-A7C0E99D88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IR Model/Components of IR</a:t>
            </a:r>
            <a:endParaRPr lang="en-US" dirty="0"/>
          </a:p>
        </p:txBody>
      </p:sp>
      <p:sp>
        <p:nvSpPr>
          <p:cNvPr id="3" name="Content Placeholder 2">
            <a:extLst>
              <a:ext uri="{FF2B5EF4-FFF2-40B4-BE49-F238E27FC236}">
                <a16:creationId xmlns:a16="http://schemas.microsoft.com/office/drawing/2014/main" id="{F40BC72B-BAD5-46B0-BF9A-A877CD96EABE}"/>
              </a:ext>
            </a:extLst>
          </p:cNvPr>
          <p:cNvSpPr>
            <a:spLocks noGrp="1"/>
          </p:cNvSpPr>
          <p:nvPr>
            <p:ph idx="1"/>
          </p:nvPr>
        </p:nvSpPr>
        <p:spPr/>
        <p:txBody>
          <a:bodyPr>
            <a:normAutofit fontScale="85000" lnSpcReduction="20000"/>
          </a:bodyPr>
          <a:lstStyle/>
          <a:p>
            <a:pPr algn="just" fontAlgn="base"/>
            <a:r>
              <a:rPr lang="en-US" sz="2400" b="1" dirty="0">
                <a:latin typeface="Times New Roman" panose="02020603050405020304" pitchFamily="18" charset="0"/>
                <a:cs typeface="Times New Roman" panose="02020603050405020304" pitchFamily="18" charset="0"/>
              </a:rPr>
              <a:t>Acquisition: </a:t>
            </a:r>
            <a:r>
              <a:rPr lang="en-US" sz="2400" dirty="0">
                <a:latin typeface="Times New Roman" panose="02020603050405020304" pitchFamily="18" charset="0"/>
                <a:cs typeface="Times New Roman" panose="02020603050405020304" pitchFamily="18" charset="0"/>
              </a:rPr>
              <a:t>In this step, the selection of documents and other objects from various web resources that consist of text-based documents takes place. The required data is collected by web crawlers and stored in the database.</a:t>
            </a:r>
          </a:p>
          <a:p>
            <a:pPr marL="0" indent="0" algn="just" fontAlgn="base">
              <a:buNone/>
            </a:pPr>
            <a:endParaRPr lang="en-US" sz="2400" dirty="0">
              <a:latin typeface="Times New Roman" panose="02020603050405020304" pitchFamily="18" charset="0"/>
              <a:cs typeface="Times New Roman" panose="02020603050405020304" pitchFamily="18" charset="0"/>
            </a:endParaRPr>
          </a:p>
          <a:p>
            <a:pPr algn="just" fontAlgn="base"/>
            <a:r>
              <a:rPr lang="en-US" sz="2400" b="1" dirty="0">
                <a:latin typeface="Times New Roman" panose="02020603050405020304" pitchFamily="18" charset="0"/>
                <a:cs typeface="Times New Roman" panose="02020603050405020304" pitchFamily="18" charset="0"/>
              </a:rPr>
              <a:t>Representation: </a:t>
            </a:r>
            <a:r>
              <a:rPr lang="en-US" sz="2400" dirty="0">
                <a:latin typeface="Times New Roman" panose="02020603050405020304" pitchFamily="18" charset="0"/>
                <a:cs typeface="Times New Roman" panose="02020603050405020304" pitchFamily="18" charset="0"/>
              </a:rPr>
              <a:t>It consists of indexing that contains free-text terms, controlled vocabulary, manual &amp; automatic techniques as well. example: Abstracting contains summarizing and Bibliographic description that contains author, title, sources, data, and metadata.</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b="1" dirty="0">
                <a:latin typeface="Times New Roman" panose="02020603050405020304" pitchFamily="18" charset="0"/>
                <a:cs typeface="Times New Roman" panose="02020603050405020304" pitchFamily="18" charset="0"/>
              </a:rPr>
              <a:t>File Organization: </a:t>
            </a:r>
            <a:r>
              <a:rPr lang="en-US" sz="2400" dirty="0">
                <a:latin typeface="Times New Roman" panose="02020603050405020304" pitchFamily="18" charset="0"/>
                <a:cs typeface="Times New Roman" panose="02020603050405020304" pitchFamily="18" charset="0"/>
              </a:rPr>
              <a:t>There are two types of file organization methods. i.e. </a:t>
            </a:r>
            <a:r>
              <a:rPr lang="en-US" sz="2400" i="1" dirty="0">
                <a:latin typeface="Times New Roman" panose="02020603050405020304" pitchFamily="18" charset="0"/>
                <a:cs typeface="Times New Roman" panose="02020603050405020304" pitchFamily="18" charset="0"/>
              </a:rPr>
              <a:t>Sequential</a:t>
            </a:r>
            <a:r>
              <a:rPr lang="en-US" sz="2400" dirty="0">
                <a:latin typeface="Times New Roman" panose="02020603050405020304" pitchFamily="18" charset="0"/>
                <a:cs typeface="Times New Roman" panose="02020603050405020304" pitchFamily="18" charset="0"/>
              </a:rPr>
              <a:t>: It contains documents by document data. </a:t>
            </a:r>
            <a:r>
              <a:rPr lang="en-US" sz="2400" i="1" dirty="0">
                <a:latin typeface="Times New Roman" panose="02020603050405020304" pitchFamily="18" charset="0"/>
                <a:cs typeface="Times New Roman" panose="02020603050405020304" pitchFamily="18" charset="0"/>
              </a:rPr>
              <a:t>Inverted</a:t>
            </a:r>
            <a:r>
              <a:rPr lang="en-US" sz="2400" dirty="0">
                <a:latin typeface="Times New Roman" panose="02020603050405020304" pitchFamily="18" charset="0"/>
                <a:cs typeface="Times New Roman" panose="02020603050405020304" pitchFamily="18" charset="0"/>
              </a:rPr>
              <a:t>: It contains term by term, list of records under each term.</a:t>
            </a:r>
            <a:r>
              <a:rPr lang="en-US" sz="2400" i="1" dirty="0">
                <a:latin typeface="Times New Roman" panose="02020603050405020304" pitchFamily="18" charset="0"/>
                <a:cs typeface="Times New Roman" panose="02020603050405020304" pitchFamily="18" charset="0"/>
              </a:rPr>
              <a:t> Combination</a:t>
            </a:r>
            <a:r>
              <a:rPr lang="en-US" sz="2400" dirty="0">
                <a:latin typeface="Times New Roman" panose="02020603050405020304" pitchFamily="18" charset="0"/>
                <a:cs typeface="Times New Roman" panose="02020603050405020304" pitchFamily="18" charset="0"/>
              </a:rPr>
              <a:t> of both.</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b="1" dirty="0">
                <a:latin typeface="Times New Roman" panose="02020603050405020304" pitchFamily="18" charset="0"/>
                <a:cs typeface="Times New Roman" panose="02020603050405020304" pitchFamily="18" charset="0"/>
              </a:rPr>
              <a:t>Query: </a:t>
            </a:r>
            <a:r>
              <a:rPr lang="en-US" sz="2400" dirty="0">
                <a:latin typeface="Times New Roman" panose="02020603050405020304" pitchFamily="18" charset="0"/>
                <a:cs typeface="Times New Roman" panose="02020603050405020304" pitchFamily="18" charset="0"/>
              </a:rPr>
              <a:t>An IR process starts when a user enters a query into the system. Queries are formal statements of information needs, for example, search strings in web search engines. In information retrieval, a query does not uniquely identify a single object in the collection. Instead, several objects may match the query, perhaps with different degrees of relevancy.</a:t>
            </a:r>
          </a:p>
          <a:p>
            <a:endParaRPr lang="en-US" dirty="0"/>
          </a:p>
        </p:txBody>
      </p:sp>
    </p:spTree>
    <p:extLst>
      <p:ext uri="{BB962C8B-B14F-4D97-AF65-F5344CB8AC3E}">
        <p14:creationId xmlns:p14="http://schemas.microsoft.com/office/powerpoint/2010/main" val="277951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A6EA-39ED-4E93-89AD-56BC034567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Futures of Information Retrieval System</a:t>
            </a:r>
          </a:p>
        </p:txBody>
      </p:sp>
      <p:sp>
        <p:nvSpPr>
          <p:cNvPr id="3" name="Content Placeholder 2">
            <a:extLst>
              <a:ext uri="{FF2B5EF4-FFF2-40B4-BE49-F238E27FC236}">
                <a16:creationId xmlns:a16="http://schemas.microsoft.com/office/drawing/2014/main" id="{0E01706E-35AD-4BA8-A17B-14680A9F9788}"/>
              </a:ext>
            </a:extLst>
          </p:cNvPr>
          <p:cNvSpPr>
            <a:spLocks noGrp="1"/>
          </p:cNvSpPr>
          <p:nvPr>
            <p:ph idx="1"/>
          </p:nvPr>
        </p:nvSpPr>
        <p:spPr/>
        <p:txBody>
          <a:bodyPr>
            <a:normAutofit fontScale="92500"/>
          </a:bodyPr>
          <a:lstStyle/>
          <a:p>
            <a:pPr fontAlgn="base"/>
            <a:r>
              <a:rPr lang="en-US" sz="2200" b="1" dirty="0">
                <a:latin typeface="Times New Roman" panose="02020603050405020304" pitchFamily="18" charset="0"/>
                <a:cs typeface="Times New Roman" panose="02020603050405020304" pitchFamily="18" charset="0"/>
              </a:rPr>
              <a:t>Early Developments: </a:t>
            </a:r>
            <a:r>
              <a:rPr lang="en-US" sz="2200" dirty="0">
                <a:latin typeface="Times New Roman" panose="02020603050405020304" pitchFamily="18" charset="0"/>
                <a:cs typeface="Times New Roman" panose="02020603050405020304" pitchFamily="18" charset="0"/>
              </a:rPr>
              <a:t>As there was an increase in the need for a lot of information, it became necessary to build data structures to get faster access. The index is the data structure for faster retrieval of information. Over centuries manual categorization of hierarchies was done for indexes. </a:t>
            </a: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r>
              <a:rPr lang="en-US" sz="2200" b="1" dirty="0">
                <a:latin typeface="Times New Roman" panose="02020603050405020304" pitchFamily="18" charset="0"/>
                <a:cs typeface="Times New Roman" panose="02020603050405020304" pitchFamily="18" charset="0"/>
              </a:rPr>
              <a:t>Information Retrieval In Libraries:</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Libraries were the first to adopt IR systems for information retrieval. In first-generation, it consisted, automation of previous technologies, and the search was based on author name and title. In the second generation, it included searching by subject heading, keywords, etc. In the third generation, it consisted of graphical interfaces, electronic forms, hypertext features, etc. </a:t>
            </a: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r>
              <a:rPr lang="en-US" sz="2200" b="1" dirty="0">
                <a:latin typeface="Times New Roman" panose="02020603050405020304" pitchFamily="18" charset="0"/>
                <a:cs typeface="Times New Roman" panose="02020603050405020304" pitchFamily="18" charset="0"/>
              </a:rPr>
              <a:t>The Web and Digital Libraries: </a:t>
            </a:r>
            <a:r>
              <a:rPr lang="en-US" sz="2200" dirty="0">
                <a:latin typeface="Times New Roman" panose="02020603050405020304" pitchFamily="18" charset="0"/>
                <a:cs typeface="Times New Roman" panose="02020603050405020304" pitchFamily="18" charset="0"/>
              </a:rPr>
              <a:t>It is cheaper than various sources of information, it provides greater access to networks due to digital communication and it gives free access to publish on a larger medium.</a:t>
            </a:r>
          </a:p>
          <a:p>
            <a:endParaRPr lang="en-US" dirty="0"/>
          </a:p>
        </p:txBody>
      </p:sp>
    </p:spTree>
    <p:extLst>
      <p:ext uri="{BB962C8B-B14F-4D97-AF65-F5344CB8AC3E}">
        <p14:creationId xmlns:p14="http://schemas.microsoft.com/office/powerpoint/2010/main" val="323029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D7D8-6B93-4F87-A718-FBCA78D324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of Information Retrieval</a:t>
            </a:r>
            <a:endParaRPr lang="en-US" dirty="0"/>
          </a:p>
        </p:txBody>
      </p:sp>
      <p:sp>
        <p:nvSpPr>
          <p:cNvPr id="3" name="Content Placeholder 2">
            <a:extLst>
              <a:ext uri="{FF2B5EF4-FFF2-40B4-BE49-F238E27FC236}">
                <a16:creationId xmlns:a16="http://schemas.microsoft.com/office/drawing/2014/main" id="{1E8C4786-7085-4420-A95F-2DA40EBAEE94}"/>
              </a:ext>
            </a:extLst>
          </p:cNvPr>
          <p:cNvSpPr>
            <a:spLocks noGrp="1"/>
          </p:cNvSpPr>
          <p:nvPr>
            <p:ph idx="1"/>
          </p:nvPr>
        </p:nvSpPr>
        <p:spPr/>
        <p:txBody>
          <a:bodyPr>
            <a:normAutofit/>
          </a:bodyPr>
          <a:lstStyle/>
          <a:p>
            <a:r>
              <a:rPr lang="en-US" altLang="en-US" sz="2000" b="1" dirty="0">
                <a:solidFill>
                  <a:srgbClr val="273239"/>
                </a:solidFill>
                <a:latin typeface="Times New Roman" panose="02020603050405020304" pitchFamily="18" charset="0"/>
                <a:cs typeface="Times New Roman" panose="02020603050405020304" pitchFamily="18" charset="0"/>
              </a:rPr>
              <a:t>Efficient Access: </a:t>
            </a:r>
            <a:r>
              <a:rPr lang="en-US" altLang="en-US" sz="2000" dirty="0">
                <a:solidFill>
                  <a:srgbClr val="273239"/>
                </a:solidFill>
                <a:latin typeface="Times New Roman" panose="02020603050405020304" pitchFamily="18" charset="0"/>
                <a:cs typeface="Times New Roman" panose="02020603050405020304" pitchFamily="18" charset="0"/>
              </a:rPr>
              <a:t>Information retrieval techniques make it possible for users to easily locate and retrieve vast amounts of data or information.</a:t>
            </a:r>
          </a:p>
          <a:p>
            <a:endParaRPr lang="en-US" sz="2000" dirty="0">
              <a:solidFill>
                <a:srgbClr val="273239"/>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Personalization of Results: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User profiling and personalization techniques are used in information retrieval models to tailor search results to individual preferences and behaviors.</a:t>
            </a:r>
          </a:p>
          <a:p>
            <a:pPr algn="just" eaLnBrk="0" fontAlgn="base" hangingPunct="0">
              <a:lnSpc>
                <a:spcPct val="100000"/>
              </a:lnSpc>
              <a:spcBef>
                <a:spcPct val="0"/>
              </a:spcBef>
              <a:spcAft>
                <a:spcPct val="0"/>
              </a:spcAft>
            </a:pPr>
            <a:endParaRPr lang="en-US" altLang="en-US" sz="2000" dirty="0">
              <a:solidFill>
                <a:srgbClr val="273239"/>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Information retrieval models are capable of handling increasing data volumes.</a:t>
            </a:r>
          </a:p>
          <a:p>
            <a:pPr algn="just" eaLnBrk="0" fontAlgn="base" hangingPunct="0">
              <a:lnSpc>
                <a:spcPct val="100000"/>
              </a:lnSpc>
              <a:spcBef>
                <a:spcPct val="0"/>
              </a:spcBef>
              <a:spcAft>
                <a:spcPct val="0"/>
              </a:spcAft>
            </a:pPr>
            <a:endParaRPr lang="en-US" altLang="en-US" sz="2000" dirty="0">
              <a:solidFill>
                <a:srgbClr val="273239"/>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Precision: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These systems can provide highly accurate and relevant search results, reducing the likelihood of irrelevant information appearing in search results.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lang="en-US" altLang="en-US" sz="2000" dirty="0">
              <a:solidFill>
                <a:srgbClr val="273239"/>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53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144C-509E-4724-9963-F2494E0B65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 of Information Retrieval</a:t>
            </a:r>
            <a:br>
              <a:rPr lang="en-US" b="1" dirty="0"/>
            </a:br>
            <a:endParaRPr lang="en-US" dirty="0"/>
          </a:p>
        </p:txBody>
      </p:sp>
      <p:sp>
        <p:nvSpPr>
          <p:cNvPr id="3" name="Content Placeholder 2">
            <a:extLst>
              <a:ext uri="{FF2B5EF4-FFF2-40B4-BE49-F238E27FC236}">
                <a16:creationId xmlns:a16="http://schemas.microsoft.com/office/drawing/2014/main" id="{1A60FC7E-B3DD-4ACE-BD34-08F8FB62229F}"/>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Information Overload</a:t>
            </a:r>
            <a:r>
              <a:rPr lang="en-US" sz="2000" dirty="0">
                <a:latin typeface="Times New Roman" panose="02020603050405020304" pitchFamily="18" charset="0"/>
                <a:cs typeface="Times New Roman" panose="02020603050405020304" pitchFamily="18" charset="0"/>
              </a:rPr>
              <a:t>: When a lot of information is available, users often face information overload, making it difficult to find the most useful and relevant material.</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Lack of Context:</a:t>
            </a:r>
            <a:r>
              <a:rPr lang="en-US" sz="2000" dirty="0">
                <a:latin typeface="Times New Roman" panose="02020603050405020304" pitchFamily="18" charset="0"/>
                <a:cs typeface="Times New Roman" panose="02020603050405020304" pitchFamily="18" charset="0"/>
              </a:rPr>
              <a:t> Information retrieval systems may fail to understand the context of a user’s query, potentially leading to inaccurate results.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Privacy and Security Concerns:</a:t>
            </a:r>
            <a:r>
              <a:rPr lang="en-US" sz="2000" dirty="0">
                <a:latin typeface="Times New Roman" panose="02020603050405020304" pitchFamily="18" charset="0"/>
                <a:cs typeface="Times New Roman" panose="02020603050405020304" pitchFamily="18" charset="0"/>
              </a:rPr>
              <a:t> As information retrieval systems often access sensitive user data, they can raise privacy and security concerns.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Maintenance Challenges:</a:t>
            </a:r>
            <a:r>
              <a:rPr lang="en-US" sz="2000" dirty="0">
                <a:latin typeface="Times New Roman" panose="02020603050405020304" pitchFamily="18" charset="0"/>
                <a:cs typeface="Times New Roman" panose="02020603050405020304" pitchFamily="18" charset="0"/>
              </a:rPr>
              <a:t> Keeping these systems up-to-date and effective requires ongoing efforts, including regular updates, data cleaning, and algorithm adjustments.</a:t>
            </a:r>
          </a:p>
        </p:txBody>
      </p:sp>
    </p:spTree>
    <p:extLst>
      <p:ext uri="{BB962C8B-B14F-4D97-AF65-F5344CB8AC3E}">
        <p14:creationId xmlns:p14="http://schemas.microsoft.com/office/powerpoint/2010/main" val="57499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4A012D-0FD3-4986-9FD9-DA04B32662E7}"/>
              </a:ext>
            </a:extLst>
          </p:cNvPr>
          <p:cNvSpPr>
            <a:spLocks noGrp="1"/>
          </p:cNvSpPr>
          <p:nvPr>
            <p:ph type="ctrTitle"/>
          </p:nvPr>
        </p:nvSpPr>
        <p:spPr/>
        <p:txBody>
          <a:bodyPr/>
          <a:lstStyle/>
          <a:p>
            <a:r>
              <a:rPr lang="en-US" dirty="0"/>
              <a:t>Information Extraction</a:t>
            </a:r>
          </a:p>
        </p:txBody>
      </p:sp>
    </p:spTree>
    <p:extLst>
      <p:ext uri="{BB962C8B-B14F-4D97-AF65-F5344CB8AC3E}">
        <p14:creationId xmlns:p14="http://schemas.microsoft.com/office/powerpoint/2010/main" val="285372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1060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Information Extraction and Information Retrieval</vt:lpstr>
      <vt:lpstr>Information Retrieval</vt:lpstr>
      <vt:lpstr>IR Model /Components of IR</vt:lpstr>
      <vt:lpstr>IR Model/Components of IR</vt:lpstr>
      <vt:lpstr>IR Model/Components of IR</vt:lpstr>
      <vt:lpstr>Futures of Information Retrieval System</vt:lpstr>
      <vt:lpstr>Advantages of Information Retrieval</vt:lpstr>
      <vt:lpstr>Disadvantages of Information Retrieval </vt:lpstr>
      <vt:lpstr>Information Extraction</vt:lpstr>
      <vt:lpstr>Information Extraction</vt:lpstr>
      <vt:lpstr>How Does information Extraction Work</vt:lpstr>
      <vt:lpstr>How Does information Extraction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 and Information Retrieval</dc:title>
  <dc:creator>RAMAKANT GANJESHWAR</dc:creator>
  <cp:lastModifiedBy>RAMAKANT GANJESHWAR</cp:lastModifiedBy>
  <cp:revision>3</cp:revision>
  <dcterms:created xsi:type="dcterms:W3CDTF">2023-12-07T05:15:33Z</dcterms:created>
  <dcterms:modified xsi:type="dcterms:W3CDTF">2023-12-07T06:03:38Z</dcterms:modified>
</cp:coreProperties>
</file>