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FE5D2-071D-486E-B0B6-E23A357D7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mage-segm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mage-segm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mage-segm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mage-segm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mage-segm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mage-segm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mage-segment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mage-segment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mage-segment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mage-segment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mage-segm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mage-segmenta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mage-segmenta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mage-segm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mage-segm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mage-segm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mage-segm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mage-segm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mage-segm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mage-segm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Image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subject/>
  <dc:creator/>
  <cp:keywords/>
  <dc:description>generated using python-pptx</dc:description>
  <cp:lastModifiedBy>RAMAKANT GANJESHWAR</cp:lastModifiedBy>
  <cp:revision>3</cp:revision>
  <dcterms:created xsi:type="dcterms:W3CDTF">2013-01-27T09:14:16Z</dcterms:created>
  <dcterms:modified xsi:type="dcterms:W3CDTF">2024-10-07T03:21:47Z</dcterms:modified>
  <cp:category/>
</cp:coreProperties>
</file>