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2A3E3-D2FE-4039-92D2-B4AC4CF62A1E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C5E8B-1ABC-470D-902A-DD471E489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012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BEDA-440D-857B-B7A7-BE228EB9B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C96FE-EFC8-B7B4-13F9-14CA9F3E2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49397-FF3B-DE61-6D8E-26EB8D1F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C594-5445-4915-BA2E-6E943C25DC5B}" type="datetime1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5CB64-D815-942B-95D9-CE94EC72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A7B93-6F2B-26FB-3502-931D446F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9FF2-CFBA-4538-843A-47700196F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26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ADBB-198C-68A4-DAAC-1197C2AD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F0E65-382C-AF92-144F-BD898A443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CF2A4-D6E1-1BBF-A6ED-B98E9A5D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CAFC-2CB0-4CAE-BA59-E5ADF3124914}" type="datetime1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5DCC6-A41C-5EA0-23B6-F36C46EC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FDEF7-302C-C94F-32D6-191A205E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9FF2-CFBA-4538-843A-47700196F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77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05681-AB0B-1EB0-E0BE-4813E9D19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EF1B7-74CF-76B2-87B4-830BDE3FE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F4D71-B57B-67F3-40F0-5135D0BF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0827-2C48-45CE-944E-EF3D23C8A702}" type="datetime1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3C9BD-92B8-1243-F33B-8E1EC5C0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C3446-099D-4514-0EBB-0E621F97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9FF2-CFBA-4538-843A-47700196F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22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5B3A-FF8E-9DCC-B6A4-779FA011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A980-013C-01B1-1C9F-94E665735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1C49-21E0-C8AB-9EB0-2F76C9CD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15C5-0BF0-4AEB-8A98-660D6C008324}" type="datetime1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77607-362C-6C0C-BE4F-3DBA532A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432DD-1C70-752E-EEFD-DEA5E71C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9FF2-CFBA-4538-843A-47700196F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02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DCAB-560C-3616-A01E-DBFD093F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1C7F0-A2A8-7576-ADCF-921514D66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41F57-4DEF-E28F-E55E-1E09FD50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A703-BA28-4B67-9301-2EE00B9A154B}" type="datetime1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149D4-541D-CAE0-9C87-192F5F1D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84996-F30C-619E-83EA-83528D90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9FF2-CFBA-4538-843A-47700196F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84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03C1-A5E6-B30E-F999-90614AF8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30E8B-E0C0-6A45-087C-06984ABF9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4D21A-C127-4D15-682D-8D05F3571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BFE12-EE98-0C83-ADDB-9275729D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897-3DBD-4320-96BB-F405B9AB8587}" type="datetime1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6E7C4-6B50-D98C-FE7D-69D098DE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F88E2-8C96-2D18-8E47-6393AE6E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9FF2-CFBA-4538-843A-47700196F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29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99EC-493B-2E04-224B-8E95E8D4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012B6-FB2C-D812-9963-6CA435609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4AB49-44FA-9633-CEF4-62DD23282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E4F26-2CF0-9D6E-DC59-D4D1FA375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980AA-FA48-4A39-3A3A-1D302C466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01E7A-5FFA-61BF-5152-EB8C199D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0ADB-DBEE-46D3-9BFB-E5CBC2473D06}" type="datetime1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AEC95-5AF4-8193-1540-29FB4787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4DF64-7632-A374-AF47-FEB9BCBB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9FF2-CFBA-4538-843A-47700196F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02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3CA5-9E73-DE13-1574-6D7CE676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6A1B0-A7A4-76EF-DAE1-25E9BF67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30F3-892D-4CCF-B39C-00C76ED87B18}" type="datetime1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E9A2F-8088-2B12-4078-DEA3FC1A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20B5E-8574-96B6-F5A5-A703F08C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9FF2-CFBA-4538-843A-47700196F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88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21E54-BA94-7B68-45CB-51DB837A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E1E8-75EE-4E8B-AD6A-B9D519F98653}" type="datetime1">
              <a:rPr lang="en-IN" smtClean="0"/>
              <a:t>06-11-2024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E5079-876B-AA2D-9008-B44F551B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9265C-3853-96A7-594A-79DF9D16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9FF2-CFBA-4538-843A-47700196F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70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A913-836C-B854-40B4-52F05A89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C236D-73E8-E91B-075C-825BD6A79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199E3-EDA3-E6D5-7346-55A1351BB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99305-CB2D-F0F0-6C4D-E2B32970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C33F-0384-4AB7-8B1D-9F12E5F30E27}" type="datetime1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9494C-1BD1-119E-B00E-22079689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B0CF1-F4C7-0D7D-8325-3E89CB9C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9FF2-CFBA-4538-843A-47700196F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57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6287-5FEF-9967-14D9-CA2E10F2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6277C-E4F9-8E0A-9629-777861CA8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0EF84-F304-12C1-369A-F914E0A39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C9FF9-3CF8-225D-A1C8-8EF229F91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AF16-816F-4852-BD05-7175C340C00B}" type="datetime1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C5EE6-2208-2398-1B86-8224EE9E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4F8C6-1630-C487-3D89-DE8D9332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9FF2-CFBA-4538-843A-47700196F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02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4C9EB0-2612-33BD-EF83-0E849B02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229B7-382E-EAF3-4AD5-9F45CFD21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AF102-2606-3C09-77B5-90BB5FC77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ED6D0-052D-4DB6-B983-EA652710F0AF}" type="datetime1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A8BF4-BCCC-AAA3-B0C5-AB9303BAA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4E974-D4C5-EFCB-4BBE-90FA1D11B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D9FF2-CFBA-4538-843A-47700196F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4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3F5B-F253-3C3F-1D0E-952D1C55E7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Morphological Image Processing for Noise removal and feature extraction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8547E-2887-3637-20FE-586D216F21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Ramakant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Ganjeshwar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7D880-6B87-184D-8D88-B814DD4F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9FF2-CFBA-4538-843A-47700196FEA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358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54B2-ED85-7E38-7384-E1E43637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 Extraction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13FC0-9BA1-4F78-8BEA-F83C1185C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Popular feature extraction techniques include:</a:t>
            </a:r>
          </a:p>
          <a:p>
            <a:r>
              <a:rPr lang="en-IN" kern="100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Edge Detection</a:t>
            </a:r>
          </a:p>
          <a:p>
            <a:r>
              <a:rPr lang="en-IN" kern="100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Corner Detection</a:t>
            </a:r>
          </a:p>
          <a:p>
            <a:r>
              <a:rPr lang="en-IN" kern="100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Texture Analysis</a:t>
            </a:r>
          </a:p>
          <a:p>
            <a:r>
              <a:rPr lang="en-IN" kern="100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Shape Descriptor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AD81D-252E-95D2-B71B-55ED97EE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9FF2-CFBA-4538-843A-47700196FEA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606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4EDD4-5610-9FBB-F1B4-DC2EE9EA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Edge Detection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F8DB3-9C94-974B-B4C1-A4F7C4BE4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Sobel, Prewitt, and Roberts Operators 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These gradient-based techniques detect edges by finding changes in intensity.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Canny Edge Detector 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multi-step algorithm that detects edges by reducing noise, finding gradients, and using thresholding. It's known for providing accurate edge detection.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825FB-66C6-F51F-6DEF-A4D63143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9FF2-CFBA-4538-843A-47700196FEA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28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A154-7BE3-4E93-3100-ED69C3DE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Corner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C4840-7390-759F-C005-26AC6E37C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Harris Corner Detector 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Finds corners by </a:t>
            </a:r>
            <a:r>
              <a:rPr lang="en-IN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analyzing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changes in pixel intensity in multiple directions, often used in object recognition and tracking.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Shi-Tomasi 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improved version of the Harris detector, better suited for identifying strong corner points.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A9E52-AD44-F5CD-25F2-EFD090F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9FF2-CFBA-4538-843A-47700196FEA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639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3338-128C-8FDD-DC4E-5169482C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Texture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5F1C0-6B54-8942-95B3-C9A69E0C3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Gray-Level Co-occurrence Matrix (GLCM) :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Extracts texture features by analysing spatial relationships between pixel intensities.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 Binary Patterns (LBP) :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Characterizes texture by comparing each pixel’s intensity to its neighbours , producing a binary pattern.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Gabor Filters 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 to capture texture details at different orientations and scales, providing valuable data for pattern recognition.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B405E-93E2-5A5E-41F2-4821836E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9FF2-CFBA-4538-843A-47700196FEA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650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06DB-82E6-BEB1-8D7B-CD0F743D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 Descriptor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4882-F7EE-AD10-61BD-5080EE04B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Contours and Hough Transform :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Useful for detecting lines, circles, or other shapes in an image.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Scale-Invariant Feature Transform (SIFT) :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Extracts </a:t>
            </a:r>
            <a:r>
              <a:rPr lang="en-IN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keypoints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are invariant to scale, rotation, and partially to illumination, making it useful for object recognition.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9708A-F01A-D47D-696D-CAED2DFE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9FF2-CFBA-4538-843A-47700196FEA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186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F6E3-9BEB-A829-EC2D-8BA5A5D7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 Descriptor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7EFD-D841-CAB7-95BF-47CB747C1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Contours and Hough Transform :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Useful for detecting lines, circles, or other shapes in an image.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Scale-Invariant Feature Transform (SIFT) :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Extracts </a:t>
            </a:r>
            <a:r>
              <a:rPr lang="en-IN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keypoints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are invariant to scale, rotation, and partially to illumination, making it useful for object recognition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C4EFB-3637-A1E0-59C2-61605912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9FF2-CFBA-4538-843A-47700196FEA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235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9E15-313D-3E06-17EA-26E5B396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 Descriptor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3699A-FE69-2DB3-BB6C-48800DBA4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b="1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Speeded-Up Robust Features (SURF) 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faster alternative to SIFT, focusing on high-speed feature detection and matching.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IN" sz="2800" b="1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-Based Features :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IN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-based segmentation or analysis, features like </a:t>
            </a:r>
            <a:r>
              <a:rPr lang="en-IN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histograms, </a:t>
            </a:r>
            <a:r>
              <a:rPr lang="en-IN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moments, or </a:t>
            </a:r>
            <a:r>
              <a:rPr lang="en-IN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channels (RGB, HSV) are extracted and </a:t>
            </a:r>
            <a:r>
              <a:rPr lang="en-IN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analyzed</a:t>
            </a: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F9FC2-87E2-68C0-9F73-D86B2CAE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9FF2-CFBA-4538-843A-47700196FEA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357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BCDA-EC37-9D45-DA1F-1CB0B62C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5BCF-5B2A-CD26-8CD2-9E0577C3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70C18-3EC4-7D67-42AB-EDA5A37F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9FF2-CFBA-4538-843A-47700196FEA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65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5FB6-84CD-DAEE-1E47-6CD927CC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Morphological image processing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6EAF5-1DDC-3640-A774-DEC3431C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Morphological image processing is a set of Techniques that use shapes to analyze and modify the structure and shape of object in image.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based on the mathematical theory of morphology, which studies the properties of shapes and patterns.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311EB-7CEC-2411-A26C-66070AEF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9FF2-CFBA-4538-843A-47700196FEA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32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A678-E0CC-EA57-349F-CFAF8CC0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Removal and Feature Extraction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FBEB-70EA-F622-EB2C-ABB71528D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Morphological Operation are commonly used as a tool in image processing for extracting image component that are useful in the representation and Description of the region shape.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morphological operation to remove noise and enhance the Appearance the binary image.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82B30-857A-6CD1-D675-435D050A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9FF2-CFBA-4538-843A-47700196FEA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94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8423-9624-9613-429D-6E3FA33D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Removal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90D34-FE92-2244-8F39-A609FB784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in an image refers to unwanted random variations in brightness or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which can degrade the quality and make it difficult interpret.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types of noise include Gaussian noise, salt-and-pepper noise, speckle noise, and Poisson noise.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C4090-C153-B1C4-06D1-0D972D7B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9FF2-CFBA-4538-843A-47700196FEA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70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B774-4A0C-BBC3-7CF4-AEC0CF3E6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popular Techniques for Noise Removal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594A-E8C6-4EDC-6529-825680824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Filtering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Filtering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Wiener Filtering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Anisotropic Diffusion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Non-Local Means (NLM)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Wavelet Denoising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55672-4C8B-8308-549F-2750809C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9FF2-CFBA-4538-843A-47700196FEA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76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9A38-8CBA-66E6-A9BC-B4200B70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popular Techniques for Noise Removal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15063-B3E4-4F12-8BB2-00CD9131C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Gaussian Filtering 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technique uses a Gaussian function to blur the image, which reduces high-frequency noise while preserving edges to some extent. It’s particularly useful for images with Gaussian noise.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Median Filtering 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 commonly for salt-and-pepper noise, median filtering replaces each pixel’s value with the median value in its </a:t>
            </a:r>
            <a:r>
              <a:rPr lang="en-IN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neighborhood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This effectively removes outlier noise without blurring edges too much.</a:t>
            </a: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F8490-3972-8648-CD56-E69D7AEF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9FF2-CFBA-4538-843A-47700196FEA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844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A7DF-0FA1-8D78-0B35-127F2484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popular Techniques for Noise Removal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1063A-A492-57BA-786C-FF79EF6E1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300" b="1" kern="100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Wiener Filtering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more advanced approach, Wiener filtering is an adaptive filtering technique that minimizes the mean square error, particularly effective for images with known noise characteristics. </a:t>
            </a:r>
          </a:p>
          <a:p>
            <a:pPr marR="0">
              <a:lnSpc>
                <a:spcPct val="107000"/>
              </a:lnSpc>
              <a:spcAft>
                <a:spcPts val="800"/>
              </a:spcAft>
            </a:pPr>
            <a:r>
              <a:rPr lang="en-IN" sz="3300" b="1" kern="100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Anisotropic Diffusion (</a:t>
            </a:r>
            <a:r>
              <a:rPr lang="en-IN" sz="3300" b="1" kern="100" dirty="0" err="1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Perona</a:t>
            </a:r>
            <a:r>
              <a:rPr lang="en-IN" sz="3300" b="1" kern="100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-Malik) :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3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approach performs selective smoothing, preserving edge features while reducing noise. It’s particularly effective for images where edge preservation is important.</a:t>
            </a: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2805A-5472-68E6-03B6-089BD7F4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9FF2-CFBA-4538-843A-47700196FEA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64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D5A5-8DA3-9E6A-C322-67F3B5AD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popular Techniques for Noise Removal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51A2D-A97B-2852-9919-72CC72DF3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>
              <a:lnSpc>
                <a:spcPct val="87000"/>
              </a:lnSpc>
              <a:spcAft>
                <a:spcPts val="800"/>
              </a:spcAft>
            </a:pPr>
            <a:r>
              <a:rPr lang="en-IN" b="1" kern="100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Non-Local Means (NLM):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algorithm compares patches rather than individual pixels and averages them based on similarity, providing good noise reduction while preserving details.</a:t>
            </a:r>
          </a:p>
          <a:p>
            <a:pPr>
              <a:lnSpc>
                <a:spcPct val="87000"/>
              </a:lnSpc>
              <a:spcAft>
                <a:spcPts val="800"/>
              </a:spcAft>
            </a:pPr>
            <a:r>
              <a:rPr lang="en-IN" b="1" kern="100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Wavelet Denoising : </a:t>
            </a:r>
          </a:p>
          <a:p>
            <a:pPr marL="0"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wavelet transform decomposes the image into different frequency components, allowing targeted noise removal from higher-frequency components where noise is often prominent.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21075-2D06-8592-76B7-FB772251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9FF2-CFBA-4538-843A-47700196FEA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108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1A66-2E2D-B30C-2B4F-C5DC85C3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 Extraction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32EDB-D295-D3AD-F066-3B7551E99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 extraction involves identifying distinctive information in an image that helps characterize objects or patterns. </a:t>
            </a:r>
          </a:p>
          <a:p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 can include edges, corners, textures, shapes, and </a:t>
            </a:r>
            <a:r>
              <a:rPr lang="en-IN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patterns.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87495-BD7B-36C9-2EB9-01274248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9FF2-CFBA-4538-843A-47700196FEA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925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761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Morphological Image Processing for Noise removal and feature extraction</vt:lpstr>
      <vt:lpstr>Morphological image processing</vt:lpstr>
      <vt:lpstr>Noise Removal and Feature Extraction </vt:lpstr>
      <vt:lpstr>Noise Removal</vt:lpstr>
      <vt:lpstr>Some popular Techniques for Noise Removal</vt:lpstr>
      <vt:lpstr>Some popular Techniques for Noise Removal</vt:lpstr>
      <vt:lpstr>Some popular Techniques for Noise Removal</vt:lpstr>
      <vt:lpstr>Some popular Techniques for Noise Removal</vt:lpstr>
      <vt:lpstr>Feature Extraction</vt:lpstr>
      <vt:lpstr>Feature Extraction</vt:lpstr>
      <vt:lpstr>Edge Detection</vt:lpstr>
      <vt:lpstr>Corner Detection</vt:lpstr>
      <vt:lpstr>Texture Analysis</vt:lpstr>
      <vt:lpstr>Shape Descriptor</vt:lpstr>
      <vt:lpstr>Shape Descriptor</vt:lpstr>
      <vt:lpstr>Shape Descriptor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RAMAKANT GANJESHWAR</dc:creator>
  <cp:lastModifiedBy>RAMAKANT GANJESHWAR</cp:lastModifiedBy>
  <cp:revision>6</cp:revision>
  <dcterms:created xsi:type="dcterms:W3CDTF">2024-10-24T06:08:51Z</dcterms:created>
  <dcterms:modified xsi:type="dcterms:W3CDTF">2024-11-06T03:08:16Z</dcterms:modified>
</cp:coreProperties>
</file>