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9ED3-1DC2-4166-9C1A-6EBD39D35DE5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EF60-476A-4C1B-815A-3B7804566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bernoulli-trials-binomial-distribu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yjus.com/maths/random-variab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723"/>
          <a:stretch>
            <a:fillRect/>
          </a:stretch>
        </p:blipFill>
        <p:spPr bwMode="auto">
          <a:xfrm>
            <a:off x="-1" y="0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8100" y="1295400"/>
            <a:ext cx="9182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0"/>
            <a:ext cx="9020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725" y="1524000"/>
            <a:ext cx="8820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61" y="609600"/>
            <a:ext cx="854963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l="11667"/>
          <a:stretch>
            <a:fillRect/>
          </a:stretch>
        </p:blipFill>
        <p:spPr bwMode="auto">
          <a:xfrm>
            <a:off x="380999" y="1676400"/>
            <a:ext cx="870359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87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438400"/>
            <a:ext cx="2952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" y="3581400"/>
            <a:ext cx="9010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"/>
            <a:ext cx="26860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447800"/>
            <a:ext cx="9010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variance of the probability distribution of the number of points rolled with a balanced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95800"/>
            <a:ext cx="76466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95009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Binomial Probability Distribution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33400"/>
            <a:ext cx="9144000" cy="6494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binomial probability distribution,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‘Success’ in a sequence of n experiments, where each time a question is asked for yes-no, then the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-valued outcome is represented either with success/yes/true/one (probability p) or 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failure/no/false/zero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(probability q = 1 − p).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single success/failure test is also called a 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Bernoulli trial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or Bernoulli experiment, and a series of outcomes is called a Bernoulli process. 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= 1, i.e. a single experiment, the binomial distribution is a Bernoulli distribution. The binomial distribution is the base for the famous binomial test of statistical importance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They are all composed of a series of trials which we refer to as Bernoulli trials if the following assumptions hold.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There are only two possible outcomes for each trial (arbitrarily called “success” and “failure,” without inferring that a success is necessarily desirable).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The probability of success is the same for each trial. 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The outcomes from different trials are independent.</a:t>
            </a:r>
          </a:p>
          <a:p>
            <a:pPr marL="342900" indent="-342900"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There are a fixed number n of Bernoulli trials conducted.</a:t>
            </a:r>
          </a:p>
          <a:p>
            <a:pPr marL="342900" indent="-342900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Binomial Distribution Formula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binomial distribution formula is for any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random variable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X, given by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 the number of experiments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 = 0, 1, 2, 3, 4, …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 = Probability of Success in a single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 = Probability of Failure in a single experiment = 1 – p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binomial distribution formula can also be written in the form of n-Bernoulli trials, where </a:t>
            </a:r>
            <a:r>
              <a:rPr lang="en-US" sz="28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= n!/x!(n-x)!. Hence,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P(x:n,p) = n!/[x!(n-x)!].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.(q)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n-x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810000" y="1142999"/>
            <a:ext cx="3276600" cy="173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43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8839200" cy="183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76600"/>
            <a:ext cx="890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962525"/>
            <a:ext cx="7924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Binomial Distribution Mean and </a:t>
            </a: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</a:p>
          <a:p>
            <a:pPr algn="ctr"/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 a binomial distribution, the mean, variance and standard deviation for the given number of success are represented using the formulas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Mean, μ =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Variance, σ</a:t>
            </a:r>
            <a:r>
              <a:rPr lang="en-US" sz="3200" b="1" baseline="30000" dirty="0">
                <a:latin typeface="Times New Roman" pitchFamily="18" charset="0"/>
                <a:cs typeface="Times New Roman" pitchFamily="18" charset="0"/>
              </a:rPr>
              <a:t>2 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npq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Standard Deviation σ= √(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npq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Where p is the probability of success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q is the probability of failure, where q =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1-p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62213"/>
            <a:ext cx="9144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86275"/>
            <a:ext cx="9144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r="73522"/>
          <a:stretch>
            <a:fillRect/>
          </a:stretch>
        </p:blipFill>
        <p:spPr bwMode="auto">
          <a:xfrm>
            <a:off x="2743200" y="0"/>
            <a:ext cx="3200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25847"/>
          <a:stretch>
            <a:fillRect/>
          </a:stretch>
        </p:blipFill>
        <p:spPr bwMode="auto">
          <a:xfrm>
            <a:off x="0" y="1828800"/>
            <a:ext cx="896302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4191000"/>
            <a:ext cx="86868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mean of a probability distribution measures its center in the sense of an average,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225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Bharati</dc:creator>
  <cp:lastModifiedBy>Bharati</cp:lastModifiedBy>
  <cp:revision>7</cp:revision>
  <dcterms:created xsi:type="dcterms:W3CDTF">2022-10-18T11:28:38Z</dcterms:created>
  <dcterms:modified xsi:type="dcterms:W3CDTF">2022-10-31T05:51:40Z</dcterms:modified>
</cp:coreProperties>
</file>