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2" r:id="rId5"/>
    <p:sldId id="258" r:id="rId6"/>
    <p:sldId id="273" r:id="rId7"/>
    <p:sldId id="259" r:id="rId8"/>
    <p:sldId id="260" r:id="rId9"/>
    <p:sldId id="270" r:id="rId10"/>
    <p:sldId id="261" r:id="rId11"/>
    <p:sldId id="269" r:id="rId12"/>
    <p:sldId id="262" r:id="rId13"/>
    <p:sldId id="263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3198-C343-42AF-B960-A67A4CDF4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73FB3-EEBB-4715-BF8F-6A5985F3B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96A5A-9E69-4F0D-B059-4E7E2B48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1BF4-2A18-4747-9D3B-6626129DC93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7B7D-C39F-4E2B-9C71-34E4D8E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26D5-5E0E-4B46-99C9-90318E02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4B7-3763-40C0-A9EC-7F4D1631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90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EA1B-C9CF-451E-8311-1097E8A8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78919-90F1-4419-9F2B-9B87942C0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CD619-D5F6-4D5A-A762-C65FCDD2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1BF4-2A18-4747-9D3B-6626129DC93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FFFA9-F6F7-448A-AF46-A77A2188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609C-BA46-4DF0-8273-2BE446AA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4B7-3763-40C0-A9EC-7F4D1631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65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5AC7B-C3E3-40A3-95D9-65463ACFC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83930-BABD-45A9-AA09-B000B0FC2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129B3-1DCD-450D-8070-672B2B8B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1BF4-2A18-4747-9D3B-6626129DC93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1931-9ABE-4853-9EBA-70E46D82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1D12-7DC5-4CD3-ADEB-A3AAD718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4B7-3763-40C0-A9EC-7F4D1631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44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9B08-C3F5-47F0-BCF0-B07C8A7C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4E3F-5BE4-4D8F-8458-B30C304BD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00339-30B0-4D1E-BC49-CE5A9F8A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1BF4-2A18-4747-9D3B-6626129DC93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4BBA8-E7CB-43C4-8256-5D27562B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D765-CE76-4ACF-8F17-3B79F9FB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4B7-3763-40C0-A9EC-7F4D1631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2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6BF9-080B-4E15-8DE1-D8BF4D8E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894F7-2B1C-426D-8DEA-C4A2AE5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0952-8820-48BD-9AEF-36C8E705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1BF4-2A18-4747-9D3B-6626129DC93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5960D-3F86-4DDA-92C4-42D9C311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C13F0-8069-4107-92DF-33F67617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4B7-3763-40C0-A9EC-7F4D1631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52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661-678A-45A2-B732-A6C34390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E94C-30F4-4B94-90E3-420E761BE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FB736-81A7-458F-BE52-1D3B61EDF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3B548-01EF-4856-ADFC-69A00B9F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1BF4-2A18-4747-9D3B-6626129DC93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5AA35-3350-4800-8D5A-5BF10852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57579-9B41-46AD-BD4D-5C86ADEE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4B7-3763-40C0-A9EC-7F4D1631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9F7D-3956-42B9-AC54-6BDC026C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F15EE-DBBD-4399-ABFA-9EDFDDCDC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0DA59-5D88-4AFB-B30C-5EDA54EBC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3432B-9B46-4549-8081-C2302BA60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0D667-175B-4C46-91AE-D6E40646B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2F6BF-6BB4-4522-8CE8-B12B17D9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1BF4-2A18-4747-9D3B-6626129DC93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5007F-9195-4C0C-80CB-DE169A7F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B5F06-2968-488A-94A8-64764278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4B7-3763-40C0-A9EC-7F4D1631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5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C20D-DC0A-4594-8E23-CFCBA81C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4FDF1-F758-48E6-A98D-DD8F1171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1BF4-2A18-4747-9D3B-6626129DC93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FE642-665C-4065-A506-1F1A78BB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91A92-8891-48B0-A84F-C6D1E065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4B7-3763-40C0-A9EC-7F4D1631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25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60D73-7266-4C17-8EDB-225730B9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1BF4-2A18-4747-9D3B-6626129DC93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288C8-FF27-447D-ACB1-8DF85D8D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D6BFC-F4AD-43C5-9491-896C65FE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4B7-3763-40C0-A9EC-7F4D1631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6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BB54-B3EE-4D00-A6EC-29E4788A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B769-641A-4BAD-A3C8-9AD14950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297DC-4401-4184-A30C-6675ACCF5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63291-7C1B-48FD-9312-75FF50AA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1BF4-2A18-4747-9D3B-6626129DC93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80996-D973-457F-8664-A9075A2C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60940-696A-4319-A6F7-55A0D5C6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4B7-3763-40C0-A9EC-7F4D1631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76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F28A-D13C-4881-AABA-E24C24A1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3E67D-3463-432A-A5D5-C2EAD2304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6487C-84B3-42F5-BF74-6B9A982DD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91FA1-71C4-473B-9073-AF8E85B3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1BF4-2A18-4747-9D3B-6626129DC93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FBC18-09B5-4418-9C1A-CAC5B219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1F987-6943-44D4-8969-DFAAB1DE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74B7-3763-40C0-A9EC-7F4D1631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05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4965A-635D-4971-8420-AF1E19AB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3837D-9411-4754-8EC8-EE2002F69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5781-04CA-4A39-9285-FDA681438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C1BF4-2A18-4747-9D3B-6626129DC93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3484-3298-41C6-97CC-EC112AFAA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52A8-C005-4601-9CF0-FFA60AA1D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E74B7-3763-40C0-A9EC-7F4D1631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8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DD4A-FB96-4475-A431-9F582DA4C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79613"/>
            <a:ext cx="9144000" cy="1487488"/>
          </a:xfrm>
        </p:spPr>
        <p:txBody>
          <a:bodyPr>
            <a:normAutofit/>
          </a:bodyPr>
          <a:lstStyle/>
          <a:p>
            <a:r>
              <a:rPr lang="en-IN" sz="8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PREPOSITIONS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094B2-8BA1-41E6-8121-1FFA727FA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2675" y="4973638"/>
            <a:ext cx="9144000" cy="1093787"/>
          </a:xfrm>
        </p:spPr>
        <p:txBody>
          <a:bodyPr>
            <a:normAutofit/>
          </a:bodyPr>
          <a:lstStyle/>
          <a:p>
            <a:pPr algn="r"/>
            <a:r>
              <a:rPr lang="en-IN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By- Vidisha Kashyap</a:t>
            </a:r>
          </a:p>
        </p:txBody>
      </p:sp>
    </p:spTree>
    <p:extLst>
      <p:ext uri="{BB962C8B-B14F-4D97-AF65-F5344CB8AC3E}">
        <p14:creationId xmlns:p14="http://schemas.microsoft.com/office/powerpoint/2010/main" val="22336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AC65E5-FCAF-4B73-B5ED-55CC6ECF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595737"/>
            <a:ext cx="4389600" cy="1818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"on" with 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work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Saturdays.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does laundry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Wednesdays.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460D9-ABF5-4624-A4C0-E097B15596AC}"/>
              </a:ext>
            </a:extLst>
          </p:cNvPr>
          <p:cNvSpPr txBox="1"/>
          <p:nvPr/>
        </p:nvSpPr>
        <p:spPr>
          <a:xfrm>
            <a:off x="409575" y="2476143"/>
            <a:ext cx="113919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refer to extended time, use the prepositions "since," "for," "by," "during," "from…to," "from…until," "with," and "within."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lived in Minneapolis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2005. (I moved there in 2005 and still live there.)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will be in Toronto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3 weeks. (He will spend 3 weeks in Toronto.)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 will finish her homework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6:00. (She will finish her homework sometime between now and 6:00.)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works part time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summer. (For the period of time throughout the summer.)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will collect data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January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June. (Starting in January and ending in June.)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in school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August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May. (Starting in August and ending in May.)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 will graduate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 years. (Not longer than 2 years.)</a:t>
            </a:r>
          </a:p>
        </p:txBody>
      </p:sp>
    </p:spTree>
    <p:extLst>
      <p:ext uri="{BB962C8B-B14F-4D97-AF65-F5344CB8AC3E}">
        <p14:creationId xmlns:p14="http://schemas.microsoft.com/office/powerpoint/2010/main" val="310582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B86065-95F6-418A-AE2C-5D8F7325B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2"/>
          <a:stretch/>
        </p:blipFill>
        <p:spPr>
          <a:xfrm>
            <a:off x="1901505" y="1097991"/>
            <a:ext cx="8652195" cy="5567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B0129-B8F9-4B0C-8A5F-94804B8E18AF}"/>
              </a:ext>
            </a:extLst>
          </p:cNvPr>
          <p:cNvSpPr txBox="1"/>
          <p:nvPr/>
        </p:nvSpPr>
        <p:spPr>
          <a:xfrm>
            <a:off x="1752600" y="457200"/>
            <a:ext cx="870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PREPOSITIONS OF PLACE</a:t>
            </a:r>
          </a:p>
        </p:txBody>
      </p:sp>
    </p:spTree>
    <p:extLst>
      <p:ext uri="{BB962C8B-B14F-4D97-AF65-F5344CB8AC3E}">
        <p14:creationId xmlns:p14="http://schemas.microsoft.com/office/powerpoint/2010/main" val="88921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21546-7BA8-4AE9-BD35-5E53E186A67B}"/>
              </a:ext>
            </a:extLst>
          </p:cNvPr>
          <p:cNvSpPr txBox="1"/>
          <p:nvPr/>
        </p:nvSpPr>
        <p:spPr>
          <a:xfrm>
            <a:off x="476250" y="417463"/>
            <a:ext cx="106489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4235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Prepositions of Place</a:t>
            </a:r>
          </a:p>
          <a:p>
            <a:pPr algn="l"/>
            <a:endParaRPr lang="en-US" sz="2400" b="1" i="0" dirty="0">
              <a:solidFill>
                <a:srgbClr val="4235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refer to a place, use the prepositions "in", "at", "on", and "inside".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will meet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lunchroom.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 was waiting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corner.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left his phone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bed.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 the pen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drawer.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7F836-E3EA-42E1-89FB-E374BA39ABB2}"/>
              </a:ext>
            </a:extLst>
          </p:cNvPr>
          <p:cNvSpPr txBox="1"/>
          <p:nvPr/>
        </p:nvSpPr>
        <p:spPr>
          <a:xfrm>
            <a:off x="371474" y="3375005"/>
            <a:ext cx="115919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refer to an object higher than a point, use the prepositions "over" and "above." To refer to an object lower than a point, use the prepositions "below," "beneath," "under," and "underneath."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bird flew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house.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plates were on the shelf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cups.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Basements are dug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ground.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hard wood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beneath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carpet.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squirrel hid the nuts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pile of leaves.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cat is hiding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underneath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box.</a:t>
            </a:r>
          </a:p>
        </p:txBody>
      </p:sp>
    </p:spTree>
    <p:extLst>
      <p:ext uri="{BB962C8B-B14F-4D97-AF65-F5344CB8AC3E}">
        <p14:creationId xmlns:p14="http://schemas.microsoft.com/office/powerpoint/2010/main" val="404909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75B9F2-C66F-4F7C-A966-B617B002555F}"/>
              </a:ext>
            </a:extLst>
          </p:cNvPr>
          <p:cNvSpPr txBox="1"/>
          <p:nvPr/>
        </p:nvSpPr>
        <p:spPr>
          <a:xfrm>
            <a:off x="361950" y="612339"/>
            <a:ext cx="1158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refer to an object close to a point, use the prepositions "by," "near," "next to," "between," "among," and "opposite."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gas station is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grocery store.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park is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her house.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Park your bike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to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garage.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deer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two trees.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purple flower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weeds.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garage is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opposite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house.</a:t>
            </a:r>
          </a:p>
          <a:p>
            <a:pPr algn="l"/>
            <a:r>
              <a:rPr lang="en-US" sz="2400" b="1" i="0" dirty="0">
                <a:solidFill>
                  <a:srgbClr val="4235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3F7EE-5985-4A55-85FA-A22F3D3E3293}"/>
              </a:ext>
            </a:extLst>
          </p:cNvPr>
          <p:cNvSpPr txBox="1"/>
          <p:nvPr/>
        </p:nvSpPr>
        <p:spPr>
          <a:xfrm>
            <a:off x="438149" y="3904387"/>
            <a:ext cx="1121092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4235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Prepositions of Location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refer to a location, use the prepositions "in", "at", and "on".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live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country. (an area)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 will find him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library. (a point)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lot of dirt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window. (a surface)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B0ED5-D970-4BB5-B043-0D88A14F1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4" y="1100137"/>
            <a:ext cx="3686175" cy="3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5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85E781-B7D3-44DB-A267-0F04F6235EB2}"/>
              </a:ext>
            </a:extLst>
          </p:cNvPr>
          <p:cNvSpPr txBox="1"/>
          <p:nvPr/>
        </p:nvSpPr>
        <p:spPr>
          <a:xfrm>
            <a:off x="981074" y="1645414"/>
            <a:ext cx="96678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do you come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l" fontAlgn="ctr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 cousin lives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Norway.</a:t>
            </a:r>
          </a:p>
          <a:p>
            <a:pPr algn="l" fontAlgn="ctr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are walking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bridge.</a:t>
            </a:r>
          </a:p>
          <a:p>
            <a:pPr algn="l" fontAlgn="ctr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don't like flying, so I went to Paris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bus.</a:t>
            </a:r>
          </a:p>
          <a:p>
            <a:pPr algn="l" fontAlgn="ctr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You can stay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 tonight.</a:t>
            </a:r>
          </a:p>
          <a:p>
            <a:pPr algn="l" fontAlgn="ctr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 birthday is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29th February.</a:t>
            </a:r>
          </a:p>
          <a:p>
            <a:pPr algn="l" fontAlgn="ctr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I'll see you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Christmas.</a:t>
            </a:r>
          </a:p>
          <a:p>
            <a:pPr algn="l" fontAlgn="ctr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Put the books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table, please.</a:t>
            </a:r>
          </a:p>
          <a:p>
            <a:pPr algn="l" fontAlgn="ctr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haven't seen you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ages.</a:t>
            </a:r>
          </a:p>
          <a:p>
            <a:pPr algn="l" fontAlgn="ctr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like this house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river.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3BCE8-CF47-474D-9219-D06554F1FC35}"/>
              </a:ext>
            </a:extLst>
          </p:cNvPr>
          <p:cNvSpPr txBox="1"/>
          <p:nvPr/>
        </p:nvSpPr>
        <p:spPr>
          <a:xfrm>
            <a:off x="1981200" y="695325"/>
            <a:ext cx="776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PREPOSITION PRACTICE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4D50B-1FDF-4372-AA0B-CCF88B0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209" y="2933700"/>
            <a:ext cx="4105141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13565C-404D-446B-B998-D1EAAEE857E9}"/>
              </a:ext>
            </a:extLst>
          </p:cNvPr>
          <p:cNvSpPr txBox="1"/>
          <p:nvPr/>
        </p:nvSpPr>
        <p:spPr>
          <a:xfrm>
            <a:off x="1038224" y="1139815"/>
            <a:ext cx="998220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 parents got married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2010.</a:t>
            </a:r>
          </a:p>
          <a:p>
            <a:pPr fontAlgn="ctr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police station is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right.</a:t>
            </a:r>
          </a:p>
          <a:p>
            <a:pPr fontAlgn="ctr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We're going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Italy for our holidays.</a:t>
            </a:r>
          </a:p>
          <a:p>
            <a:pPr fontAlgn="ctr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borrowed the bikes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our uncle.</a:t>
            </a:r>
          </a:p>
          <a:p>
            <a:pPr fontAlgn="ctr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There is a bridge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river.</a:t>
            </a:r>
          </a:p>
          <a:p>
            <a:pPr fontAlgn="ctr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saw Chris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bus.</a:t>
            </a:r>
          </a:p>
          <a:p>
            <a:pPr fontAlgn="ctr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 nice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your brother.</a:t>
            </a:r>
          </a:p>
          <a:p>
            <a:pPr fontAlgn="ctr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Let's meet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afternoon, not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night.</a:t>
            </a:r>
          </a:p>
          <a:p>
            <a:pPr fontAlgn="ctr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 friend lives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house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end of the street.</a:t>
            </a:r>
          </a:p>
          <a:p>
            <a:pPr fontAlgn="ctr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are not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home </a:t>
            </a:r>
            <a:r>
              <a:rPr lang="en-US" sz="2800" b="1" dirty="0">
                <a:solidFill>
                  <a:srgbClr val="1EAA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moment.</a:t>
            </a:r>
          </a:p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2B0A1-FC0B-499D-B866-A436EAE47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86" y="728661"/>
            <a:ext cx="4621639" cy="32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5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26791-A755-4B6D-97D0-A3E204BC8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63" y="144052"/>
            <a:ext cx="12211863" cy="65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512D5-F063-49BB-BEC8-6A3A4A8D4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61950"/>
            <a:ext cx="6229350" cy="6229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A69FBF-A259-4E75-86F2-0CB28DCAC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78" y="1047750"/>
            <a:ext cx="5415897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3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B541F-F430-4908-B8ED-543534D7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590550"/>
            <a:ext cx="111633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8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32B6D-F24D-474B-A0C1-15EFF6646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0"/>
            <a:ext cx="6029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7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7052CC-5658-4BC0-8F8C-635DC77C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754772"/>
            <a:ext cx="11858625" cy="1718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E2DEED-1762-4740-AEF1-0891AC9C60B9}"/>
              </a:ext>
            </a:extLst>
          </p:cNvPr>
          <p:cNvSpPr txBox="1"/>
          <p:nvPr/>
        </p:nvSpPr>
        <p:spPr>
          <a:xfrm>
            <a:off x="2171700" y="2952750"/>
            <a:ext cx="942975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I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He goes to college by bus.</a:t>
            </a:r>
          </a:p>
          <a:p>
            <a:endParaRPr lang="en-IN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PREPOSITION or ADVERB</a:t>
            </a:r>
          </a:p>
          <a:p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He goes into the office.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He goes in.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3BDBD-0844-4095-8876-F7CD6B35FB9C}"/>
              </a:ext>
            </a:extLst>
          </p:cNvPr>
          <p:cNvSpPr txBox="1"/>
          <p:nvPr/>
        </p:nvSpPr>
        <p:spPr>
          <a:xfrm>
            <a:off x="1905000" y="1924735"/>
            <a:ext cx="935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Some examples of prepositions are words like "in," "at," "on," "of," and "to."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7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CF1960-2BB3-4C6B-A0C9-F56E859711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"/>
          <a:stretch/>
        </p:blipFill>
        <p:spPr>
          <a:xfrm>
            <a:off x="3819525" y="85725"/>
            <a:ext cx="3429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2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8036B6-0051-481D-8483-4D7EF036D4FF}"/>
              </a:ext>
            </a:extLst>
          </p:cNvPr>
          <p:cNvSpPr txBox="1"/>
          <p:nvPr/>
        </p:nvSpPr>
        <p:spPr>
          <a:xfrm>
            <a:off x="4333875" y="79640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5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Few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4E1D6-4EFC-41FA-9A0F-F06CA750F6F8}"/>
              </a:ext>
            </a:extLst>
          </p:cNvPr>
          <p:cNvSpPr txBox="1"/>
          <p:nvPr/>
        </p:nvSpPr>
        <p:spPr>
          <a:xfrm>
            <a:off x="800100" y="2428012"/>
            <a:ext cx="855345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4235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Prepositions of Direction</a:t>
            </a:r>
          </a:p>
          <a:p>
            <a:pPr algn="l"/>
            <a:endParaRPr lang="en-US" sz="3200" b="1" i="0" dirty="0">
              <a:solidFill>
                <a:srgbClr val="4235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refer to a direction, use the prepositions "to," "in," "into," "on," and "onto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 drove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store.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Don’t ring the doorbell. Come right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in(to)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house.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on(to)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grass and park the car there.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1C8865-0E71-481D-9E4E-5E33CCE9A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7300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4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9B8C7-6F57-47E6-A035-845BB15CB609}"/>
              </a:ext>
            </a:extLst>
          </p:cNvPr>
          <p:cNvSpPr txBox="1"/>
          <p:nvPr/>
        </p:nvSpPr>
        <p:spPr>
          <a:xfrm>
            <a:off x="600074" y="526614"/>
            <a:ext cx="1104900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4235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Prepositions of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4235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refer to one point in time, use the prepositions "in," "at," and "on."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"in" with parts of the day (not specific times), months, years, and seasons.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reads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evening.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weather is cold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December.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 was born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1996.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rake leaves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fall.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C0DD0E-4855-4626-9D24-D9FE388E4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4103080"/>
            <a:ext cx="6486525" cy="2557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"at"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time of day. Also use "at" with noon, night, and midnight.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go to work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8:00.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eats lunch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 often goes for a walk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go to bed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midnight.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61790-5913-408A-833E-E66C30BF7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00" y="2638425"/>
            <a:ext cx="5030817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2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4F808-1425-499A-86B2-7EE089E0B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6" y="168209"/>
            <a:ext cx="5314950" cy="6013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0FBC9-0FC3-436B-BBEF-18DC538A7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06" y="457200"/>
            <a:ext cx="6177497" cy="57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6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5704</TotalTime>
  <Words>898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PREPOSITIONS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PREPOSITION</dc:title>
  <dc:creator>Vidisha Kashyap</dc:creator>
  <cp:lastModifiedBy>Vidisha Kashyap</cp:lastModifiedBy>
  <cp:revision>21</cp:revision>
  <dcterms:created xsi:type="dcterms:W3CDTF">2022-01-29T17:26:45Z</dcterms:created>
  <dcterms:modified xsi:type="dcterms:W3CDTF">2022-02-02T16:31:36Z</dcterms:modified>
</cp:coreProperties>
</file>