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FD22-E84C-4763-2610-C2213ACD2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AB0CB-C626-9245-F5DA-38F5D6AAD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18806-BDA7-932C-DAB5-DA65669C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4567-F8C6-45F5-A0DC-4B429D315DA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A9ABD-68EC-64CD-A5F9-FBCF1F6E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9B5B8-D15F-DCD9-7F47-3AD207B3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5616-96BE-4AEA-B1DF-E5899F4AD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58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4055-D2C3-A250-C673-FA487B3F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8A0E1-78D2-0134-78EF-68B8BD205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26F95-F5DD-B8D6-3C36-777C49DE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4567-F8C6-45F5-A0DC-4B429D315DA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569B8-D68C-B239-53B1-457155C5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EDBAB-7689-257F-6903-0239372F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5616-96BE-4AEA-B1DF-E5899F4AD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87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0B198-C74F-7693-F591-72D9CCF94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A7A74-16AA-2C74-8726-9A7F3249B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940E5-B3E5-84EA-5228-17DE5999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4567-F8C6-45F5-A0DC-4B429D315DA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A3B50-3C9E-B193-336F-4E5DEEFC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09717-8019-E8BD-9BA2-5EB20F60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5616-96BE-4AEA-B1DF-E5899F4AD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06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449C-49C2-52C6-C704-1D083B09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F4707-1364-01D8-8D92-8D81FDCE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611C3-85B4-27AD-3D84-91510DF0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4567-F8C6-45F5-A0DC-4B429D315DA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80874-C340-9C46-9B9C-777A7CAD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3162E-1487-FF8F-FB32-9EA709F7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5616-96BE-4AEA-B1DF-E5899F4AD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17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D9CF-160E-29D6-ED03-DB1F2820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BD61F-16B7-9605-AB15-3F8E2BCF8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E000-3B03-8280-D509-E8D56591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4567-F8C6-45F5-A0DC-4B429D315DA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18EA0-C28C-F2DD-5B9F-C05AA8A7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414E-F5F5-467A-BD58-B1029ECB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5616-96BE-4AEA-B1DF-E5899F4AD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91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EF3E-DA60-976A-9BC3-FC214827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8C5D-38EA-5741-6B56-0C8CD788A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40AC1-0ECB-D99F-8D0D-FBF6EAF22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EDBAD-2457-E3E8-99B3-9684AA5E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4567-F8C6-45F5-A0DC-4B429D315DA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87435-C927-27F0-E27F-F1417C05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DF83B-FDDD-584F-8CC1-81CB74D0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5616-96BE-4AEA-B1DF-E5899F4AD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7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3273-D941-7296-07C0-D51BF1CDE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D9169-03EC-0CDF-69F3-D97172A99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8904D-2BE2-AD27-BCAF-4F505D762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20071-89F3-B249-5CED-4ADB3FEEC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2877E-DD0B-417A-3BF4-AC1C86470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3606E-25EA-C763-2834-ED326554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4567-F8C6-45F5-A0DC-4B429D315DA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F5AB7-BE08-89FC-2716-55137BF5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7C029-E673-65A7-1128-A019280E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5616-96BE-4AEA-B1DF-E5899F4AD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57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1A13-9104-EA2A-138A-6BC19B8A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31D30-A3E8-1F17-74B7-51655371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4567-F8C6-45F5-A0DC-4B429D315DA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111A9-1552-72A1-7D1A-B0810523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FADE5-10A3-0540-EC8A-8E8609AA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5616-96BE-4AEA-B1DF-E5899F4AD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7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D7CFF-C09A-5E45-014C-3C0007CB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4567-F8C6-45F5-A0DC-4B429D315DA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065BD-2A10-688E-8C01-7498707D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F98D6-450E-DC06-716B-EE066BF3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5616-96BE-4AEA-B1DF-E5899F4AD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1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2CB7-3C61-0795-A3E6-302D0766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43344-9767-4FD6-C166-96BF1995C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E454F-FCCF-3217-6780-7E5C4E727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970AD-FCCD-2188-D8E9-2417D4D1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4567-F8C6-45F5-A0DC-4B429D315DA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C931B-06D6-3929-3F5B-6841E4D5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28DF4-613E-2D7A-6B50-84CA9420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5616-96BE-4AEA-B1DF-E5899F4AD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73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71B0-CE50-8284-9BE8-47165CD0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530E7-8DB9-B9D5-0D5A-639078188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23A62-EE9C-880F-7436-027D5B65C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A2656-D902-E33B-F2A9-6900B841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4567-F8C6-45F5-A0DC-4B429D315DA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7DC5C-3B20-323D-CC64-58FA5174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580D0-A30A-9F8A-DE85-7428D8BD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5616-96BE-4AEA-B1DF-E5899F4AD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32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E8DFA-3D56-0D25-7367-DDE5E61C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0CAE0-1FC3-AF14-4BF9-E6BD041E6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0D6D1-DEA7-F4D8-8AFB-14D0759C1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74567-F8C6-45F5-A0DC-4B429D315DA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278BE-6ADF-06FA-B4E0-EF16D190F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FA97-967F-541F-5B36-8842571AE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05616-96BE-4AEA-B1DF-E5899F4AD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95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4B039D-13E7-7068-4B64-D7D96785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CEFBB-686D-6181-440A-1247A18A3DD8}"/>
              </a:ext>
            </a:extLst>
          </p:cNvPr>
          <p:cNvSpPr txBox="1"/>
          <p:nvPr/>
        </p:nvSpPr>
        <p:spPr>
          <a:xfrm>
            <a:off x="3048000" y="1690688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FF"/>
                </a:solidFill>
                <a:effectLst/>
                <a:latin typeface="inter-regular"/>
              </a:rPr>
              <a:t>#include &lt;iostream&gt;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using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namespace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std;  </a:t>
            </a: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Student {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en-GB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id;</a:t>
            </a:r>
            <a:r>
              <a:rPr lang="en-GB" b="0" i="0" dirty="0">
                <a:solidFill>
                  <a:srgbClr val="008200"/>
                </a:solidFill>
                <a:effectLst/>
                <a:latin typeface="inter-regular"/>
              </a:rPr>
              <a:t>//data member (also instance variable)    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   string name;</a:t>
            </a:r>
            <a:r>
              <a:rPr lang="en-GB" b="0" i="0" dirty="0">
                <a:solidFill>
                  <a:srgbClr val="008200"/>
                </a:solidFill>
                <a:effectLst/>
                <a:latin typeface="inter-regular"/>
              </a:rPr>
              <a:t>//data member(also instance variable)    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};  </a:t>
            </a: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main() {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 Student s1; </a:t>
            </a:r>
            <a:r>
              <a:rPr lang="en-GB" b="0" i="0" dirty="0">
                <a:solidFill>
                  <a:srgbClr val="008200"/>
                </a:solidFill>
                <a:effectLst/>
                <a:latin typeface="inter-regular"/>
              </a:rPr>
              <a:t>//creating an object of Student 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 s1.id = 201;  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 s1.name = </a:t>
            </a:r>
            <a:r>
              <a:rPr lang="en-GB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GB" b="0" i="0" dirty="0" err="1">
                <a:solidFill>
                  <a:srgbClr val="0000FF"/>
                </a:solidFill>
                <a:effectLst/>
                <a:latin typeface="inter-regular"/>
              </a:rPr>
              <a:t>Sonoo</a:t>
            </a:r>
            <a:r>
              <a:rPr lang="en-GB" b="0" i="0" dirty="0">
                <a:solidFill>
                  <a:srgbClr val="0000FF"/>
                </a:solidFill>
                <a:effectLst/>
                <a:latin typeface="inter-regular"/>
              </a:rPr>
              <a:t> Jaiswal"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; 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cout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&lt;&lt;s1.id&lt;&lt;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endl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cout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&lt;&lt;s1.name&lt;&lt;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endl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0;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191408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59FD-0FF3-02C8-FD37-20879A4B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C7C5F-684D-4394-4D13-86A2FE180456}"/>
              </a:ext>
            </a:extLst>
          </p:cNvPr>
          <p:cNvSpPr txBox="1"/>
          <p:nvPr/>
        </p:nvSpPr>
        <p:spPr>
          <a:xfrm>
            <a:off x="838200" y="1235439"/>
            <a:ext cx="1008922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FF"/>
                </a:solidFill>
                <a:effectLst/>
                <a:latin typeface="inter-regular"/>
              </a:rPr>
              <a:t>#include &lt;iostream&gt;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using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namespace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std;  </a:t>
            </a: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Student {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  <a:r>
              <a:rPr lang="en-GB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id;</a:t>
            </a:r>
            <a:r>
              <a:rPr lang="en-GB" b="0" i="0" dirty="0">
                <a:solidFill>
                  <a:srgbClr val="008200"/>
                </a:solidFill>
                <a:effectLst/>
                <a:latin typeface="inter-regular"/>
              </a:rPr>
              <a:t>//data member (also instance variable)    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    string name;</a:t>
            </a:r>
            <a:r>
              <a:rPr lang="en-GB" b="0" i="0" dirty="0">
                <a:solidFill>
                  <a:srgbClr val="008200"/>
                </a:solidFill>
                <a:effectLst/>
                <a:latin typeface="inter-regular"/>
              </a:rPr>
              <a:t>//data member(also instance variable)    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insert(</a:t>
            </a:r>
            <a:r>
              <a:rPr lang="en-GB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, string n)    {  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         id =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;  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         name = n;    }  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display() {  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cout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&lt;&lt;id&lt;&lt;</a:t>
            </a:r>
            <a:r>
              <a:rPr lang="en-GB" b="0" i="0" dirty="0">
                <a:solidFill>
                  <a:srgbClr val="0000FF"/>
                </a:solidFill>
                <a:effectLst/>
                <a:latin typeface="inter-regular"/>
              </a:rPr>
              <a:t>"  "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&lt;&lt;name&lt;&lt;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endl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;    }    };  </a:t>
            </a: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2E8B57"/>
                </a:solidFill>
                <a:effectLst/>
                <a:latin typeface="inter-regular"/>
              </a:rPr>
              <a:t>  int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main(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) {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 Student s1; </a:t>
            </a:r>
            <a:r>
              <a:rPr lang="en-GB" b="0" i="0" dirty="0">
                <a:solidFill>
                  <a:srgbClr val="008200"/>
                </a:solidFill>
                <a:effectLst/>
                <a:latin typeface="inter-regular"/>
              </a:rPr>
              <a:t>//creating an object of Student 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 Student s2; </a:t>
            </a:r>
            <a:r>
              <a:rPr lang="en-GB" b="0" i="0" dirty="0">
                <a:solidFill>
                  <a:srgbClr val="008200"/>
                </a:solidFill>
                <a:effectLst/>
                <a:latin typeface="inter-regular"/>
              </a:rPr>
              <a:t>//creating an object of Student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 s1.insert(201, </a:t>
            </a:r>
            <a:r>
              <a:rPr lang="en-GB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GB" b="0" i="0" dirty="0" err="1">
                <a:solidFill>
                  <a:srgbClr val="0000FF"/>
                </a:solidFill>
                <a:effectLst/>
                <a:latin typeface="inter-regular"/>
              </a:rPr>
              <a:t>Sonoo</a:t>
            </a:r>
            <a:r>
              <a:rPr lang="en-GB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 s2.insert(202, </a:t>
            </a:r>
            <a:r>
              <a:rPr lang="en-GB" b="0" i="0" dirty="0">
                <a:solidFill>
                  <a:srgbClr val="0000FF"/>
                </a:solidFill>
                <a:effectLst/>
                <a:latin typeface="inter-regular"/>
              </a:rPr>
              <a:t>"Nakul"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 s1.display();  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 s2.display();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0;  }  </a:t>
            </a:r>
          </a:p>
        </p:txBody>
      </p:sp>
    </p:spTree>
    <p:extLst>
      <p:ext uri="{BB962C8B-B14F-4D97-AF65-F5344CB8AC3E}">
        <p14:creationId xmlns:p14="http://schemas.microsoft.com/office/powerpoint/2010/main" val="67278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233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inter-regular</vt:lpstr>
      <vt:lpstr>Office Theme</vt:lpstr>
      <vt:lpstr>Class Code</vt:lpstr>
      <vt:lpstr>Contd.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Code</dc:title>
  <dc:creator>Nachiket</dc:creator>
  <cp:lastModifiedBy>Madhurima Rawat</cp:lastModifiedBy>
  <cp:revision>3</cp:revision>
  <dcterms:created xsi:type="dcterms:W3CDTF">2022-06-18T06:35:47Z</dcterms:created>
  <dcterms:modified xsi:type="dcterms:W3CDTF">2022-09-21T13:43:37Z</dcterms:modified>
</cp:coreProperties>
</file>