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1656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F37A-15E8-4CA6-9E5A-6A15379359A5}" type="datetimeFigureOut">
              <a:rPr lang="en-US" smtClean="0"/>
              <a:pPr/>
              <a:t>02-Nov-22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C479C-B963-4DEB-9734-F823171A27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F37A-15E8-4CA6-9E5A-6A15379359A5}" type="datetimeFigureOut">
              <a:rPr lang="en-US" smtClean="0"/>
              <a:pPr/>
              <a:t>02-Nov-22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C479C-B963-4DEB-9734-F823171A27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F37A-15E8-4CA6-9E5A-6A15379359A5}" type="datetimeFigureOut">
              <a:rPr lang="en-US" smtClean="0"/>
              <a:pPr/>
              <a:t>02-Nov-22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C479C-B963-4DEB-9734-F823171A27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F37A-15E8-4CA6-9E5A-6A15379359A5}" type="datetimeFigureOut">
              <a:rPr lang="en-US" smtClean="0"/>
              <a:pPr/>
              <a:t>02-Nov-22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C479C-B963-4DEB-9734-F823171A27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F37A-15E8-4CA6-9E5A-6A15379359A5}" type="datetimeFigureOut">
              <a:rPr lang="en-US" smtClean="0"/>
              <a:pPr/>
              <a:t>02-Nov-22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C479C-B963-4DEB-9734-F823171A27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F37A-15E8-4CA6-9E5A-6A15379359A5}" type="datetimeFigureOut">
              <a:rPr lang="en-US" smtClean="0"/>
              <a:pPr/>
              <a:t>02-Nov-22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C479C-B963-4DEB-9734-F823171A27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F37A-15E8-4CA6-9E5A-6A15379359A5}" type="datetimeFigureOut">
              <a:rPr lang="en-US" smtClean="0"/>
              <a:pPr/>
              <a:t>02-Nov-22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C479C-B963-4DEB-9734-F823171A27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F37A-15E8-4CA6-9E5A-6A15379359A5}" type="datetimeFigureOut">
              <a:rPr lang="en-US" smtClean="0"/>
              <a:pPr/>
              <a:t>02-Nov-22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C479C-B963-4DEB-9734-F823171A27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F37A-15E8-4CA6-9E5A-6A15379359A5}" type="datetimeFigureOut">
              <a:rPr lang="en-US" smtClean="0"/>
              <a:pPr/>
              <a:t>02-Nov-22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C479C-B963-4DEB-9734-F823171A27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F37A-15E8-4CA6-9E5A-6A15379359A5}" type="datetimeFigureOut">
              <a:rPr lang="en-US" smtClean="0"/>
              <a:pPr/>
              <a:t>02-Nov-22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C479C-B963-4DEB-9734-F823171A27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F37A-15E8-4CA6-9E5A-6A15379359A5}" type="datetimeFigureOut">
              <a:rPr lang="en-US" smtClean="0"/>
              <a:pPr/>
              <a:t>02-Nov-22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C479C-B963-4DEB-9734-F823171A27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CF37A-15E8-4CA6-9E5A-6A15379359A5}" type="datetimeFigureOut">
              <a:rPr lang="en-US" smtClean="0"/>
              <a:pPr/>
              <a:t>02-Nov-22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C479C-B963-4DEB-9734-F823171A27C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FINITE SETS, COUNTING PRINCIPLE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81000"/>
            <a:ext cx="9144000" cy="13234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Sets can be finite or infinite. 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 set S is said to be finite if S is empty or if S contains exactly m elements where m is a positive integer; 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otherwise S is infinite.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52600"/>
            <a:ext cx="914400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038600"/>
            <a:ext cx="914400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400544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286000"/>
            <a:ext cx="9020175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350" y="0"/>
            <a:ext cx="9010650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175" y="3276600"/>
            <a:ext cx="888682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15027"/>
          <a:stretch>
            <a:fillRect/>
          </a:stretch>
        </p:blipFill>
        <p:spPr bwMode="auto">
          <a:xfrm>
            <a:off x="0" y="0"/>
            <a:ext cx="904875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5" y="2743200"/>
            <a:ext cx="9001125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81000"/>
            <a:ext cx="889635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04800"/>
            <a:ext cx="8963025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8766313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667000"/>
            <a:ext cx="9160598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71600"/>
            <a:ext cx="902017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209675"/>
            <a:ext cx="8943975" cy="564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249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762000"/>
            <a:ext cx="9144000" cy="1744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590800"/>
            <a:ext cx="8982075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219200"/>
            <a:ext cx="9144000" cy="5410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3999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447800"/>
            <a:ext cx="9144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810000"/>
            <a:ext cx="9144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43000"/>
            <a:ext cx="9172575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600"/>
            <a:ext cx="9144000" cy="320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09600"/>
            <a:ext cx="8020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990600"/>
            <a:ext cx="8867775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6700" y="5334000"/>
            <a:ext cx="88773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304800"/>
            <a:ext cx="16859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219201"/>
            <a:ext cx="8077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5715000"/>
            <a:ext cx="7772400" cy="838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" y="914400"/>
            <a:ext cx="3714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04800"/>
            <a:ext cx="3143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89719" y="304800"/>
            <a:ext cx="7558335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28599"/>
            <a:ext cx="457200" cy="630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304800"/>
            <a:ext cx="64389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399" y="1752600"/>
            <a:ext cx="49161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71599" y="1752600"/>
            <a:ext cx="6912429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371600" y="2743200"/>
            <a:ext cx="6858000" cy="403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7"/>
          <a:srcRect r="-17473" b="11940"/>
          <a:stretch>
            <a:fillRect/>
          </a:stretch>
        </p:blipFill>
        <p:spPr bwMode="auto">
          <a:xfrm>
            <a:off x="795264" y="1752600"/>
            <a:ext cx="576336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0"/>
            <a:ext cx="25527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838200"/>
            <a:ext cx="9225667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124200"/>
            <a:ext cx="838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3657600"/>
            <a:ext cx="8752974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4648200"/>
            <a:ext cx="8963025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38200"/>
            <a:ext cx="888682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90600"/>
            <a:ext cx="914400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667000"/>
            <a:ext cx="904398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600"/>
            <a:ext cx="9144000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19389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Power Sets 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For a given set S , we may speak of the class of all subsets of S. This class is called the power set of S , and will be denoted by P(S). If S is finite, then so is P(S). In fact, the number of elements in P(S) is 2 raised to the power n(S). That is,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9600" y="1981200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895600"/>
            <a:ext cx="91440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91440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MATHEMATICAL INDUCTION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381000"/>
            <a:ext cx="9143999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590800"/>
            <a:ext cx="91440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581400"/>
            <a:ext cx="91440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600"/>
            <a:ext cx="9144000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0" y="1676400"/>
            <a:ext cx="9144000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EXAMPLE   Show that if n is a positive integer, then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4200" y="2209800"/>
            <a:ext cx="309562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971800"/>
            <a:ext cx="894397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4343400"/>
            <a:ext cx="901065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066800"/>
            <a:ext cx="8991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5867400"/>
            <a:ext cx="20955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124</Words>
  <Application>Microsoft Office PowerPoint</Application>
  <PresentationFormat>On-screen Show (4:3)</PresentationFormat>
  <Paragraphs>8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Bharati</dc:creator>
  <cp:lastModifiedBy>Bharati</cp:lastModifiedBy>
  <cp:revision>9</cp:revision>
  <dcterms:created xsi:type="dcterms:W3CDTF">2022-10-17T09:42:01Z</dcterms:created>
  <dcterms:modified xsi:type="dcterms:W3CDTF">2022-11-02T10:32:30Z</dcterms:modified>
</cp:coreProperties>
</file>