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4" y="154164"/>
            <a:ext cx="1552575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4" y="508529"/>
            <a:ext cx="10791825" cy="26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34" y="4097337"/>
            <a:ext cx="10801350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34" y="3521250"/>
            <a:ext cx="1304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2" y="378706"/>
            <a:ext cx="10648950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2" y="3472039"/>
            <a:ext cx="184785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92" y="3814939"/>
            <a:ext cx="10801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6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47" y="134231"/>
            <a:ext cx="10801350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7" y="1059568"/>
            <a:ext cx="1323975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47" y="1621543"/>
            <a:ext cx="108680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19" y="87489"/>
            <a:ext cx="1076325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9" y="1772885"/>
            <a:ext cx="107823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6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8" y="157867"/>
            <a:ext cx="10772775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8" y="1888595"/>
            <a:ext cx="1847850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8" y="2344913"/>
            <a:ext cx="10763250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68" y="4137906"/>
            <a:ext cx="10953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5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7" y="232657"/>
            <a:ext cx="1333500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7" y="642232"/>
            <a:ext cx="10953750" cy="193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54" y="2619375"/>
            <a:ext cx="108870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66" y="329670"/>
            <a:ext cx="9220200" cy="1457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2443162"/>
            <a:ext cx="110204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6" y="300214"/>
            <a:ext cx="109442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6" y="355953"/>
            <a:ext cx="7924800" cy="558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56" y="6040966"/>
            <a:ext cx="746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5" y="352601"/>
            <a:ext cx="10896600" cy="1704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438400"/>
            <a:ext cx="10829925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4741157"/>
            <a:ext cx="185737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" y="5245982"/>
            <a:ext cx="10791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72" y="506589"/>
            <a:ext cx="133350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1191154"/>
            <a:ext cx="10791825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72" y="2380544"/>
            <a:ext cx="3857625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272" y="2952044"/>
            <a:ext cx="10887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1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Tuleshwar</dc:creator>
  <cp:lastModifiedBy>Tuleshwar</cp:lastModifiedBy>
  <cp:revision>3</cp:revision>
  <dcterms:created xsi:type="dcterms:W3CDTF">2022-11-07T05:44:04Z</dcterms:created>
  <dcterms:modified xsi:type="dcterms:W3CDTF">2022-11-07T08:18:26Z</dcterms:modified>
</cp:coreProperties>
</file>