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B6C3-A6DF-8D49-E186-86008B911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39EFA-0FB2-84D1-3D82-5FBF110E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ABBD-3E7F-4342-F6CB-49259B79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D857-89F8-43DE-9B84-FAB18A57B7C4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98B7-2E6F-CC9F-F63E-173B4081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4F74-BFD5-DCCC-3DC0-BB8FD64E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8106-57C6-49AB-959E-A66566E5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0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A511-5B7C-450A-829B-22AE0AD5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A1ED8-0E73-A4F5-185B-A1AB84F27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CDB5-8018-539A-8082-44269026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D857-89F8-43DE-9B84-FAB18A57B7C4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3DDC0-EBD3-7AEE-3116-C0AD4AF2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C95F-DD39-9E2B-A54F-F3C1E374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8106-57C6-49AB-959E-A66566E5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21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89869-BBCF-DD25-B01D-DA517C21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C1416-429D-1C5C-15D6-4D6DB9BC7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BD832-1F65-83AB-404A-C129D2B2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D857-89F8-43DE-9B84-FAB18A57B7C4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F7E7-A5A8-4942-DD6D-52B1A97B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7F881-905B-767F-0886-56461CD1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8106-57C6-49AB-959E-A66566E5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6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041A-C883-2BC7-7F47-F5317E6C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54A0-C65E-01D1-443E-99E32140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F128-8A40-4D82-098E-2261E4AE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D857-89F8-43DE-9B84-FAB18A57B7C4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75B9-1DFC-A4E9-23B9-20D4A2DD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297E-E6C2-40B8-2A5E-0BA3088B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8106-57C6-49AB-959E-A66566E5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9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E2DC-8873-D312-1E72-D2C64113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C82E-C361-51DE-190F-BB0F4B08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E0B5-BA2E-95B0-7A5D-EBF77F87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D857-89F8-43DE-9B84-FAB18A57B7C4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A3D8-725E-5B68-6EA5-CA283BAC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71CF-EB8C-78E9-EB55-F5DE0A5A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8106-57C6-49AB-959E-A66566E5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0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D983-2BF2-4293-3F50-1890FB38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798E-505A-F704-CDF3-E90B994C6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0D824-03C0-9565-5218-C981EBF9D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BCA7-301B-74A2-5A53-DF05BFA8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D857-89F8-43DE-9B84-FAB18A57B7C4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9FA44-D18E-9546-72A9-B72B921C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399E9-21C8-36CB-FBFF-BDE46B46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8106-57C6-49AB-959E-A66566E5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71D8-D7C4-5DEA-13AE-5FB953C7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8F6A-3961-7995-365C-31476618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21C51-4D38-AF4B-9BE9-271893A35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7693C-A7B8-B232-13C2-299927923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459E6-B520-D946-7978-9F8484FC0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AC6E0-D08C-8BCE-CA8A-0BA9E9C0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D857-89F8-43DE-9B84-FAB18A57B7C4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667D9-E792-88D5-6B25-4F35F98B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31D0A-597F-3206-61BD-6D56BDCE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8106-57C6-49AB-959E-A66566E5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9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4D57-FBA9-3020-3FA8-6AFAAE22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24F4D-51A5-FA21-E020-1DB8C898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D857-89F8-43DE-9B84-FAB18A57B7C4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D3736-D70D-ADAF-FFA3-1BF6E3E3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C2C91-AEE6-574A-2161-F46D0D1F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8106-57C6-49AB-959E-A66566E5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3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EF96C-9C35-9F8C-EC10-E8B9568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D857-89F8-43DE-9B84-FAB18A57B7C4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AD7EF-13FE-9D6A-A471-03588F72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C5E49-679C-C010-3604-2AAD17AE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8106-57C6-49AB-959E-A66566E5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3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6550-75AC-2277-E0E4-C4C6B3AD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3D21-DC8F-3C10-1E35-6C713C09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5FC35-1E66-4BA4-924B-2BA49EE13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F1860-1750-A4EA-5F9A-956C242C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D857-89F8-43DE-9B84-FAB18A57B7C4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50550-61DF-3E39-9F00-35067BDF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7C3B3-956E-7AE2-0641-C6D8E005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8106-57C6-49AB-959E-A66566E5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5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3064-8ADF-1AB2-3D5F-E2F5C0C0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18222-5D7A-6BD2-1BCA-8936AE5B6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03FD-E82F-E68F-5597-4F239A310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C194-9802-1356-21A5-ED85E63E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D857-89F8-43DE-9B84-FAB18A57B7C4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3F14B-A6A9-C246-EF15-02DA3D60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F4B25-3097-F87C-CF95-3DC8F8B7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8106-57C6-49AB-959E-A66566E5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3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C35C3-B3C8-99C7-FFB9-B9887DE1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C0CF9-3D49-4EE6-BB7F-EB49DBE6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5D4EF-5D16-087F-5C3E-24E9452E2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D857-89F8-43DE-9B84-FAB18A57B7C4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04CC-4117-1C1B-826F-B6A8A4BFE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EE8A5-6DDF-2F6F-834A-7ACAC73F0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8106-57C6-49AB-959E-A66566E5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4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coursesonline.iasri.res.in/mod/page/view.php?id=155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1682-48C5-9D8F-F26B-3AB9F9DBB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Large sample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D889C-4FCE-A052-BB40-2053EABA4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Probability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112219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E2AC-D6C5-D214-672D-E5790238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0000FF"/>
                </a:solidFill>
                <a:effectLst/>
                <a:latin typeface="georgia" panose="02040502050405020303" pitchFamily="18" charset="0"/>
              </a:rPr>
              <a:t>Large sample theory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8CA8-9613-70C6-0317-238DFCE2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sample size n is greater than 30 (n≥30) it is known as large sample. 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For 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large samples the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  <a:hlinkClick r:id="rId2" tooltip="Sampling"/>
              </a:rPr>
              <a:t>sampling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distributions of statistic are normal(Z </a:t>
            </a:r>
            <a:r>
              <a:rPr lang="en-US" b="0" i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test).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 study of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  <a:hlinkClick r:id="rId2" tooltip="Sampling"/>
              </a:rPr>
              <a:t>sampling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distribution of statistic for large sample is known as large sample theory.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0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Large sample test</vt:lpstr>
      <vt:lpstr>Large sample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sample test</dc:title>
  <dc:creator>Madhurima Rawat</dc:creator>
  <cp:lastModifiedBy>Madhurima Rawat</cp:lastModifiedBy>
  <cp:revision>2</cp:revision>
  <dcterms:created xsi:type="dcterms:W3CDTF">2023-02-09T14:47:56Z</dcterms:created>
  <dcterms:modified xsi:type="dcterms:W3CDTF">2023-02-11T16:35:52Z</dcterms:modified>
</cp:coreProperties>
</file>