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 id="2147483660" r:id="rId2"/>
  </p:sldMasterIdLst>
  <p:notesMasterIdLst>
    <p:notesMasterId r:id="rId47"/>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Lst>
  <p:sldSz cx="9144000" cy="6858000" type="screen4x3"/>
  <p:notesSz cx="7086600" cy="93726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816">
          <p15:clr>
            <a:srgbClr val="000000"/>
          </p15:clr>
        </p15:guide>
        <p15:guide id="2" pos="44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2" d="100"/>
          <a:sy n="62" d="100"/>
        </p:scale>
        <p:origin x="1400" y="40"/>
      </p:cViewPr>
      <p:guideLst>
        <p:guide orient="horz" pos="816"/>
        <p:guide pos="4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tableStyles" Target="tableStyle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070200" cy="466800"/>
          </a:xfrm>
          <a:prstGeom prst="rect">
            <a:avLst/>
          </a:prstGeom>
          <a:noFill/>
          <a:ln>
            <a:noFill/>
          </a:ln>
        </p:spPr>
        <p:txBody>
          <a:bodyPr spcFirstLastPara="1" wrap="square" lIns="94025" tIns="47000" rIns="94025" bIns="47000" anchor="ctr" anchorCtr="0">
            <a:noAutofit/>
          </a:bodyPr>
          <a:lstStyle>
            <a:lvl1pPr marR="0" lvl="0" algn="l" rtl="0">
              <a:lnSpc>
                <a:spcPct val="100000"/>
              </a:lnSpc>
              <a:spcBef>
                <a:spcPts val="0"/>
              </a:spcBef>
              <a:spcAft>
                <a:spcPts val="0"/>
              </a:spcAft>
              <a:buSzPts val="1400"/>
              <a:buNone/>
              <a:defRPr sz="1800" b="0" i="0" u="none" strike="noStrike" cap="none">
                <a:solidFill>
                  <a:srgbClr val="000000"/>
                </a:solidFill>
                <a:latin typeface="Verdana"/>
                <a:ea typeface="Verdana"/>
                <a:cs typeface="Verdana"/>
                <a:sym typeface="Verdana"/>
              </a:defRPr>
            </a:lvl1pPr>
            <a:lvl2pPr marR="0" lvl="1" algn="l" rtl="0">
              <a:lnSpc>
                <a:spcPct val="100000"/>
              </a:lnSpc>
              <a:spcBef>
                <a:spcPts val="0"/>
              </a:spcBef>
              <a:spcAft>
                <a:spcPts val="0"/>
              </a:spcAft>
              <a:buSzPts val="1400"/>
              <a:buNone/>
              <a:defRPr sz="1800" b="0" i="0" u="none" strike="noStrike" cap="none">
                <a:solidFill>
                  <a:srgbClr val="000000"/>
                </a:solidFill>
                <a:latin typeface="Verdana"/>
                <a:ea typeface="Verdana"/>
                <a:cs typeface="Verdana"/>
                <a:sym typeface="Verdana"/>
              </a:defRPr>
            </a:lvl2pPr>
            <a:lvl3pPr marR="0" lvl="2" algn="l" rtl="0">
              <a:lnSpc>
                <a:spcPct val="100000"/>
              </a:lnSpc>
              <a:spcBef>
                <a:spcPts val="0"/>
              </a:spcBef>
              <a:spcAft>
                <a:spcPts val="0"/>
              </a:spcAft>
              <a:buSzPts val="1400"/>
              <a:buNone/>
              <a:defRPr sz="1800" b="0" i="0" u="none" strike="noStrike" cap="none">
                <a:solidFill>
                  <a:srgbClr val="000000"/>
                </a:solidFill>
                <a:latin typeface="Verdana"/>
                <a:ea typeface="Verdana"/>
                <a:cs typeface="Verdana"/>
                <a:sym typeface="Verdana"/>
              </a:defRPr>
            </a:lvl3pPr>
            <a:lvl4pPr marR="0" lvl="3" algn="l" rtl="0">
              <a:lnSpc>
                <a:spcPct val="100000"/>
              </a:lnSpc>
              <a:spcBef>
                <a:spcPts val="0"/>
              </a:spcBef>
              <a:spcAft>
                <a:spcPts val="0"/>
              </a:spcAft>
              <a:buSzPts val="1400"/>
              <a:buNone/>
              <a:defRPr sz="1800" b="0" i="0" u="none" strike="noStrike" cap="none">
                <a:solidFill>
                  <a:srgbClr val="000000"/>
                </a:solidFill>
                <a:latin typeface="Verdana"/>
                <a:ea typeface="Verdana"/>
                <a:cs typeface="Verdana"/>
                <a:sym typeface="Verdana"/>
              </a:defRPr>
            </a:lvl4pPr>
            <a:lvl5pPr marR="0" lvl="4" algn="l" rtl="0">
              <a:lnSpc>
                <a:spcPct val="100000"/>
              </a:lnSpc>
              <a:spcBef>
                <a:spcPts val="0"/>
              </a:spcBef>
              <a:spcAft>
                <a:spcPts val="0"/>
              </a:spcAft>
              <a:buSzPts val="1400"/>
              <a:buNone/>
              <a:defRPr sz="1800" b="0" i="0" u="none" strike="noStrike" cap="none">
                <a:solidFill>
                  <a:srgbClr val="000000"/>
                </a:solidFill>
                <a:latin typeface="Verdana"/>
                <a:ea typeface="Verdana"/>
                <a:cs typeface="Verdana"/>
                <a:sym typeface="Verdana"/>
              </a:defRPr>
            </a:lvl5pPr>
            <a:lvl6pPr marR="0" lvl="5" algn="l" rtl="0">
              <a:lnSpc>
                <a:spcPct val="100000"/>
              </a:lnSpc>
              <a:spcBef>
                <a:spcPts val="0"/>
              </a:spcBef>
              <a:spcAft>
                <a:spcPts val="0"/>
              </a:spcAft>
              <a:buSzPts val="1400"/>
              <a:buNone/>
              <a:defRPr sz="1800" b="0" i="0" u="none" strike="noStrike" cap="none">
                <a:solidFill>
                  <a:srgbClr val="000000"/>
                </a:solidFill>
                <a:latin typeface="Verdana"/>
                <a:ea typeface="Verdana"/>
                <a:cs typeface="Verdana"/>
                <a:sym typeface="Verdana"/>
              </a:defRPr>
            </a:lvl6pPr>
            <a:lvl7pPr marR="0" lvl="6" algn="l" rtl="0">
              <a:lnSpc>
                <a:spcPct val="100000"/>
              </a:lnSpc>
              <a:spcBef>
                <a:spcPts val="0"/>
              </a:spcBef>
              <a:spcAft>
                <a:spcPts val="0"/>
              </a:spcAft>
              <a:buSzPts val="1400"/>
              <a:buNone/>
              <a:defRPr sz="1800" b="0" i="0" u="none" strike="noStrike" cap="none">
                <a:solidFill>
                  <a:srgbClr val="000000"/>
                </a:solidFill>
                <a:latin typeface="Verdana"/>
                <a:ea typeface="Verdana"/>
                <a:cs typeface="Verdana"/>
                <a:sym typeface="Verdana"/>
              </a:defRPr>
            </a:lvl7pPr>
            <a:lvl8pPr marR="0" lvl="7" algn="l" rtl="0">
              <a:lnSpc>
                <a:spcPct val="100000"/>
              </a:lnSpc>
              <a:spcBef>
                <a:spcPts val="0"/>
              </a:spcBef>
              <a:spcAft>
                <a:spcPts val="0"/>
              </a:spcAft>
              <a:buSzPts val="1400"/>
              <a:buNone/>
              <a:defRPr sz="1800" b="0" i="0" u="none" strike="noStrike" cap="none">
                <a:solidFill>
                  <a:srgbClr val="000000"/>
                </a:solidFill>
                <a:latin typeface="Verdana"/>
                <a:ea typeface="Verdana"/>
                <a:cs typeface="Verdana"/>
                <a:sym typeface="Verdana"/>
              </a:defRPr>
            </a:lvl8pPr>
            <a:lvl9pPr marR="0" lvl="8" algn="l" rtl="0">
              <a:lnSpc>
                <a:spcPct val="100000"/>
              </a:lnSpc>
              <a:spcBef>
                <a:spcPts val="0"/>
              </a:spcBef>
              <a:spcAft>
                <a:spcPts val="0"/>
              </a:spcAft>
              <a:buSzPts val="1400"/>
              <a:buNone/>
              <a:defRPr sz="1800" b="0" i="0" u="none" strike="noStrike" cap="none">
                <a:solidFill>
                  <a:srgbClr val="000000"/>
                </a:solidFill>
                <a:latin typeface="Verdana"/>
                <a:ea typeface="Verdana"/>
                <a:cs typeface="Verdana"/>
                <a:sym typeface="Verdana"/>
              </a:defRPr>
            </a:lvl9pPr>
          </a:lstStyle>
          <a:p>
            <a:endParaRPr/>
          </a:p>
        </p:txBody>
      </p:sp>
      <p:sp>
        <p:nvSpPr>
          <p:cNvPr id="4" name="Google Shape;4;n"/>
          <p:cNvSpPr txBox="1">
            <a:spLocks noGrp="1"/>
          </p:cNvSpPr>
          <p:nvPr>
            <p:ph type="dt" idx="10"/>
          </p:nvPr>
        </p:nvSpPr>
        <p:spPr>
          <a:xfrm>
            <a:off x="4016375" y="0"/>
            <a:ext cx="3070200" cy="466800"/>
          </a:xfrm>
          <a:prstGeom prst="rect">
            <a:avLst/>
          </a:prstGeom>
          <a:noFill/>
          <a:ln>
            <a:noFill/>
          </a:ln>
        </p:spPr>
        <p:txBody>
          <a:bodyPr spcFirstLastPara="1" wrap="square" lIns="94025" tIns="47000" rIns="94025" bIns="47000" anchor="ctr" anchorCtr="0">
            <a:noAutofit/>
          </a:bodyPr>
          <a:lstStyle>
            <a:lvl1pPr marR="0" lvl="0" algn="l" rtl="0">
              <a:lnSpc>
                <a:spcPct val="100000"/>
              </a:lnSpc>
              <a:spcBef>
                <a:spcPts val="0"/>
              </a:spcBef>
              <a:spcAft>
                <a:spcPts val="0"/>
              </a:spcAft>
              <a:buSzPts val="1400"/>
              <a:buNone/>
              <a:defRPr sz="1800" b="0" i="0" u="none" strike="noStrike" cap="none">
                <a:solidFill>
                  <a:srgbClr val="000000"/>
                </a:solidFill>
                <a:latin typeface="Verdana"/>
                <a:ea typeface="Verdana"/>
                <a:cs typeface="Verdana"/>
                <a:sym typeface="Verdana"/>
              </a:defRPr>
            </a:lvl1pPr>
            <a:lvl2pPr marR="0" lvl="1" algn="l" rtl="0">
              <a:lnSpc>
                <a:spcPct val="100000"/>
              </a:lnSpc>
              <a:spcBef>
                <a:spcPts val="0"/>
              </a:spcBef>
              <a:spcAft>
                <a:spcPts val="0"/>
              </a:spcAft>
              <a:buSzPts val="1400"/>
              <a:buNone/>
              <a:defRPr sz="1800" b="0" i="0" u="none" strike="noStrike" cap="none">
                <a:solidFill>
                  <a:srgbClr val="000000"/>
                </a:solidFill>
                <a:latin typeface="Verdana"/>
                <a:ea typeface="Verdana"/>
                <a:cs typeface="Verdana"/>
                <a:sym typeface="Verdana"/>
              </a:defRPr>
            </a:lvl2pPr>
            <a:lvl3pPr marR="0" lvl="2" algn="l" rtl="0">
              <a:lnSpc>
                <a:spcPct val="100000"/>
              </a:lnSpc>
              <a:spcBef>
                <a:spcPts val="0"/>
              </a:spcBef>
              <a:spcAft>
                <a:spcPts val="0"/>
              </a:spcAft>
              <a:buSzPts val="1400"/>
              <a:buNone/>
              <a:defRPr sz="1800" b="0" i="0" u="none" strike="noStrike" cap="none">
                <a:solidFill>
                  <a:srgbClr val="000000"/>
                </a:solidFill>
                <a:latin typeface="Verdana"/>
                <a:ea typeface="Verdana"/>
                <a:cs typeface="Verdana"/>
                <a:sym typeface="Verdana"/>
              </a:defRPr>
            </a:lvl3pPr>
            <a:lvl4pPr marR="0" lvl="3" algn="l" rtl="0">
              <a:lnSpc>
                <a:spcPct val="100000"/>
              </a:lnSpc>
              <a:spcBef>
                <a:spcPts val="0"/>
              </a:spcBef>
              <a:spcAft>
                <a:spcPts val="0"/>
              </a:spcAft>
              <a:buSzPts val="1400"/>
              <a:buNone/>
              <a:defRPr sz="1800" b="0" i="0" u="none" strike="noStrike" cap="none">
                <a:solidFill>
                  <a:srgbClr val="000000"/>
                </a:solidFill>
                <a:latin typeface="Verdana"/>
                <a:ea typeface="Verdana"/>
                <a:cs typeface="Verdana"/>
                <a:sym typeface="Verdana"/>
              </a:defRPr>
            </a:lvl4pPr>
            <a:lvl5pPr marR="0" lvl="4" algn="l" rtl="0">
              <a:lnSpc>
                <a:spcPct val="100000"/>
              </a:lnSpc>
              <a:spcBef>
                <a:spcPts val="0"/>
              </a:spcBef>
              <a:spcAft>
                <a:spcPts val="0"/>
              </a:spcAft>
              <a:buSzPts val="1400"/>
              <a:buNone/>
              <a:defRPr sz="1800" b="0" i="0" u="none" strike="noStrike" cap="none">
                <a:solidFill>
                  <a:srgbClr val="000000"/>
                </a:solidFill>
                <a:latin typeface="Verdana"/>
                <a:ea typeface="Verdana"/>
                <a:cs typeface="Verdana"/>
                <a:sym typeface="Verdana"/>
              </a:defRPr>
            </a:lvl5pPr>
            <a:lvl6pPr marR="0" lvl="5" algn="l" rtl="0">
              <a:lnSpc>
                <a:spcPct val="100000"/>
              </a:lnSpc>
              <a:spcBef>
                <a:spcPts val="0"/>
              </a:spcBef>
              <a:spcAft>
                <a:spcPts val="0"/>
              </a:spcAft>
              <a:buSzPts val="1400"/>
              <a:buNone/>
              <a:defRPr sz="1800" b="0" i="0" u="none" strike="noStrike" cap="none">
                <a:solidFill>
                  <a:srgbClr val="000000"/>
                </a:solidFill>
                <a:latin typeface="Verdana"/>
                <a:ea typeface="Verdana"/>
                <a:cs typeface="Verdana"/>
                <a:sym typeface="Verdana"/>
              </a:defRPr>
            </a:lvl6pPr>
            <a:lvl7pPr marR="0" lvl="6" algn="l" rtl="0">
              <a:lnSpc>
                <a:spcPct val="100000"/>
              </a:lnSpc>
              <a:spcBef>
                <a:spcPts val="0"/>
              </a:spcBef>
              <a:spcAft>
                <a:spcPts val="0"/>
              </a:spcAft>
              <a:buSzPts val="1400"/>
              <a:buNone/>
              <a:defRPr sz="1800" b="0" i="0" u="none" strike="noStrike" cap="none">
                <a:solidFill>
                  <a:srgbClr val="000000"/>
                </a:solidFill>
                <a:latin typeface="Verdana"/>
                <a:ea typeface="Verdana"/>
                <a:cs typeface="Verdana"/>
                <a:sym typeface="Verdana"/>
              </a:defRPr>
            </a:lvl7pPr>
            <a:lvl8pPr marR="0" lvl="7" algn="l" rtl="0">
              <a:lnSpc>
                <a:spcPct val="100000"/>
              </a:lnSpc>
              <a:spcBef>
                <a:spcPts val="0"/>
              </a:spcBef>
              <a:spcAft>
                <a:spcPts val="0"/>
              </a:spcAft>
              <a:buSzPts val="1400"/>
              <a:buNone/>
              <a:defRPr sz="1800" b="0" i="0" u="none" strike="noStrike" cap="none">
                <a:solidFill>
                  <a:srgbClr val="000000"/>
                </a:solidFill>
                <a:latin typeface="Verdana"/>
                <a:ea typeface="Verdana"/>
                <a:cs typeface="Verdana"/>
                <a:sym typeface="Verdana"/>
              </a:defRPr>
            </a:lvl8pPr>
            <a:lvl9pPr marR="0" lvl="8" algn="l" rtl="0">
              <a:lnSpc>
                <a:spcPct val="100000"/>
              </a:lnSpc>
              <a:spcBef>
                <a:spcPts val="0"/>
              </a:spcBef>
              <a:spcAft>
                <a:spcPts val="0"/>
              </a:spcAft>
              <a:buSzPts val="1400"/>
              <a:buNone/>
              <a:defRPr sz="1800" b="0" i="0" u="none" strike="noStrike" cap="none">
                <a:solidFill>
                  <a:srgbClr val="000000"/>
                </a:solidFill>
                <a:latin typeface="Verdana"/>
                <a:ea typeface="Verdana"/>
                <a:cs typeface="Verdana"/>
                <a:sym typeface="Verdana"/>
              </a:defRPr>
            </a:lvl9pPr>
          </a:lstStyle>
          <a:p>
            <a:endParaRPr/>
          </a:p>
        </p:txBody>
      </p:sp>
      <p:sp>
        <p:nvSpPr>
          <p:cNvPr id="5" name="Google Shape;5;n"/>
          <p:cNvSpPr>
            <a:spLocks noGrp="1" noRot="1" noChangeAspect="1"/>
          </p:cNvSpPr>
          <p:nvPr>
            <p:ph type="sldImg" idx="3"/>
          </p:nvPr>
        </p:nvSpPr>
        <p:spPr>
          <a:xfrm>
            <a:off x="1200150" y="704850"/>
            <a:ext cx="4687800" cy="35148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944562" y="4452937"/>
            <a:ext cx="5197500" cy="4214700"/>
          </a:xfrm>
          <a:prstGeom prst="rect">
            <a:avLst/>
          </a:prstGeom>
          <a:noFill/>
          <a:ln>
            <a:noFill/>
          </a:ln>
        </p:spPr>
        <p:txBody>
          <a:bodyPr spcFirstLastPara="1" wrap="square" lIns="94025" tIns="47000" rIns="94025" bIns="47000" anchor="ctr" anchorCtr="0">
            <a:no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7" name="Google Shape;7;n"/>
          <p:cNvSpPr txBox="1">
            <a:spLocks noGrp="1"/>
          </p:cNvSpPr>
          <p:nvPr>
            <p:ph type="ftr" idx="11"/>
          </p:nvPr>
        </p:nvSpPr>
        <p:spPr>
          <a:xfrm>
            <a:off x="0" y="8905875"/>
            <a:ext cx="3070200" cy="466800"/>
          </a:xfrm>
          <a:prstGeom prst="rect">
            <a:avLst/>
          </a:prstGeom>
          <a:noFill/>
          <a:ln>
            <a:noFill/>
          </a:ln>
        </p:spPr>
        <p:txBody>
          <a:bodyPr spcFirstLastPara="1" wrap="square" lIns="94025" tIns="47000" rIns="94025" bIns="47000" anchor="b" anchorCtr="0">
            <a:noAutofit/>
          </a:bodyPr>
          <a:lstStyle>
            <a:lvl1pPr marR="0" lvl="0" algn="l" rtl="0">
              <a:lnSpc>
                <a:spcPct val="100000"/>
              </a:lnSpc>
              <a:spcBef>
                <a:spcPts val="0"/>
              </a:spcBef>
              <a:spcAft>
                <a:spcPts val="0"/>
              </a:spcAft>
              <a:buSzPts val="1400"/>
              <a:buNone/>
              <a:defRPr sz="1800" b="0" i="0" u="none" strike="noStrike" cap="none">
                <a:solidFill>
                  <a:srgbClr val="000000"/>
                </a:solidFill>
                <a:latin typeface="Verdana"/>
                <a:ea typeface="Verdana"/>
                <a:cs typeface="Verdana"/>
                <a:sym typeface="Verdana"/>
              </a:defRPr>
            </a:lvl1pPr>
            <a:lvl2pPr marR="0" lvl="1" algn="l" rtl="0">
              <a:lnSpc>
                <a:spcPct val="100000"/>
              </a:lnSpc>
              <a:spcBef>
                <a:spcPts val="0"/>
              </a:spcBef>
              <a:spcAft>
                <a:spcPts val="0"/>
              </a:spcAft>
              <a:buSzPts val="1400"/>
              <a:buNone/>
              <a:defRPr sz="1800" b="0" i="0" u="none" strike="noStrike" cap="none">
                <a:solidFill>
                  <a:srgbClr val="000000"/>
                </a:solidFill>
                <a:latin typeface="Verdana"/>
                <a:ea typeface="Verdana"/>
                <a:cs typeface="Verdana"/>
                <a:sym typeface="Verdana"/>
              </a:defRPr>
            </a:lvl2pPr>
            <a:lvl3pPr marR="0" lvl="2" algn="l" rtl="0">
              <a:lnSpc>
                <a:spcPct val="100000"/>
              </a:lnSpc>
              <a:spcBef>
                <a:spcPts val="0"/>
              </a:spcBef>
              <a:spcAft>
                <a:spcPts val="0"/>
              </a:spcAft>
              <a:buSzPts val="1400"/>
              <a:buNone/>
              <a:defRPr sz="1800" b="0" i="0" u="none" strike="noStrike" cap="none">
                <a:solidFill>
                  <a:srgbClr val="000000"/>
                </a:solidFill>
                <a:latin typeface="Verdana"/>
                <a:ea typeface="Verdana"/>
                <a:cs typeface="Verdana"/>
                <a:sym typeface="Verdana"/>
              </a:defRPr>
            </a:lvl3pPr>
            <a:lvl4pPr marR="0" lvl="3" algn="l" rtl="0">
              <a:lnSpc>
                <a:spcPct val="100000"/>
              </a:lnSpc>
              <a:spcBef>
                <a:spcPts val="0"/>
              </a:spcBef>
              <a:spcAft>
                <a:spcPts val="0"/>
              </a:spcAft>
              <a:buSzPts val="1400"/>
              <a:buNone/>
              <a:defRPr sz="1800" b="0" i="0" u="none" strike="noStrike" cap="none">
                <a:solidFill>
                  <a:srgbClr val="000000"/>
                </a:solidFill>
                <a:latin typeface="Verdana"/>
                <a:ea typeface="Verdana"/>
                <a:cs typeface="Verdana"/>
                <a:sym typeface="Verdana"/>
              </a:defRPr>
            </a:lvl4pPr>
            <a:lvl5pPr marR="0" lvl="4" algn="l" rtl="0">
              <a:lnSpc>
                <a:spcPct val="100000"/>
              </a:lnSpc>
              <a:spcBef>
                <a:spcPts val="0"/>
              </a:spcBef>
              <a:spcAft>
                <a:spcPts val="0"/>
              </a:spcAft>
              <a:buSzPts val="1400"/>
              <a:buNone/>
              <a:defRPr sz="1800" b="0" i="0" u="none" strike="noStrike" cap="none">
                <a:solidFill>
                  <a:srgbClr val="000000"/>
                </a:solidFill>
                <a:latin typeface="Verdana"/>
                <a:ea typeface="Verdana"/>
                <a:cs typeface="Verdana"/>
                <a:sym typeface="Verdana"/>
              </a:defRPr>
            </a:lvl5pPr>
            <a:lvl6pPr marR="0" lvl="5" algn="l" rtl="0">
              <a:lnSpc>
                <a:spcPct val="100000"/>
              </a:lnSpc>
              <a:spcBef>
                <a:spcPts val="0"/>
              </a:spcBef>
              <a:spcAft>
                <a:spcPts val="0"/>
              </a:spcAft>
              <a:buSzPts val="1400"/>
              <a:buNone/>
              <a:defRPr sz="1800" b="0" i="0" u="none" strike="noStrike" cap="none">
                <a:solidFill>
                  <a:srgbClr val="000000"/>
                </a:solidFill>
                <a:latin typeface="Verdana"/>
                <a:ea typeface="Verdana"/>
                <a:cs typeface="Verdana"/>
                <a:sym typeface="Verdana"/>
              </a:defRPr>
            </a:lvl6pPr>
            <a:lvl7pPr marR="0" lvl="6" algn="l" rtl="0">
              <a:lnSpc>
                <a:spcPct val="100000"/>
              </a:lnSpc>
              <a:spcBef>
                <a:spcPts val="0"/>
              </a:spcBef>
              <a:spcAft>
                <a:spcPts val="0"/>
              </a:spcAft>
              <a:buSzPts val="1400"/>
              <a:buNone/>
              <a:defRPr sz="1800" b="0" i="0" u="none" strike="noStrike" cap="none">
                <a:solidFill>
                  <a:srgbClr val="000000"/>
                </a:solidFill>
                <a:latin typeface="Verdana"/>
                <a:ea typeface="Verdana"/>
                <a:cs typeface="Verdana"/>
                <a:sym typeface="Verdana"/>
              </a:defRPr>
            </a:lvl7pPr>
            <a:lvl8pPr marR="0" lvl="7" algn="l" rtl="0">
              <a:lnSpc>
                <a:spcPct val="100000"/>
              </a:lnSpc>
              <a:spcBef>
                <a:spcPts val="0"/>
              </a:spcBef>
              <a:spcAft>
                <a:spcPts val="0"/>
              </a:spcAft>
              <a:buSzPts val="1400"/>
              <a:buNone/>
              <a:defRPr sz="1800" b="0" i="0" u="none" strike="noStrike" cap="none">
                <a:solidFill>
                  <a:srgbClr val="000000"/>
                </a:solidFill>
                <a:latin typeface="Verdana"/>
                <a:ea typeface="Verdana"/>
                <a:cs typeface="Verdana"/>
                <a:sym typeface="Verdana"/>
              </a:defRPr>
            </a:lvl8pPr>
            <a:lvl9pPr marR="0" lvl="8" algn="l" rtl="0">
              <a:lnSpc>
                <a:spcPct val="100000"/>
              </a:lnSpc>
              <a:spcBef>
                <a:spcPts val="0"/>
              </a:spcBef>
              <a:spcAft>
                <a:spcPts val="0"/>
              </a:spcAft>
              <a:buSzPts val="1400"/>
              <a:buNone/>
              <a:defRPr sz="1800" b="0" i="0" u="none" strike="noStrike" cap="none">
                <a:solidFill>
                  <a:srgbClr val="000000"/>
                </a:solidFill>
                <a:latin typeface="Verdana"/>
                <a:ea typeface="Verdana"/>
                <a:cs typeface="Verdana"/>
                <a:sym typeface="Verdana"/>
              </a:defRPr>
            </a:lvl9pPr>
          </a:lstStyle>
          <a:p>
            <a:endParaRPr/>
          </a:p>
        </p:txBody>
      </p:sp>
      <p:sp>
        <p:nvSpPr>
          <p:cNvPr id="8" name="Google Shape;8;n"/>
          <p:cNvSpPr txBox="1">
            <a:spLocks noGrp="1"/>
          </p:cNvSpPr>
          <p:nvPr>
            <p:ph type="sldNum" idx="12"/>
          </p:nvPr>
        </p:nvSpPr>
        <p:spPr>
          <a:xfrm>
            <a:off x="4016375" y="8905875"/>
            <a:ext cx="3070200" cy="466800"/>
          </a:xfrm>
          <a:prstGeom prst="rect">
            <a:avLst/>
          </a:prstGeom>
          <a:noFill/>
          <a:ln>
            <a:noFill/>
          </a:ln>
        </p:spPr>
        <p:txBody>
          <a:bodyPr spcFirstLastPara="1" wrap="square" lIns="94025" tIns="47000" rIns="94025" bIns="470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a:t>
            </a:fld>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p1:notes"/>
          <p:cNvSpPr txBox="1"/>
          <p:nvPr/>
        </p:nvSpPr>
        <p:spPr>
          <a:xfrm>
            <a:off x="4016375" y="8905875"/>
            <a:ext cx="3070200" cy="466800"/>
          </a:xfrm>
          <a:prstGeom prst="rect">
            <a:avLst/>
          </a:prstGeom>
          <a:noFill/>
          <a:ln>
            <a:noFill/>
          </a:ln>
        </p:spPr>
        <p:txBody>
          <a:bodyPr spcFirstLastPara="1" wrap="square" lIns="94025" tIns="47000" rIns="94025" bIns="470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t>1</a:t>
            </a:fld>
            <a:endParaRPr/>
          </a:p>
        </p:txBody>
      </p:sp>
      <p:sp>
        <p:nvSpPr>
          <p:cNvPr id="69" name="Google Shape;69;p1:notes"/>
          <p:cNvSpPr>
            <a:spLocks noGrp="1" noRot="1" noChangeAspect="1"/>
          </p:cNvSpPr>
          <p:nvPr>
            <p:ph type="sldImg" idx="2"/>
          </p:nvPr>
        </p:nvSpPr>
        <p:spPr>
          <a:xfrm>
            <a:off x="1200150" y="704850"/>
            <a:ext cx="4687800" cy="35148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70" name="Google Shape;70;p1:notes"/>
          <p:cNvSpPr txBox="1">
            <a:spLocks noGrp="1"/>
          </p:cNvSpPr>
          <p:nvPr>
            <p:ph type="body" idx="1"/>
          </p:nvPr>
        </p:nvSpPr>
        <p:spPr>
          <a:xfrm>
            <a:off x="944562" y="4452937"/>
            <a:ext cx="5197500" cy="4214700"/>
          </a:xfrm>
          <a:prstGeom prst="rect">
            <a:avLst/>
          </a:prstGeom>
          <a:noFill/>
          <a:ln>
            <a:noFill/>
          </a:ln>
        </p:spPr>
        <p:txBody>
          <a:bodyPr spcFirstLastPara="1" wrap="square" lIns="94025" tIns="47000" rIns="94025" bIns="4700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10:notes"/>
          <p:cNvSpPr txBox="1"/>
          <p:nvPr/>
        </p:nvSpPr>
        <p:spPr>
          <a:xfrm>
            <a:off x="4016375" y="8905875"/>
            <a:ext cx="3070200" cy="466800"/>
          </a:xfrm>
          <a:prstGeom prst="rect">
            <a:avLst/>
          </a:prstGeom>
          <a:noFill/>
          <a:ln>
            <a:noFill/>
          </a:ln>
        </p:spPr>
        <p:txBody>
          <a:bodyPr spcFirstLastPara="1" wrap="square" lIns="94025" tIns="47000" rIns="94025" bIns="470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t>10</a:t>
            </a:fld>
            <a:endParaRPr/>
          </a:p>
        </p:txBody>
      </p:sp>
      <p:sp>
        <p:nvSpPr>
          <p:cNvPr id="143" name="Google Shape;143;p10:notes"/>
          <p:cNvSpPr>
            <a:spLocks noGrp="1" noRot="1" noChangeAspect="1"/>
          </p:cNvSpPr>
          <p:nvPr>
            <p:ph type="sldImg" idx="2"/>
          </p:nvPr>
        </p:nvSpPr>
        <p:spPr>
          <a:xfrm>
            <a:off x="1200150" y="704850"/>
            <a:ext cx="4687888" cy="3514725"/>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44" name="Google Shape;144;p10:notes"/>
          <p:cNvSpPr txBox="1">
            <a:spLocks noGrp="1"/>
          </p:cNvSpPr>
          <p:nvPr>
            <p:ph type="body" idx="1"/>
          </p:nvPr>
        </p:nvSpPr>
        <p:spPr>
          <a:xfrm>
            <a:off x="944562" y="4452937"/>
            <a:ext cx="5197500" cy="4214700"/>
          </a:xfrm>
          <a:prstGeom prst="rect">
            <a:avLst/>
          </a:prstGeom>
          <a:noFill/>
          <a:ln>
            <a:noFill/>
          </a:ln>
        </p:spPr>
        <p:txBody>
          <a:bodyPr spcFirstLastPara="1" wrap="square" lIns="94025" tIns="47000" rIns="94025" bIns="4700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11:notes"/>
          <p:cNvSpPr txBox="1"/>
          <p:nvPr/>
        </p:nvSpPr>
        <p:spPr>
          <a:xfrm>
            <a:off x="4016375" y="8905875"/>
            <a:ext cx="3070200" cy="466800"/>
          </a:xfrm>
          <a:prstGeom prst="rect">
            <a:avLst/>
          </a:prstGeom>
          <a:noFill/>
          <a:ln>
            <a:noFill/>
          </a:ln>
        </p:spPr>
        <p:txBody>
          <a:bodyPr spcFirstLastPara="1" wrap="square" lIns="94025" tIns="47000" rIns="94025" bIns="470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t>11</a:t>
            </a:fld>
            <a:endParaRPr/>
          </a:p>
        </p:txBody>
      </p:sp>
      <p:sp>
        <p:nvSpPr>
          <p:cNvPr id="150" name="Google Shape;150;p11:notes"/>
          <p:cNvSpPr>
            <a:spLocks noGrp="1" noRot="1" noChangeAspect="1"/>
          </p:cNvSpPr>
          <p:nvPr>
            <p:ph type="sldImg" idx="2"/>
          </p:nvPr>
        </p:nvSpPr>
        <p:spPr>
          <a:xfrm>
            <a:off x="1200150" y="704850"/>
            <a:ext cx="4687888" cy="3514725"/>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51" name="Google Shape;151;p11:notes"/>
          <p:cNvSpPr txBox="1">
            <a:spLocks noGrp="1"/>
          </p:cNvSpPr>
          <p:nvPr>
            <p:ph type="body" idx="1"/>
          </p:nvPr>
        </p:nvSpPr>
        <p:spPr>
          <a:xfrm>
            <a:off x="944562" y="4452937"/>
            <a:ext cx="5197500" cy="4214700"/>
          </a:xfrm>
          <a:prstGeom prst="rect">
            <a:avLst/>
          </a:prstGeom>
          <a:noFill/>
          <a:ln>
            <a:noFill/>
          </a:ln>
        </p:spPr>
        <p:txBody>
          <a:bodyPr spcFirstLastPara="1" wrap="square" lIns="94025" tIns="47000" rIns="94025" bIns="4700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12:notes"/>
          <p:cNvSpPr txBox="1"/>
          <p:nvPr/>
        </p:nvSpPr>
        <p:spPr>
          <a:xfrm>
            <a:off x="4016375" y="8905875"/>
            <a:ext cx="3070200" cy="466800"/>
          </a:xfrm>
          <a:prstGeom prst="rect">
            <a:avLst/>
          </a:prstGeom>
          <a:noFill/>
          <a:ln>
            <a:noFill/>
          </a:ln>
        </p:spPr>
        <p:txBody>
          <a:bodyPr spcFirstLastPara="1" wrap="square" lIns="94025" tIns="47000" rIns="94025" bIns="470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t>12</a:t>
            </a:fld>
            <a:endParaRPr/>
          </a:p>
        </p:txBody>
      </p:sp>
      <p:sp>
        <p:nvSpPr>
          <p:cNvPr id="157" name="Google Shape;157;p12:notes"/>
          <p:cNvSpPr>
            <a:spLocks noGrp="1" noRot="1" noChangeAspect="1"/>
          </p:cNvSpPr>
          <p:nvPr>
            <p:ph type="sldImg" idx="2"/>
          </p:nvPr>
        </p:nvSpPr>
        <p:spPr>
          <a:xfrm>
            <a:off x="1200150" y="704850"/>
            <a:ext cx="4687888" cy="3514725"/>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58" name="Google Shape;158;p12:notes"/>
          <p:cNvSpPr txBox="1">
            <a:spLocks noGrp="1"/>
          </p:cNvSpPr>
          <p:nvPr>
            <p:ph type="body" idx="1"/>
          </p:nvPr>
        </p:nvSpPr>
        <p:spPr>
          <a:xfrm>
            <a:off x="944562" y="4452937"/>
            <a:ext cx="5197500" cy="4214700"/>
          </a:xfrm>
          <a:prstGeom prst="rect">
            <a:avLst/>
          </a:prstGeom>
          <a:noFill/>
          <a:ln>
            <a:noFill/>
          </a:ln>
        </p:spPr>
        <p:txBody>
          <a:bodyPr spcFirstLastPara="1" wrap="square" lIns="94025" tIns="47000" rIns="94025" bIns="4700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13:notes"/>
          <p:cNvSpPr txBox="1"/>
          <p:nvPr/>
        </p:nvSpPr>
        <p:spPr>
          <a:xfrm>
            <a:off x="4016375" y="8905875"/>
            <a:ext cx="3070200" cy="466800"/>
          </a:xfrm>
          <a:prstGeom prst="rect">
            <a:avLst/>
          </a:prstGeom>
          <a:noFill/>
          <a:ln>
            <a:noFill/>
          </a:ln>
        </p:spPr>
        <p:txBody>
          <a:bodyPr spcFirstLastPara="1" wrap="square" lIns="94025" tIns="47000" rIns="94025" bIns="470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t>13</a:t>
            </a:fld>
            <a:endParaRPr/>
          </a:p>
        </p:txBody>
      </p:sp>
      <p:sp>
        <p:nvSpPr>
          <p:cNvPr id="164" name="Google Shape;164;p13:notes"/>
          <p:cNvSpPr>
            <a:spLocks noGrp="1" noRot="1" noChangeAspect="1"/>
          </p:cNvSpPr>
          <p:nvPr>
            <p:ph type="sldImg" idx="2"/>
          </p:nvPr>
        </p:nvSpPr>
        <p:spPr>
          <a:xfrm>
            <a:off x="1200150" y="704850"/>
            <a:ext cx="4687888" cy="3514725"/>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65" name="Google Shape;165;p13:notes"/>
          <p:cNvSpPr txBox="1">
            <a:spLocks noGrp="1"/>
          </p:cNvSpPr>
          <p:nvPr>
            <p:ph type="body" idx="1"/>
          </p:nvPr>
        </p:nvSpPr>
        <p:spPr>
          <a:xfrm>
            <a:off x="944562" y="4452937"/>
            <a:ext cx="5197500" cy="4214700"/>
          </a:xfrm>
          <a:prstGeom prst="rect">
            <a:avLst/>
          </a:prstGeom>
          <a:noFill/>
          <a:ln>
            <a:noFill/>
          </a:ln>
        </p:spPr>
        <p:txBody>
          <a:bodyPr spcFirstLastPara="1" wrap="square" lIns="94025" tIns="47000" rIns="94025" bIns="4700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p14:notes"/>
          <p:cNvSpPr txBox="1"/>
          <p:nvPr/>
        </p:nvSpPr>
        <p:spPr>
          <a:xfrm>
            <a:off x="4016375" y="8905875"/>
            <a:ext cx="3070200" cy="466800"/>
          </a:xfrm>
          <a:prstGeom prst="rect">
            <a:avLst/>
          </a:prstGeom>
          <a:noFill/>
          <a:ln>
            <a:noFill/>
          </a:ln>
        </p:spPr>
        <p:txBody>
          <a:bodyPr spcFirstLastPara="1" wrap="square" lIns="94025" tIns="47000" rIns="94025" bIns="470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t>14</a:t>
            </a:fld>
            <a:endParaRPr/>
          </a:p>
        </p:txBody>
      </p:sp>
      <p:sp>
        <p:nvSpPr>
          <p:cNvPr id="171" name="Google Shape;171;p14:notes"/>
          <p:cNvSpPr>
            <a:spLocks noGrp="1" noRot="1" noChangeAspect="1"/>
          </p:cNvSpPr>
          <p:nvPr>
            <p:ph type="sldImg" idx="2"/>
          </p:nvPr>
        </p:nvSpPr>
        <p:spPr>
          <a:xfrm>
            <a:off x="1200150" y="704850"/>
            <a:ext cx="4687888" cy="3514725"/>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72" name="Google Shape;172;p14:notes"/>
          <p:cNvSpPr txBox="1">
            <a:spLocks noGrp="1"/>
          </p:cNvSpPr>
          <p:nvPr>
            <p:ph type="body" idx="1"/>
          </p:nvPr>
        </p:nvSpPr>
        <p:spPr>
          <a:xfrm>
            <a:off x="944562" y="4452937"/>
            <a:ext cx="5197500" cy="4214700"/>
          </a:xfrm>
          <a:prstGeom prst="rect">
            <a:avLst/>
          </a:prstGeom>
          <a:noFill/>
          <a:ln>
            <a:noFill/>
          </a:ln>
        </p:spPr>
        <p:txBody>
          <a:bodyPr spcFirstLastPara="1" wrap="square" lIns="94025" tIns="47000" rIns="94025" bIns="4700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15:notes"/>
          <p:cNvSpPr txBox="1"/>
          <p:nvPr/>
        </p:nvSpPr>
        <p:spPr>
          <a:xfrm>
            <a:off x="4016375" y="8905875"/>
            <a:ext cx="3070200" cy="466800"/>
          </a:xfrm>
          <a:prstGeom prst="rect">
            <a:avLst/>
          </a:prstGeom>
          <a:noFill/>
          <a:ln>
            <a:noFill/>
          </a:ln>
        </p:spPr>
        <p:txBody>
          <a:bodyPr spcFirstLastPara="1" wrap="square" lIns="94025" tIns="47000" rIns="94025" bIns="470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t>15</a:t>
            </a:fld>
            <a:endParaRPr/>
          </a:p>
        </p:txBody>
      </p:sp>
      <p:sp>
        <p:nvSpPr>
          <p:cNvPr id="179" name="Google Shape;179;p15:notes"/>
          <p:cNvSpPr>
            <a:spLocks noGrp="1" noRot="1" noChangeAspect="1"/>
          </p:cNvSpPr>
          <p:nvPr>
            <p:ph type="sldImg" idx="2"/>
          </p:nvPr>
        </p:nvSpPr>
        <p:spPr>
          <a:xfrm>
            <a:off x="1200150" y="704850"/>
            <a:ext cx="4687888" cy="3514725"/>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80" name="Google Shape;180;p15:notes"/>
          <p:cNvSpPr txBox="1">
            <a:spLocks noGrp="1"/>
          </p:cNvSpPr>
          <p:nvPr>
            <p:ph type="body" idx="1"/>
          </p:nvPr>
        </p:nvSpPr>
        <p:spPr>
          <a:xfrm>
            <a:off x="944562" y="4452937"/>
            <a:ext cx="5197500" cy="4214700"/>
          </a:xfrm>
          <a:prstGeom prst="rect">
            <a:avLst/>
          </a:prstGeom>
          <a:noFill/>
          <a:ln>
            <a:noFill/>
          </a:ln>
        </p:spPr>
        <p:txBody>
          <a:bodyPr spcFirstLastPara="1" wrap="square" lIns="94025" tIns="47000" rIns="94025" bIns="4700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16:notes"/>
          <p:cNvSpPr txBox="1"/>
          <p:nvPr/>
        </p:nvSpPr>
        <p:spPr>
          <a:xfrm>
            <a:off x="4016375" y="8905875"/>
            <a:ext cx="3070200" cy="466800"/>
          </a:xfrm>
          <a:prstGeom prst="rect">
            <a:avLst/>
          </a:prstGeom>
          <a:noFill/>
          <a:ln>
            <a:noFill/>
          </a:ln>
        </p:spPr>
        <p:txBody>
          <a:bodyPr spcFirstLastPara="1" wrap="square" lIns="94025" tIns="47000" rIns="94025" bIns="470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t>16</a:t>
            </a:fld>
            <a:endParaRPr/>
          </a:p>
        </p:txBody>
      </p:sp>
      <p:sp>
        <p:nvSpPr>
          <p:cNvPr id="186" name="Google Shape;186;p16:notes"/>
          <p:cNvSpPr>
            <a:spLocks noGrp="1" noRot="1" noChangeAspect="1"/>
          </p:cNvSpPr>
          <p:nvPr>
            <p:ph type="sldImg" idx="2"/>
          </p:nvPr>
        </p:nvSpPr>
        <p:spPr>
          <a:xfrm>
            <a:off x="1200150" y="704850"/>
            <a:ext cx="4687888" cy="3514725"/>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87" name="Google Shape;187;p16:notes"/>
          <p:cNvSpPr txBox="1">
            <a:spLocks noGrp="1"/>
          </p:cNvSpPr>
          <p:nvPr>
            <p:ph type="body" idx="1"/>
          </p:nvPr>
        </p:nvSpPr>
        <p:spPr>
          <a:xfrm>
            <a:off x="944562" y="4452937"/>
            <a:ext cx="5197500" cy="4214700"/>
          </a:xfrm>
          <a:prstGeom prst="rect">
            <a:avLst/>
          </a:prstGeom>
          <a:noFill/>
          <a:ln>
            <a:noFill/>
          </a:ln>
        </p:spPr>
        <p:txBody>
          <a:bodyPr spcFirstLastPara="1" wrap="square" lIns="94025" tIns="47000" rIns="94025" bIns="4700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17:notes"/>
          <p:cNvSpPr txBox="1"/>
          <p:nvPr/>
        </p:nvSpPr>
        <p:spPr>
          <a:xfrm>
            <a:off x="4016375" y="8905875"/>
            <a:ext cx="3070200" cy="466800"/>
          </a:xfrm>
          <a:prstGeom prst="rect">
            <a:avLst/>
          </a:prstGeom>
          <a:noFill/>
          <a:ln>
            <a:noFill/>
          </a:ln>
        </p:spPr>
        <p:txBody>
          <a:bodyPr spcFirstLastPara="1" wrap="square" lIns="94025" tIns="47000" rIns="94025" bIns="470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t>17</a:t>
            </a:fld>
            <a:endParaRPr/>
          </a:p>
        </p:txBody>
      </p:sp>
      <p:sp>
        <p:nvSpPr>
          <p:cNvPr id="193" name="Google Shape;193;p17:notes"/>
          <p:cNvSpPr>
            <a:spLocks noGrp="1" noRot="1" noChangeAspect="1"/>
          </p:cNvSpPr>
          <p:nvPr>
            <p:ph type="sldImg" idx="2"/>
          </p:nvPr>
        </p:nvSpPr>
        <p:spPr>
          <a:xfrm>
            <a:off x="1200150" y="704850"/>
            <a:ext cx="4687888" cy="3514725"/>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94" name="Google Shape;194;p17:notes"/>
          <p:cNvSpPr txBox="1">
            <a:spLocks noGrp="1"/>
          </p:cNvSpPr>
          <p:nvPr>
            <p:ph type="body" idx="1"/>
          </p:nvPr>
        </p:nvSpPr>
        <p:spPr>
          <a:xfrm>
            <a:off x="944562" y="4452937"/>
            <a:ext cx="5197500" cy="4214700"/>
          </a:xfrm>
          <a:prstGeom prst="rect">
            <a:avLst/>
          </a:prstGeom>
          <a:noFill/>
          <a:ln>
            <a:noFill/>
          </a:ln>
        </p:spPr>
        <p:txBody>
          <a:bodyPr spcFirstLastPara="1" wrap="square" lIns="94025" tIns="47000" rIns="94025" bIns="4700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p18:notes"/>
          <p:cNvSpPr txBox="1"/>
          <p:nvPr/>
        </p:nvSpPr>
        <p:spPr>
          <a:xfrm>
            <a:off x="4016375" y="8905875"/>
            <a:ext cx="3070200" cy="466800"/>
          </a:xfrm>
          <a:prstGeom prst="rect">
            <a:avLst/>
          </a:prstGeom>
          <a:noFill/>
          <a:ln>
            <a:noFill/>
          </a:ln>
        </p:spPr>
        <p:txBody>
          <a:bodyPr spcFirstLastPara="1" wrap="square" lIns="94025" tIns="47000" rIns="94025" bIns="470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t>18</a:t>
            </a:fld>
            <a:endParaRPr/>
          </a:p>
        </p:txBody>
      </p:sp>
      <p:sp>
        <p:nvSpPr>
          <p:cNvPr id="201" name="Google Shape;201;p18:notes"/>
          <p:cNvSpPr>
            <a:spLocks noGrp="1" noRot="1" noChangeAspect="1"/>
          </p:cNvSpPr>
          <p:nvPr>
            <p:ph type="sldImg" idx="2"/>
          </p:nvPr>
        </p:nvSpPr>
        <p:spPr>
          <a:xfrm>
            <a:off x="1200150" y="704850"/>
            <a:ext cx="4687888" cy="3514725"/>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02" name="Google Shape;202;p18:notes"/>
          <p:cNvSpPr txBox="1">
            <a:spLocks noGrp="1"/>
          </p:cNvSpPr>
          <p:nvPr>
            <p:ph type="body" idx="1"/>
          </p:nvPr>
        </p:nvSpPr>
        <p:spPr>
          <a:xfrm>
            <a:off x="944562" y="4452937"/>
            <a:ext cx="5197500" cy="4214700"/>
          </a:xfrm>
          <a:prstGeom prst="rect">
            <a:avLst/>
          </a:prstGeom>
          <a:noFill/>
          <a:ln>
            <a:noFill/>
          </a:ln>
        </p:spPr>
        <p:txBody>
          <a:bodyPr spcFirstLastPara="1" wrap="square" lIns="94025" tIns="47000" rIns="94025" bIns="4700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p19:notes"/>
          <p:cNvSpPr txBox="1"/>
          <p:nvPr/>
        </p:nvSpPr>
        <p:spPr>
          <a:xfrm>
            <a:off x="4016375" y="8905875"/>
            <a:ext cx="3070200" cy="466800"/>
          </a:xfrm>
          <a:prstGeom prst="rect">
            <a:avLst/>
          </a:prstGeom>
          <a:noFill/>
          <a:ln>
            <a:noFill/>
          </a:ln>
        </p:spPr>
        <p:txBody>
          <a:bodyPr spcFirstLastPara="1" wrap="square" lIns="94025" tIns="47000" rIns="94025" bIns="470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t>19</a:t>
            </a:fld>
            <a:endParaRPr/>
          </a:p>
        </p:txBody>
      </p:sp>
      <p:sp>
        <p:nvSpPr>
          <p:cNvPr id="209" name="Google Shape;209;p19:notes"/>
          <p:cNvSpPr>
            <a:spLocks noGrp="1" noRot="1" noChangeAspect="1"/>
          </p:cNvSpPr>
          <p:nvPr>
            <p:ph type="sldImg" idx="2"/>
          </p:nvPr>
        </p:nvSpPr>
        <p:spPr>
          <a:xfrm>
            <a:off x="1200150" y="704850"/>
            <a:ext cx="4687888" cy="3514725"/>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10" name="Google Shape;210;p19:notes"/>
          <p:cNvSpPr txBox="1">
            <a:spLocks noGrp="1"/>
          </p:cNvSpPr>
          <p:nvPr>
            <p:ph type="body" idx="1"/>
          </p:nvPr>
        </p:nvSpPr>
        <p:spPr>
          <a:xfrm>
            <a:off x="944562" y="4452937"/>
            <a:ext cx="5197500" cy="4214700"/>
          </a:xfrm>
          <a:prstGeom prst="rect">
            <a:avLst/>
          </a:prstGeom>
          <a:noFill/>
          <a:ln>
            <a:noFill/>
          </a:ln>
        </p:spPr>
        <p:txBody>
          <a:bodyPr spcFirstLastPara="1" wrap="square" lIns="94025" tIns="47000" rIns="94025" bIns="4700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p2:notes"/>
          <p:cNvSpPr txBox="1"/>
          <p:nvPr/>
        </p:nvSpPr>
        <p:spPr>
          <a:xfrm>
            <a:off x="4016375" y="8905875"/>
            <a:ext cx="3070200" cy="466800"/>
          </a:xfrm>
          <a:prstGeom prst="rect">
            <a:avLst/>
          </a:prstGeom>
          <a:noFill/>
          <a:ln>
            <a:noFill/>
          </a:ln>
        </p:spPr>
        <p:txBody>
          <a:bodyPr spcFirstLastPara="1" wrap="square" lIns="94025" tIns="47000" rIns="94025" bIns="470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t>2</a:t>
            </a:fld>
            <a:endParaRPr/>
          </a:p>
        </p:txBody>
      </p:sp>
      <p:sp>
        <p:nvSpPr>
          <p:cNvPr id="75" name="Google Shape;75;p2:notes"/>
          <p:cNvSpPr>
            <a:spLocks noGrp="1" noRot="1" noChangeAspect="1"/>
          </p:cNvSpPr>
          <p:nvPr>
            <p:ph type="sldImg" idx="2"/>
          </p:nvPr>
        </p:nvSpPr>
        <p:spPr>
          <a:xfrm>
            <a:off x="1200150" y="704850"/>
            <a:ext cx="4687888" cy="3514725"/>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76" name="Google Shape;76;p2:notes"/>
          <p:cNvSpPr txBox="1">
            <a:spLocks noGrp="1"/>
          </p:cNvSpPr>
          <p:nvPr>
            <p:ph type="body" idx="1"/>
          </p:nvPr>
        </p:nvSpPr>
        <p:spPr>
          <a:xfrm>
            <a:off x="944562" y="4452937"/>
            <a:ext cx="5197500" cy="4214700"/>
          </a:xfrm>
          <a:prstGeom prst="rect">
            <a:avLst/>
          </a:prstGeom>
          <a:noFill/>
          <a:ln>
            <a:noFill/>
          </a:ln>
        </p:spPr>
        <p:txBody>
          <a:bodyPr spcFirstLastPara="1" wrap="square" lIns="94025" tIns="47000" rIns="94025" bIns="4700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p20:notes"/>
          <p:cNvSpPr txBox="1"/>
          <p:nvPr/>
        </p:nvSpPr>
        <p:spPr>
          <a:xfrm>
            <a:off x="4016375" y="8905875"/>
            <a:ext cx="3070200" cy="466800"/>
          </a:xfrm>
          <a:prstGeom prst="rect">
            <a:avLst/>
          </a:prstGeom>
          <a:noFill/>
          <a:ln>
            <a:noFill/>
          </a:ln>
        </p:spPr>
        <p:txBody>
          <a:bodyPr spcFirstLastPara="1" wrap="square" lIns="94025" tIns="47000" rIns="94025" bIns="470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t>20</a:t>
            </a:fld>
            <a:endParaRPr/>
          </a:p>
        </p:txBody>
      </p:sp>
      <p:sp>
        <p:nvSpPr>
          <p:cNvPr id="216" name="Google Shape;216;p20:notes"/>
          <p:cNvSpPr>
            <a:spLocks noGrp="1" noRot="1" noChangeAspect="1"/>
          </p:cNvSpPr>
          <p:nvPr>
            <p:ph type="sldImg" idx="2"/>
          </p:nvPr>
        </p:nvSpPr>
        <p:spPr>
          <a:xfrm>
            <a:off x="1200150" y="704850"/>
            <a:ext cx="4687888" cy="3514725"/>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17" name="Google Shape;217;p20:notes"/>
          <p:cNvSpPr txBox="1">
            <a:spLocks noGrp="1"/>
          </p:cNvSpPr>
          <p:nvPr>
            <p:ph type="body" idx="1"/>
          </p:nvPr>
        </p:nvSpPr>
        <p:spPr>
          <a:xfrm>
            <a:off x="944562" y="4452937"/>
            <a:ext cx="5197500" cy="4214700"/>
          </a:xfrm>
          <a:prstGeom prst="rect">
            <a:avLst/>
          </a:prstGeom>
          <a:noFill/>
          <a:ln>
            <a:noFill/>
          </a:ln>
        </p:spPr>
        <p:txBody>
          <a:bodyPr spcFirstLastPara="1" wrap="square" lIns="94025" tIns="47000" rIns="94025" bIns="4700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p21:notes"/>
          <p:cNvSpPr txBox="1"/>
          <p:nvPr/>
        </p:nvSpPr>
        <p:spPr>
          <a:xfrm>
            <a:off x="4016375" y="8905875"/>
            <a:ext cx="3070200" cy="466800"/>
          </a:xfrm>
          <a:prstGeom prst="rect">
            <a:avLst/>
          </a:prstGeom>
          <a:noFill/>
          <a:ln>
            <a:noFill/>
          </a:ln>
        </p:spPr>
        <p:txBody>
          <a:bodyPr spcFirstLastPara="1" wrap="square" lIns="94025" tIns="47000" rIns="94025" bIns="470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t>21</a:t>
            </a:fld>
            <a:endParaRPr/>
          </a:p>
        </p:txBody>
      </p:sp>
      <p:sp>
        <p:nvSpPr>
          <p:cNvPr id="223" name="Google Shape;223;p21:notes"/>
          <p:cNvSpPr>
            <a:spLocks noGrp="1" noRot="1" noChangeAspect="1"/>
          </p:cNvSpPr>
          <p:nvPr>
            <p:ph type="sldImg" idx="2"/>
          </p:nvPr>
        </p:nvSpPr>
        <p:spPr>
          <a:xfrm>
            <a:off x="1200150" y="704850"/>
            <a:ext cx="4687888" cy="3514725"/>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24" name="Google Shape;224;p21:notes"/>
          <p:cNvSpPr txBox="1">
            <a:spLocks noGrp="1"/>
          </p:cNvSpPr>
          <p:nvPr>
            <p:ph type="body" idx="1"/>
          </p:nvPr>
        </p:nvSpPr>
        <p:spPr>
          <a:xfrm>
            <a:off x="944562" y="4452937"/>
            <a:ext cx="5197500" cy="4214700"/>
          </a:xfrm>
          <a:prstGeom prst="rect">
            <a:avLst/>
          </a:prstGeom>
          <a:noFill/>
          <a:ln>
            <a:noFill/>
          </a:ln>
        </p:spPr>
        <p:txBody>
          <a:bodyPr spcFirstLastPara="1" wrap="square" lIns="94025" tIns="47000" rIns="94025" bIns="4700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p22:notes"/>
          <p:cNvSpPr txBox="1"/>
          <p:nvPr/>
        </p:nvSpPr>
        <p:spPr>
          <a:xfrm>
            <a:off x="4016375" y="8905875"/>
            <a:ext cx="3070200" cy="466800"/>
          </a:xfrm>
          <a:prstGeom prst="rect">
            <a:avLst/>
          </a:prstGeom>
          <a:noFill/>
          <a:ln>
            <a:noFill/>
          </a:ln>
        </p:spPr>
        <p:txBody>
          <a:bodyPr spcFirstLastPara="1" wrap="square" lIns="94025" tIns="47000" rIns="94025" bIns="470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t>22</a:t>
            </a:fld>
            <a:endParaRPr/>
          </a:p>
        </p:txBody>
      </p:sp>
      <p:sp>
        <p:nvSpPr>
          <p:cNvPr id="230" name="Google Shape;230;p22:notes"/>
          <p:cNvSpPr>
            <a:spLocks noGrp="1" noRot="1" noChangeAspect="1"/>
          </p:cNvSpPr>
          <p:nvPr>
            <p:ph type="sldImg" idx="2"/>
          </p:nvPr>
        </p:nvSpPr>
        <p:spPr>
          <a:xfrm>
            <a:off x="1200150" y="704850"/>
            <a:ext cx="4687888" cy="3514725"/>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31" name="Google Shape;231;p22:notes"/>
          <p:cNvSpPr txBox="1">
            <a:spLocks noGrp="1"/>
          </p:cNvSpPr>
          <p:nvPr>
            <p:ph type="body" idx="1"/>
          </p:nvPr>
        </p:nvSpPr>
        <p:spPr>
          <a:xfrm>
            <a:off x="944562" y="4452937"/>
            <a:ext cx="5197500" cy="4214700"/>
          </a:xfrm>
          <a:prstGeom prst="rect">
            <a:avLst/>
          </a:prstGeom>
          <a:noFill/>
          <a:ln>
            <a:noFill/>
          </a:ln>
        </p:spPr>
        <p:txBody>
          <a:bodyPr spcFirstLastPara="1" wrap="square" lIns="94025" tIns="47000" rIns="94025" bIns="4700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p23:notes"/>
          <p:cNvSpPr txBox="1"/>
          <p:nvPr/>
        </p:nvSpPr>
        <p:spPr>
          <a:xfrm>
            <a:off x="4016375" y="8905875"/>
            <a:ext cx="3070200" cy="466800"/>
          </a:xfrm>
          <a:prstGeom prst="rect">
            <a:avLst/>
          </a:prstGeom>
          <a:noFill/>
          <a:ln>
            <a:noFill/>
          </a:ln>
        </p:spPr>
        <p:txBody>
          <a:bodyPr spcFirstLastPara="1" wrap="square" lIns="94025" tIns="47000" rIns="94025" bIns="470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t>23</a:t>
            </a:fld>
            <a:endParaRPr/>
          </a:p>
        </p:txBody>
      </p:sp>
      <p:sp>
        <p:nvSpPr>
          <p:cNvPr id="237" name="Google Shape;237;p23:notes"/>
          <p:cNvSpPr>
            <a:spLocks noGrp="1" noRot="1" noChangeAspect="1"/>
          </p:cNvSpPr>
          <p:nvPr>
            <p:ph type="sldImg" idx="2"/>
          </p:nvPr>
        </p:nvSpPr>
        <p:spPr>
          <a:xfrm>
            <a:off x="1200150" y="704850"/>
            <a:ext cx="4687888" cy="3514725"/>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38" name="Google Shape;238;p23:notes"/>
          <p:cNvSpPr txBox="1">
            <a:spLocks noGrp="1"/>
          </p:cNvSpPr>
          <p:nvPr>
            <p:ph type="body" idx="1"/>
          </p:nvPr>
        </p:nvSpPr>
        <p:spPr>
          <a:xfrm>
            <a:off x="944562" y="4452937"/>
            <a:ext cx="5197500" cy="4214700"/>
          </a:xfrm>
          <a:prstGeom prst="rect">
            <a:avLst/>
          </a:prstGeom>
          <a:noFill/>
          <a:ln>
            <a:noFill/>
          </a:ln>
        </p:spPr>
        <p:txBody>
          <a:bodyPr spcFirstLastPara="1" wrap="square" lIns="94025" tIns="47000" rIns="94025" bIns="4700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p24:notes"/>
          <p:cNvSpPr txBox="1"/>
          <p:nvPr/>
        </p:nvSpPr>
        <p:spPr>
          <a:xfrm>
            <a:off x="4016375" y="8905875"/>
            <a:ext cx="3070200" cy="466800"/>
          </a:xfrm>
          <a:prstGeom prst="rect">
            <a:avLst/>
          </a:prstGeom>
          <a:noFill/>
          <a:ln>
            <a:noFill/>
          </a:ln>
        </p:spPr>
        <p:txBody>
          <a:bodyPr spcFirstLastPara="1" wrap="square" lIns="94025" tIns="47000" rIns="94025" bIns="470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t>24</a:t>
            </a:fld>
            <a:endParaRPr/>
          </a:p>
        </p:txBody>
      </p:sp>
      <p:sp>
        <p:nvSpPr>
          <p:cNvPr id="244" name="Google Shape;244;p24:notes"/>
          <p:cNvSpPr>
            <a:spLocks noGrp="1" noRot="1" noChangeAspect="1"/>
          </p:cNvSpPr>
          <p:nvPr>
            <p:ph type="sldImg" idx="2"/>
          </p:nvPr>
        </p:nvSpPr>
        <p:spPr>
          <a:xfrm>
            <a:off x="1200150" y="704850"/>
            <a:ext cx="4687888" cy="3514725"/>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45" name="Google Shape;245;p24:notes"/>
          <p:cNvSpPr txBox="1">
            <a:spLocks noGrp="1"/>
          </p:cNvSpPr>
          <p:nvPr>
            <p:ph type="body" idx="1"/>
          </p:nvPr>
        </p:nvSpPr>
        <p:spPr>
          <a:xfrm>
            <a:off x="944562" y="4452937"/>
            <a:ext cx="5197500" cy="4214700"/>
          </a:xfrm>
          <a:prstGeom prst="rect">
            <a:avLst/>
          </a:prstGeom>
          <a:noFill/>
          <a:ln>
            <a:noFill/>
          </a:ln>
        </p:spPr>
        <p:txBody>
          <a:bodyPr spcFirstLastPara="1" wrap="square" lIns="94025" tIns="47000" rIns="94025" bIns="4700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p25:notes"/>
          <p:cNvSpPr txBox="1"/>
          <p:nvPr/>
        </p:nvSpPr>
        <p:spPr>
          <a:xfrm>
            <a:off x="4016375" y="8905875"/>
            <a:ext cx="3070200" cy="466800"/>
          </a:xfrm>
          <a:prstGeom prst="rect">
            <a:avLst/>
          </a:prstGeom>
          <a:noFill/>
          <a:ln>
            <a:noFill/>
          </a:ln>
        </p:spPr>
        <p:txBody>
          <a:bodyPr spcFirstLastPara="1" wrap="square" lIns="94025" tIns="47000" rIns="94025" bIns="470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t>25</a:t>
            </a:fld>
            <a:endParaRPr/>
          </a:p>
        </p:txBody>
      </p:sp>
      <p:sp>
        <p:nvSpPr>
          <p:cNvPr id="251" name="Google Shape;251;p25:notes"/>
          <p:cNvSpPr>
            <a:spLocks noGrp="1" noRot="1" noChangeAspect="1"/>
          </p:cNvSpPr>
          <p:nvPr>
            <p:ph type="sldImg" idx="2"/>
          </p:nvPr>
        </p:nvSpPr>
        <p:spPr>
          <a:xfrm>
            <a:off x="1200150" y="704850"/>
            <a:ext cx="4687888" cy="3514725"/>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52" name="Google Shape;252;p25:notes"/>
          <p:cNvSpPr txBox="1">
            <a:spLocks noGrp="1"/>
          </p:cNvSpPr>
          <p:nvPr>
            <p:ph type="body" idx="1"/>
          </p:nvPr>
        </p:nvSpPr>
        <p:spPr>
          <a:xfrm>
            <a:off x="944562" y="4452937"/>
            <a:ext cx="5197500" cy="4214700"/>
          </a:xfrm>
          <a:prstGeom prst="rect">
            <a:avLst/>
          </a:prstGeom>
          <a:noFill/>
          <a:ln>
            <a:noFill/>
          </a:ln>
        </p:spPr>
        <p:txBody>
          <a:bodyPr spcFirstLastPara="1" wrap="square" lIns="94025" tIns="47000" rIns="94025" bIns="4700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p26:notes"/>
          <p:cNvSpPr txBox="1"/>
          <p:nvPr/>
        </p:nvSpPr>
        <p:spPr>
          <a:xfrm>
            <a:off x="4016375" y="8905875"/>
            <a:ext cx="3070200" cy="466800"/>
          </a:xfrm>
          <a:prstGeom prst="rect">
            <a:avLst/>
          </a:prstGeom>
          <a:noFill/>
          <a:ln>
            <a:noFill/>
          </a:ln>
        </p:spPr>
        <p:txBody>
          <a:bodyPr spcFirstLastPara="1" wrap="square" lIns="94025" tIns="47000" rIns="94025" bIns="470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t>26</a:t>
            </a:fld>
            <a:endParaRPr/>
          </a:p>
        </p:txBody>
      </p:sp>
      <p:sp>
        <p:nvSpPr>
          <p:cNvPr id="258" name="Google Shape;258;p26:notes"/>
          <p:cNvSpPr>
            <a:spLocks noGrp="1" noRot="1" noChangeAspect="1"/>
          </p:cNvSpPr>
          <p:nvPr>
            <p:ph type="sldImg" idx="2"/>
          </p:nvPr>
        </p:nvSpPr>
        <p:spPr>
          <a:xfrm>
            <a:off x="1200150" y="704850"/>
            <a:ext cx="4687888" cy="3514725"/>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59" name="Google Shape;259;p26:notes"/>
          <p:cNvSpPr txBox="1">
            <a:spLocks noGrp="1"/>
          </p:cNvSpPr>
          <p:nvPr>
            <p:ph type="body" idx="1"/>
          </p:nvPr>
        </p:nvSpPr>
        <p:spPr>
          <a:xfrm>
            <a:off x="944562" y="4452937"/>
            <a:ext cx="5197500" cy="4214700"/>
          </a:xfrm>
          <a:prstGeom prst="rect">
            <a:avLst/>
          </a:prstGeom>
          <a:noFill/>
          <a:ln>
            <a:noFill/>
          </a:ln>
        </p:spPr>
        <p:txBody>
          <a:bodyPr spcFirstLastPara="1" wrap="square" lIns="94025" tIns="47000" rIns="94025" bIns="4700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p27:notes"/>
          <p:cNvSpPr txBox="1"/>
          <p:nvPr/>
        </p:nvSpPr>
        <p:spPr>
          <a:xfrm>
            <a:off x="4016375" y="8905875"/>
            <a:ext cx="3070200" cy="466800"/>
          </a:xfrm>
          <a:prstGeom prst="rect">
            <a:avLst/>
          </a:prstGeom>
          <a:noFill/>
          <a:ln>
            <a:noFill/>
          </a:ln>
        </p:spPr>
        <p:txBody>
          <a:bodyPr spcFirstLastPara="1" wrap="square" lIns="94025" tIns="47000" rIns="94025" bIns="470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t>27</a:t>
            </a:fld>
            <a:endParaRPr/>
          </a:p>
        </p:txBody>
      </p:sp>
      <p:sp>
        <p:nvSpPr>
          <p:cNvPr id="265" name="Google Shape;265;p27:notes"/>
          <p:cNvSpPr>
            <a:spLocks noGrp="1" noRot="1" noChangeAspect="1"/>
          </p:cNvSpPr>
          <p:nvPr>
            <p:ph type="sldImg" idx="2"/>
          </p:nvPr>
        </p:nvSpPr>
        <p:spPr>
          <a:xfrm>
            <a:off x="1200150" y="704850"/>
            <a:ext cx="4687888" cy="3514725"/>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66" name="Google Shape;266;p27:notes"/>
          <p:cNvSpPr txBox="1">
            <a:spLocks noGrp="1"/>
          </p:cNvSpPr>
          <p:nvPr>
            <p:ph type="body" idx="1"/>
          </p:nvPr>
        </p:nvSpPr>
        <p:spPr>
          <a:xfrm>
            <a:off x="944562" y="4452937"/>
            <a:ext cx="5197500" cy="4214700"/>
          </a:xfrm>
          <a:prstGeom prst="rect">
            <a:avLst/>
          </a:prstGeom>
          <a:noFill/>
          <a:ln>
            <a:noFill/>
          </a:ln>
        </p:spPr>
        <p:txBody>
          <a:bodyPr spcFirstLastPara="1" wrap="square" lIns="94025" tIns="47000" rIns="94025" bIns="4700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p28:notes"/>
          <p:cNvSpPr txBox="1"/>
          <p:nvPr/>
        </p:nvSpPr>
        <p:spPr>
          <a:xfrm>
            <a:off x="4016375" y="8905875"/>
            <a:ext cx="3070200" cy="466800"/>
          </a:xfrm>
          <a:prstGeom prst="rect">
            <a:avLst/>
          </a:prstGeom>
          <a:noFill/>
          <a:ln>
            <a:noFill/>
          </a:ln>
        </p:spPr>
        <p:txBody>
          <a:bodyPr spcFirstLastPara="1" wrap="square" lIns="94025" tIns="47000" rIns="94025" bIns="470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t>28</a:t>
            </a:fld>
            <a:endParaRPr/>
          </a:p>
        </p:txBody>
      </p:sp>
      <p:sp>
        <p:nvSpPr>
          <p:cNvPr id="272" name="Google Shape;272;p28:notes"/>
          <p:cNvSpPr>
            <a:spLocks noGrp="1" noRot="1" noChangeAspect="1"/>
          </p:cNvSpPr>
          <p:nvPr>
            <p:ph type="sldImg" idx="2"/>
          </p:nvPr>
        </p:nvSpPr>
        <p:spPr>
          <a:xfrm>
            <a:off x="1200150" y="704850"/>
            <a:ext cx="4687888" cy="3514725"/>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73" name="Google Shape;273;p28:notes"/>
          <p:cNvSpPr txBox="1">
            <a:spLocks noGrp="1"/>
          </p:cNvSpPr>
          <p:nvPr>
            <p:ph type="body" idx="1"/>
          </p:nvPr>
        </p:nvSpPr>
        <p:spPr>
          <a:xfrm>
            <a:off x="944562" y="4452937"/>
            <a:ext cx="5197500" cy="4214700"/>
          </a:xfrm>
          <a:prstGeom prst="rect">
            <a:avLst/>
          </a:prstGeom>
          <a:noFill/>
          <a:ln>
            <a:noFill/>
          </a:ln>
        </p:spPr>
        <p:txBody>
          <a:bodyPr spcFirstLastPara="1" wrap="square" lIns="94025" tIns="47000" rIns="94025" bIns="4700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p29:notes"/>
          <p:cNvSpPr txBox="1"/>
          <p:nvPr/>
        </p:nvSpPr>
        <p:spPr>
          <a:xfrm>
            <a:off x="4016375" y="8905875"/>
            <a:ext cx="3070200" cy="466800"/>
          </a:xfrm>
          <a:prstGeom prst="rect">
            <a:avLst/>
          </a:prstGeom>
          <a:noFill/>
          <a:ln>
            <a:noFill/>
          </a:ln>
        </p:spPr>
        <p:txBody>
          <a:bodyPr spcFirstLastPara="1" wrap="square" lIns="94025" tIns="47000" rIns="94025" bIns="470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t>29</a:t>
            </a:fld>
            <a:endParaRPr/>
          </a:p>
        </p:txBody>
      </p:sp>
      <p:sp>
        <p:nvSpPr>
          <p:cNvPr id="280" name="Google Shape;280;p29:notes"/>
          <p:cNvSpPr>
            <a:spLocks noGrp="1" noRot="1" noChangeAspect="1"/>
          </p:cNvSpPr>
          <p:nvPr>
            <p:ph type="sldImg" idx="2"/>
          </p:nvPr>
        </p:nvSpPr>
        <p:spPr>
          <a:xfrm>
            <a:off x="1200150" y="704850"/>
            <a:ext cx="4687888" cy="3514725"/>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81" name="Google Shape;281;p29:notes"/>
          <p:cNvSpPr txBox="1">
            <a:spLocks noGrp="1"/>
          </p:cNvSpPr>
          <p:nvPr>
            <p:ph type="body" idx="1"/>
          </p:nvPr>
        </p:nvSpPr>
        <p:spPr>
          <a:xfrm>
            <a:off x="944562" y="4452937"/>
            <a:ext cx="5197500" cy="4214700"/>
          </a:xfrm>
          <a:prstGeom prst="rect">
            <a:avLst/>
          </a:prstGeom>
          <a:noFill/>
          <a:ln>
            <a:noFill/>
          </a:ln>
        </p:spPr>
        <p:txBody>
          <a:bodyPr spcFirstLastPara="1" wrap="square" lIns="94025" tIns="47000" rIns="94025" bIns="4700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3:notes"/>
          <p:cNvSpPr txBox="1"/>
          <p:nvPr/>
        </p:nvSpPr>
        <p:spPr>
          <a:xfrm>
            <a:off x="4016375" y="8905875"/>
            <a:ext cx="3070200" cy="466800"/>
          </a:xfrm>
          <a:prstGeom prst="rect">
            <a:avLst/>
          </a:prstGeom>
          <a:noFill/>
          <a:ln>
            <a:noFill/>
          </a:ln>
        </p:spPr>
        <p:txBody>
          <a:bodyPr spcFirstLastPara="1" wrap="square" lIns="94025" tIns="47000" rIns="94025" bIns="470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t>3</a:t>
            </a:fld>
            <a:endParaRPr/>
          </a:p>
        </p:txBody>
      </p:sp>
      <p:sp>
        <p:nvSpPr>
          <p:cNvPr id="82" name="Google Shape;82;p3:notes"/>
          <p:cNvSpPr>
            <a:spLocks noGrp="1" noRot="1" noChangeAspect="1"/>
          </p:cNvSpPr>
          <p:nvPr>
            <p:ph type="sldImg" idx="2"/>
          </p:nvPr>
        </p:nvSpPr>
        <p:spPr>
          <a:xfrm>
            <a:off x="1200150" y="704850"/>
            <a:ext cx="4687888" cy="3514725"/>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83" name="Google Shape;83;p3:notes"/>
          <p:cNvSpPr txBox="1">
            <a:spLocks noGrp="1"/>
          </p:cNvSpPr>
          <p:nvPr>
            <p:ph type="body" idx="1"/>
          </p:nvPr>
        </p:nvSpPr>
        <p:spPr>
          <a:xfrm>
            <a:off x="944562" y="4452937"/>
            <a:ext cx="5197500" cy="4214700"/>
          </a:xfrm>
          <a:prstGeom prst="rect">
            <a:avLst/>
          </a:prstGeom>
          <a:noFill/>
          <a:ln>
            <a:noFill/>
          </a:ln>
        </p:spPr>
        <p:txBody>
          <a:bodyPr spcFirstLastPara="1" wrap="square" lIns="94025" tIns="47000" rIns="94025" bIns="4700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p30:notes"/>
          <p:cNvSpPr txBox="1"/>
          <p:nvPr/>
        </p:nvSpPr>
        <p:spPr>
          <a:xfrm>
            <a:off x="4016375" y="8905875"/>
            <a:ext cx="3070200" cy="466800"/>
          </a:xfrm>
          <a:prstGeom prst="rect">
            <a:avLst/>
          </a:prstGeom>
          <a:noFill/>
          <a:ln>
            <a:noFill/>
          </a:ln>
        </p:spPr>
        <p:txBody>
          <a:bodyPr spcFirstLastPara="1" wrap="square" lIns="94025" tIns="47000" rIns="94025" bIns="470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t>30</a:t>
            </a:fld>
            <a:endParaRPr/>
          </a:p>
        </p:txBody>
      </p:sp>
      <p:sp>
        <p:nvSpPr>
          <p:cNvPr id="287" name="Google Shape;287;p30:notes"/>
          <p:cNvSpPr>
            <a:spLocks noGrp="1" noRot="1" noChangeAspect="1"/>
          </p:cNvSpPr>
          <p:nvPr>
            <p:ph type="sldImg" idx="2"/>
          </p:nvPr>
        </p:nvSpPr>
        <p:spPr>
          <a:xfrm>
            <a:off x="1200150" y="704850"/>
            <a:ext cx="4687888" cy="3514725"/>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88" name="Google Shape;288;p30:notes"/>
          <p:cNvSpPr txBox="1">
            <a:spLocks noGrp="1"/>
          </p:cNvSpPr>
          <p:nvPr>
            <p:ph type="body" idx="1"/>
          </p:nvPr>
        </p:nvSpPr>
        <p:spPr>
          <a:xfrm>
            <a:off x="944562" y="4452937"/>
            <a:ext cx="5197500" cy="4214700"/>
          </a:xfrm>
          <a:prstGeom prst="rect">
            <a:avLst/>
          </a:prstGeom>
          <a:noFill/>
          <a:ln>
            <a:noFill/>
          </a:ln>
        </p:spPr>
        <p:txBody>
          <a:bodyPr spcFirstLastPara="1" wrap="square" lIns="94025" tIns="47000" rIns="94025" bIns="4700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p31:notes"/>
          <p:cNvSpPr txBox="1"/>
          <p:nvPr/>
        </p:nvSpPr>
        <p:spPr>
          <a:xfrm>
            <a:off x="4016375" y="8905875"/>
            <a:ext cx="3070200" cy="466800"/>
          </a:xfrm>
          <a:prstGeom prst="rect">
            <a:avLst/>
          </a:prstGeom>
          <a:noFill/>
          <a:ln>
            <a:noFill/>
          </a:ln>
        </p:spPr>
        <p:txBody>
          <a:bodyPr spcFirstLastPara="1" wrap="square" lIns="94025" tIns="47000" rIns="94025" bIns="470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t>31</a:t>
            </a:fld>
            <a:endParaRPr/>
          </a:p>
        </p:txBody>
      </p:sp>
      <p:sp>
        <p:nvSpPr>
          <p:cNvPr id="294" name="Google Shape;294;p31:notes"/>
          <p:cNvSpPr>
            <a:spLocks noGrp="1" noRot="1" noChangeAspect="1"/>
          </p:cNvSpPr>
          <p:nvPr>
            <p:ph type="sldImg" idx="2"/>
          </p:nvPr>
        </p:nvSpPr>
        <p:spPr>
          <a:xfrm>
            <a:off x="1200150" y="704850"/>
            <a:ext cx="4687888" cy="3514725"/>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95" name="Google Shape;295;p31:notes"/>
          <p:cNvSpPr txBox="1">
            <a:spLocks noGrp="1"/>
          </p:cNvSpPr>
          <p:nvPr>
            <p:ph type="body" idx="1"/>
          </p:nvPr>
        </p:nvSpPr>
        <p:spPr>
          <a:xfrm>
            <a:off x="944562" y="4452937"/>
            <a:ext cx="5197500" cy="4214700"/>
          </a:xfrm>
          <a:prstGeom prst="rect">
            <a:avLst/>
          </a:prstGeom>
          <a:noFill/>
          <a:ln>
            <a:noFill/>
          </a:ln>
        </p:spPr>
        <p:txBody>
          <a:bodyPr spcFirstLastPara="1" wrap="square" lIns="94025" tIns="47000" rIns="94025" bIns="4700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p32:notes"/>
          <p:cNvSpPr txBox="1"/>
          <p:nvPr/>
        </p:nvSpPr>
        <p:spPr>
          <a:xfrm>
            <a:off x="4016375" y="8905875"/>
            <a:ext cx="3070200" cy="466800"/>
          </a:xfrm>
          <a:prstGeom prst="rect">
            <a:avLst/>
          </a:prstGeom>
          <a:noFill/>
          <a:ln>
            <a:noFill/>
          </a:ln>
        </p:spPr>
        <p:txBody>
          <a:bodyPr spcFirstLastPara="1" wrap="square" lIns="94025" tIns="47000" rIns="94025" bIns="470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t>32</a:t>
            </a:fld>
            <a:endParaRPr/>
          </a:p>
        </p:txBody>
      </p:sp>
      <p:sp>
        <p:nvSpPr>
          <p:cNvPr id="301" name="Google Shape;301;p32:notes"/>
          <p:cNvSpPr>
            <a:spLocks noGrp="1" noRot="1" noChangeAspect="1"/>
          </p:cNvSpPr>
          <p:nvPr>
            <p:ph type="sldImg" idx="2"/>
          </p:nvPr>
        </p:nvSpPr>
        <p:spPr>
          <a:xfrm>
            <a:off x="1200150" y="704850"/>
            <a:ext cx="4687888" cy="3514725"/>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02" name="Google Shape;302;p32:notes"/>
          <p:cNvSpPr txBox="1">
            <a:spLocks noGrp="1"/>
          </p:cNvSpPr>
          <p:nvPr>
            <p:ph type="body" idx="1"/>
          </p:nvPr>
        </p:nvSpPr>
        <p:spPr>
          <a:xfrm>
            <a:off x="944562" y="4452937"/>
            <a:ext cx="5197500" cy="4214700"/>
          </a:xfrm>
          <a:prstGeom prst="rect">
            <a:avLst/>
          </a:prstGeom>
          <a:noFill/>
          <a:ln>
            <a:noFill/>
          </a:ln>
        </p:spPr>
        <p:txBody>
          <a:bodyPr spcFirstLastPara="1" wrap="square" lIns="94025" tIns="47000" rIns="94025" bIns="4700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p33:notes"/>
          <p:cNvSpPr txBox="1"/>
          <p:nvPr/>
        </p:nvSpPr>
        <p:spPr>
          <a:xfrm>
            <a:off x="4016375" y="8905875"/>
            <a:ext cx="3070200" cy="466800"/>
          </a:xfrm>
          <a:prstGeom prst="rect">
            <a:avLst/>
          </a:prstGeom>
          <a:noFill/>
          <a:ln>
            <a:noFill/>
          </a:ln>
        </p:spPr>
        <p:txBody>
          <a:bodyPr spcFirstLastPara="1" wrap="square" lIns="94025" tIns="47000" rIns="94025" bIns="470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t>33</a:t>
            </a:fld>
            <a:endParaRPr/>
          </a:p>
        </p:txBody>
      </p:sp>
      <p:sp>
        <p:nvSpPr>
          <p:cNvPr id="308" name="Google Shape;308;p33:notes"/>
          <p:cNvSpPr>
            <a:spLocks noGrp="1" noRot="1" noChangeAspect="1"/>
          </p:cNvSpPr>
          <p:nvPr>
            <p:ph type="sldImg" idx="2"/>
          </p:nvPr>
        </p:nvSpPr>
        <p:spPr>
          <a:xfrm>
            <a:off x="1200150" y="704850"/>
            <a:ext cx="4687888" cy="3514725"/>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09" name="Google Shape;309;p33:notes"/>
          <p:cNvSpPr txBox="1">
            <a:spLocks noGrp="1"/>
          </p:cNvSpPr>
          <p:nvPr>
            <p:ph type="body" idx="1"/>
          </p:nvPr>
        </p:nvSpPr>
        <p:spPr>
          <a:xfrm>
            <a:off x="944562" y="4452937"/>
            <a:ext cx="5197500" cy="4214700"/>
          </a:xfrm>
          <a:prstGeom prst="rect">
            <a:avLst/>
          </a:prstGeom>
          <a:noFill/>
          <a:ln>
            <a:noFill/>
          </a:ln>
        </p:spPr>
        <p:txBody>
          <a:bodyPr spcFirstLastPara="1" wrap="square" lIns="94025" tIns="47000" rIns="94025" bIns="4700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p34:notes"/>
          <p:cNvSpPr txBox="1"/>
          <p:nvPr/>
        </p:nvSpPr>
        <p:spPr>
          <a:xfrm>
            <a:off x="4016375" y="8905875"/>
            <a:ext cx="3070200" cy="466800"/>
          </a:xfrm>
          <a:prstGeom prst="rect">
            <a:avLst/>
          </a:prstGeom>
          <a:noFill/>
          <a:ln>
            <a:noFill/>
          </a:ln>
        </p:spPr>
        <p:txBody>
          <a:bodyPr spcFirstLastPara="1" wrap="square" lIns="94025" tIns="47000" rIns="94025" bIns="470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t>34</a:t>
            </a:fld>
            <a:endParaRPr/>
          </a:p>
        </p:txBody>
      </p:sp>
      <p:sp>
        <p:nvSpPr>
          <p:cNvPr id="315" name="Google Shape;315;p34:notes"/>
          <p:cNvSpPr>
            <a:spLocks noGrp="1" noRot="1" noChangeAspect="1"/>
          </p:cNvSpPr>
          <p:nvPr>
            <p:ph type="sldImg" idx="2"/>
          </p:nvPr>
        </p:nvSpPr>
        <p:spPr>
          <a:xfrm>
            <a:off x="1200150" y="704850"/>
            <a:ext cx="4687888" cy="3514725"/>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16" name="Google Shape;316;p34:notes"/>
          <p:cNvSpPr txBox="1">
            <a:spLocks noGrp="1"/>
          </p:cNvSpPr>
          <p:nvPr>
            <p:ph type="body" idx="1"/>
          </p:nvPr>
        </p:nvSpPr>
        <p:spPr>
          <a:xfrm>
            <a:off x="944562" y="4452937"/>
            <a:ext cx="5197500" cy="4214700"/>
          </a:xfrm>
          <a:prstGeom prst="rect">
            <a:avLst/>
          </a:prstGeom>
          <a:noFill/>
          <a:ln>
            <a:noFill/>
          </a:ln>
        </p:spPr>
        <p:txBody>
          <a:bodyPr spcFirstLastPara="1" wrap="square" lIns="94025" tIns="47000" rIns="94025" bIns="4700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p35:notes"/>
          <p:cNvSpPr txBox="1"/>
          <p:nvPr/>
        </p:nvSpPr>
        <p:spPr>
          <a:xfrm>
            <a:off x="4016375" y="8905875"/>
            <a:ext cx="3070200" cy="466800"/>
          </a:xfrm>
          <a:prstGeom prst="rect">
            <a:avLst/>
          </a:prstGeom>
          <a:noFill/>
          <a:ln>
            <a:noFill/>
          </a:ln>
        </p:spPr>
        <p:txBody>
          <a:bodyPr spcFirstLastPara="1" wrap="square" lIns="94025" tIns="47000" rIns="94025" bIns="470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t>35</a:t>
            </a:fld>
            <a:endParaRPr/>
          </a:p>
        </p:txBody>
      </p:sp>
      <p:sp>
        <p:nvSpPr>
          <p:cNvPr id="322" name="Google Shape;322;p35:notes"/>
          <p:cNvSpPr>
            <a:spLocks noGrp="1" noRot="1" noChangeAspect="1"/>
          </p:cNvSpPr>
          <p:nvPr>
            <p:ph type="sldImg" idx="2"/>
          </p:nvPr>
        </p:nvSpPr>
        <p:spPr>
          <a:xfrm>
            <a:off x="1200150" y="704850"/>
            <a:ext cx="4687888" cy="3514725"/>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23" name="Google Shape;323;p35:notes"/>
          <p:cNvSpPr txBox="1">
            <a:spLocks noGrp="1"/>
          </p:cNvSpPr>
          <p:nvPr>
            <p:ph type="body" idx="1"/>
          </p:nvPr>
        </p:nvSpPr>
        <p:spPr>
          <a:xfrm>
            <a:off x="944562" y="4452937"/>
            <a:ext cx="5197500" cy="4214700"/>
          </a:xfrm>
          <a:prstGeom prst="rect">
            <a:avLst/>
          </a:prstGeom>
          <a:noFill/>
          <a:ln>
            <a:noFill/>
          </a:ln>
        </p:spPr>
        <p:txBody>
          <a:bodyPr spcFirstLastPara="1" wrap="square" lIns="94025" tIns="47000" rIns="94025" bIns="4700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Google Shape;328;p36:notes"/>
          <p:cNvSpPr txBox="1"/>
          <p:nvPr/>
        </p:nvSpPr>
        <p:spPr>
          <a:xfrm>
            <a:off x="4016375" y="8905875"/>
            <a:ext cx="3070200" cy="466800"/>
          </a:xfrm>
          <a:prstGeom prst="rect">
            <a:avLst/>
          </a:prstGeom>
          <a:noFill/>
          <a:ln>
            <a:noFill/>
          </a:ln>
        </p:spPr>
        <p:txBody>
          <a:bodyPr spcFirstLastPara="1" wrap="square" lIns="94025" tIns="47000" rIns="94025" bIns="470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t>36</a:t>
            </a:fld>
            <a:endParaRPr/>
          </a:p>
        </p:txBody>
      </p:sp>
      <p:sp>
        <p:nvSpPr>
          <p:cNvPr id="329" name="Google Shape;329;p36:notes"/>
          <p:cNvSpPr>
            <a:spLocks noGrp="1" noRot="1" noChangeAspect="1"/>
          </p:cNvSpPr>
          <p:nvPr>
            <p:ph type="sldImg" idx="2"/>
          </p:nvPr>
        </p:nvSpPr>
        <p:spPr>
          <a:xfrm>
            <a:off x="1200150" y="704850"/>
            <a:ext cx="4687888" cy="3514725"/>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30" name="Google Shape;330;p36:notes"/>
          <p:cNvSpPr txBox="1">
            <a:spLocks noGrp="1"/>
          </p:cNvSpPr>
          <p:nvPr>
            <p:ph type="body" idx="1"/>
          </p:nvPr>
        </p:nvSpPr>
        <p:spPr>
          <a:xfrm>
            <a:off x="944562" y="4452937"/>
            <a:ext cx="5197500" cy="4214700"/>
          </a:xfrm>
          <a:prstGeom prst="rect">
            <a:avLst/>
          </a:prstGeom>
          <a:noFill/>
          <a:ln>
            <a:noFill/>
          </a:ln>
        </p:spPr>
        <p:txBody>
          <a:bodyPr spcFirstLastPara="1" wrap="square" lIns="94025" tIns="47000" rIns="94025" bIns="4700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p37:notes"/>
          <p:cNvSpPr txBox="1"/>
          <p:nvPr/>
        </p:nvSpPr>
        <p:spPr>
          <a:xfrm>
            <a:off x="4016375" y="8905875"/>
            <a:ext cx="3070200" cy="466800"/>
          </a:xfrm>
          <a:prstGeom prst="rect">
            <a:avLst/>
          </a:prstGeom>
          <a:noFill/>
          <a:ln>
            <a:noFill/>
          </a:ln>
        </p:spPr>
        <p:txBody>
          <a:bodyPr spcFirstLastPara="1" wrap="square" lIns="94025" tIns="47000" rIns="94025" bIns="470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t>37</a:t>
            </a:fld>
            <a:endParaRPr/>
          </a:p>
        </p:txBody>
      </p:sp>
      <p:sp>
        <p:nvSpPr>
          <p:cNvPr id="338" name="Google Shape;338;p37:notes"/>
          <p:cNvSpPr>
            <a:spLocks noGrp="1" noRot="1" noChangeAspect="1"/>
          </p:cNvSpPr>
          <p:nvPr>
            <p:ph type="sldImg" idx="2"/>
          </p:nvPr>
        </p:nvSpPr>
        <p:spPr>
          <a:xfrm>
            <a:off x="1200150" y="704850"/>
            <a:ext cx="4687888" cy="3514725"/>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39" name="Google Shape;339;p37:notes"/>
          <p:cNvSpPr txBox="1">
            <a:spLocks noGrp="1"/>
          </p:cNvSpPr>
          <p:nvPr>
            <p:ph type="body" idx="1"/>
          </p:nvPr>
        </p:nvSpPr>
        <p:spPr>
          <a:xfrm>
            <a:off x="944562" y="4452937"/>
            <a:ext cx="5197500" cy="4214700"/>
          </a:xfrm>
          <a:prstGeom prst="rect">
            <a:avLst/>
          </a:prstGeom>
          <a:noFill/>
          <a:ln>
            <a:noFill/>
          </a:ln>
        </p:spPr>
        <p:txBody>
          <a:bodyPr spcFirstLastPara="1" wrap="square" lIns="94025" tIns="47000" rIns="94025" bIns="4700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p38:notes"/>
          <p:cNvSpPr txBox="1"/>
          <p:nvPr/>
        </p:nvSpPr>
        <p:spPr>
          <a:xfrm>
            <a:off x="4016375" y="8905875"/>
            <a:ext cx="3070200" cy="466800"/>
          </a:xfrm>
          <a:prstGeom prst="rect">
            <a:avLst/>
          </a:prstGeom>
          <a:noFill/>
          <a:ln>
            <a:noFill/>
          </a:ln>
        </p:spPr>
        <p:txBody>
          <a:bodyPr spcFirstLastPara="1" wrap="square" lIns="94025" tIns="47000" rIns="94025" bIns="470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t>38</a:t>
            </a:fld>
            <a:endParaRPr/>
          </a:p>
        </p:txBody>
      </p:sp>
      <p:sp>
        <p:nvSpPr>
          <p:cNvPr id="345" name="Google Shape;345;p38:notes"/>
          <p:cNvSpPr>
            <a:spLocks noGrp="1" noRot="1" noChangeAspect="1"/>
          </p:cNvSpPr>
          <p:nvPr>
            <p:ph type="sldImg" idx="2"/>
          </p:nvPr>
        </p:nvSpPr>
        <p:spPr>
          <a:xfrm>
            <a:off x="1200150" y="704850"/>
            <a:ext cx="4687888" cy="3514725"/>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46" name="Google Shape;346;p38:notes"/>
          <p:cNvSpPr txBox="1">
            <a:spLocks noGrp="1"/>
          </p:cNvSpPr>
          <p:nvPr>
            <p:ph type="body" idx="1"/>
          </p:nvPr>
        </p:nvSpPr>
        <p:spPr>
          <a:xfrm>
            <a:off x="944562" y="4452937"/>
            <a:ext cx="5197500" cy="4214700"/>
          </a:xfrm>
          <a:prstGeom prst="rect">
            <a:avLst/>
          </a:prstGeom>
          <a:noFill/>
          <a:ln>
            <a:noFill/>
          </a:ln>
        </p:spPr>
        <p:txBody>
          <a:bodyPr spcFirstLastPara="1" wrap="square" lIns="94025" tIns="47000" rIns="94025" bIns="4700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p39:notes"/>
          <p:cNvSpPr txBox="1"/>
          <p:nvPr/>
        </p:nvSpPr>
        <p:spPr>
          <a:xfrm>
            <a:off x="4016375" y="8905875"/>
            <a:ext cx="3070200" cy="466800"/>
          </a:xfrm>
          <a:prstGeom prst="rect">
            <a:avLst/>
          </a:prstGeom>
          <a:noFill/>
          <a:ln>
            <a:noFill/>
          </a:ln>
        </p:spPr>
        <p:txBody>
          <a:bodyPr spcFirstLastPara="1" wrap="square" lIns="94025" tIns="47000" rIns="94025" bIns="470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t>39</a:t>
            </a:fld>
            <a:endParaRPr/>
          </a:p>
        </p:txBody>
      </p:sp>
      <p:sp>
        <p:nvSpPr>
          <p:cNvPr id="352" name="Google Shape;352;p39:notes"/>
          <p:cNvSpPr>
            <a:spLocks noGrp="1" noRot="1" noChangeAspect="1"/>
          </p:cNvSpPr>
          <p:nvPr>
            <p:ph type="sldImg" idx="2"/>
          </p:nvPr>
        </p:nvSpPr>
        <p:spPr>
          <a:xfrm>
            <a:off x="1200150" y="704850"/>
            <a:ext cx="4687888" cy="3514725"/>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53" name="Google Shape;353;p39:notes"/>
          <p:cNvSpPr txBox="1">
            <a:spLocks noGrp="1"/>
          </p:cNvSpPr>
          <p:nvPr>
            <p:ph type="body" idx="1"/>
          </p:nvPr>
        </p:nvSpPr>
        <p:spPr>
          <a:xfrm>
            <a:off x="944562" y="4452937"/>
            <a:ext cx="5197500" cy="4214700"/>
          </a:xfrm>
          <a:prstGeom prst="rect">
            <a:avLst/>
          </a:prstGeom>
          <a:noFill/>
          <a:ln>
            <a:noFill/>
          </a:ln>
        </p:spPr>
        <p:txBody>
          <a:bodyPr spcFirstLastPara="1" wrap="square" lIns="94025" tIns="47000" rIns="94025" bIns="4700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4:notes"/>
          <p:cNvSpPr txBox="1"/>
          <p:nvPr/>
        </p:nvSpPr>
        <p:spPr>
          <a:xfrm>
            <a:off x="4016375" y="8905875"/>
            <a:ext cx="3070200" cy="466800"/>
          </a:xfrm>
          <a:prstGeom prst="rect">
            <a:avLst/>
          </a:prstGeom>
          <a:noFill/>
          <a:ln>
            <a:noFill/>
          </a:ln>
        </p:spPr>
        <p:txBody>
          <a:bodyPr spcFirstLastPara="1" wrap="square" lIns="94025" tIns="47000" rIns="94025" bIns="470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t>4</a:t>
            </a:fld>
            <a:endParaRPr/>
          </a:p>
        </p:txBody>
      </p:sp>
      <p:sp>
        <p:nvSpPr>
          <p:cNvPr id="89" name="Google Shape;89;p4:notes"/>
          <p:cNvSpPr>
            <a:spLocks noGrp="1" noRot="1" noChangeAspect="1"/>
          </p:cNvSpPr>
          <p:nvPr>
            <p:ph type="sldImg" idx="2"/>
          </p:nvPr>
        </p:nvSpPr>
        <p:spPr>
          <a:xfrm>
            <a:off x="1200150" y="704850"/>
            <a:ext cx="4687888" cy="3514725"/>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90" name="Google Shape;90;p4:notes"/>
          <p:cNvSpPr txBox="1">
            <a:spLocks noGrp="1"/>
          </p:cNvSpPr>
          <p:nvPr>
            <p:ph type="body" idx="1"/>
          </p:nvPr>
        </p:nvSpPr>
        <p:spPr>
          <a:xfrm>
            <a:off x="944562" y="4452937"/>
            <a:ext cx="5197500" cy="4214700"/>
          </a:xfrm>
          <a:prstGeom prst="rect">
            <a:avLst/>
          </a:prstGeom>
          <a:noFill/>
          <a:ln>
            <a:noFill/>
          </a:ln>
        </p:spPr>
        <p:txBody>
          <a:bodyPr spcFirstLastPara="1" wrap="square" lIns="94025" tIns="47000" rIns="94025" bIns="4700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
        <p:cNvGrpSpPr/>
        <p:nvPr/>
      </p:nvGrpSpPr>
      <p:grpSpPr>
        <a:xfrm>
          <a:off x="0" y="0"/>
          <a:ext cx="0" cy="0"/>
          <a:chOff x="0" y="0"/>
          <a:chExt cx="0" cy="0"/>
        </a:xfrm>
      </p:grpSpPr>
      <p:sp>
        <p:nvSpPr>
          <p:cNvPr id="359" name="Google Shape;359;p40:notes"/>
          <p:cNvSpPr txBox="1"/>
          <p:nvPr/>
        </p:nvSpPr>
        <p:spPr>
          <a:xfrm>
            <a:off x="4016375" y="8905875"/>
            <a:ext cx="3070200" cy="466800"/>
          </a:xfrm>
          <a:prstGeom prst="rect">
            <a:avLst/>
          </a:prstGeom>
          <a:noFill/>
          <a:ln>
            <a:noFill/>
          </a:ln>
        </p:spPr>
        <p:txBody>
          <a:bodyPr spcFirstLastPara="1" wrap="square" lIns="94025" tIns="47000" rIns="94025" bIns="470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t>40</a:t>
            </a:fld>
            <a:endParaRPr/>
          </a:p>
        </p:txBody>
      </p:sp>
      <p:sp>
        <p:nvSpPr>
          <p:cNvPr id="360" name="Google Shape;360;p40:notes"/>
          <p:cNvSpPr>
            <a:spLocks noGrp="1" noRot="1" noChangeAspect="1"/>
          </p:cNvSpPr>
          <p:nvPr>
            <p:ph type="sldImg" idx="2"/>
          </p:nvPr>
        </p:nvSpPr>
        <p:spPr>
          <a:xfrm>
            <a:off x="1200150" y="704850"/>
            <a:ext cx="4687888" cy="3514725"/>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61" name="Google Shape;361;p40:notes"/>
          <p:cNvSpPr txBox="1">
            <a:spLocks noGrp="1"/>
          </p:cNvSpPr>
          <p:nvPr>
            <p:ph type="body" idx="1"/>
          </p:nvPr>
        </p:nvSpPr>
        <p:spPr>
          <a:xfrm>
            <a:off x="944562" y="4452937"/>
            <a:ext cx="5197500" cy="4214700"/>
          </a:xfrm>
          <a:prstGeom prst="rect">
            <a:avLst/>
          </a:prstGeom>
          <a:noFill/>
          <a:ln>
            <a:noFill/>
          </a:ln>
        </p:spPr>
        <p:txBody>
          <a:bodyPr spcFirstLastPara="1" wrap="square" lIns="94025" tIns="47000" rIns="94025" bIns="4700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Google Shape;366;p41:notes"/>
          <p:cNvSpPr txBox="1"/>
          <p:nvPr/>
        </p:nvSpPr>
        <p:spPr>
          <a:xfrm>
            <a:off x="4016375" y="8905875"/>
            <a:ext cx="3070200" cy="466800"/>
          </a:xfrm>
          <a:prstGeom prst="rect">
            <a:avLst/>
          </a:prstGeom>
          <a:noFill/>
          <a:ln>
            <a:noFill/>
          </a:ln>
        </p:spPr>
        <p:txBody>
          <a:bodyPr spcFirstLastPara="1" wrap="square" lIns="94025" tIns="47000" rIns="94025" bIns="470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t>41</a:t>
            </a:fld>
            <a:endParaRPr/>
          </a:p>
        </p:txBody>
      </p:sp>
      <p:sp>
        <p:nvSpPr>
          <p:cNvPr id="367" name="Google Shape;367;p41:notes"/>
          <p:cNvSpPr>
            <a:spLocks noGrp="1" noRot="1" noChangeAspect="1"/>
          </p:cNvSpPr>
          <p:nvPr>
            <p:ph type="sldImg" idx="2"/>
          </p:nvPr>
        </p:nvSpPr>
        <p:spPr>
          <a:xfrm>
            <a:off x="1200150" y="704850"/>
            <a:ext cx="4687888" cy="3514725"/>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68" name="Google Shape;368;p41:notes"/>
          <p:cNvSpPr txBox="1">
            <a:spLocks noGrp="1"/>
          </p:cNvSpPr>
          <p:nvPr>
            <p:ph type="body" idx="1"/>
          </p:nvPr>
        </p:nvSpPr>
        <p:spPr>
          <a:xfrm>
            <a:off x="944562" y="4452937"/>
            <a:ext cx="5197500" cy="4214700"/>
          </a:xfrm>
          <a:prstGeom prst="rect">
            <a:avLst/>
          </a:prstGeom>
          <a:noFill/>
          <a:ln>
            <a:noFill/>
          </a:ln>
        </p:spPr>
        <p:txBody>
          <a:bodyPr spcFirstLastPara="1" wrap="square" lIns="94025" tIns="47000" rIns="94025" bIns="4700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Google Shape;373;p42:notes"/>
          <p:cNvSpPr txBox="1"/>
          <p:nvPr/>
        </p:nvSpPr>
        <p:spPr>
          <a:xfrm>
            <a:off x="4016375" y="8905875"/>
            <a:ext cx="3070200" cy="466800"/>
          </a:xfrm>
          <a:prstGeom prst="rect">
            <a:avLst/>
          </a:prstGeom>
          <a:noFill/>
          <a:ln>
            <a:noFill/>
          </a:ln>
        </p:spPr>
        <p:txBody>
          <a:bodyPr spcFirstLastPara="1" wrap="square" lIns="94025" tIns="47000" rIns="94025" bIns="470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t>42</a:t>
            </a:fld>
            <a:endParaRPr/>
          </a:p>
        </p:txBody>
      </p:sp>
      <p:sp>
        <p:nvSpPr>
          <p:cNvPr id="374" name="Google Shape;374;p42:notes"/>
          <p:cNvSpPr>
            <a:spLocks noGrp="1" noRot="1" noChangeAspect="1"/>
          </p:cNvSpPr>
          <p:nvPr>
            <p:ph type="sldImg" idx="2"/>
          </p:nvPr>
        </p:nvSpPr>
        <p:spPr>
          <a:xfrm>
            <a:off x="1200150" y="704850"/>
            <a:ext cx="4687888" cy="3514725"/>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75" name="Google Shape;375;p42:notes"/>
          <p:cNvSpPr txBox="1">
            <a:spLocks noGrp="1"/>
          </p:cNvSpPr>
          <p:nvPr>
            <p:ph type="body" idx="1"/>
          </p:nvPr>
        </p:nvSpPr>
        <p:spPr>
          <a:xfrm>
            <a:off x="944562" y="4452937"/>
            <a:ext cx="5197500" cy="4214700"/>
          </a:xfrm>
          <a:prstGeom prst="rect">
            <a:avLst/>
          </a:prstGeom>
          <a:noFill/>
          <a:ln>
            <a:noFill/>
          </a:ln>
        </p:spPr>
        <p:txBody>
          <a:bodyPr spcFirstLastPara="1" wrap="square" lIns="94025" tIns="47000" rIns="94025" bIns="4700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p43:notes"/>
          <p:cNvSpPr txBox="1"/>
          <p:nvPr/>
        </p:nvSpPr>
        <p:spPr>
          <a:xfrm>
            <a:off x="4016375" y="8905875"/>
            <a:ext cx="3070200" cy="466800"/>
          </a:xfrm>
          <a:prstGeom prst="rect">
            <a:avLst/>
          </a:prstGeom>
          <a:noFill/>
          <a:ln>
            <a:noFill/>
          </a:ln>
        </p:spPr>
        <p:txBody>
          <a:bodyPr spcFirstLastPara="1" wrap="square" lIns="94025" tIns="47000" rIns="94025" bIns="470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t>43</a:t>
            </a:fld>
            <a:endParaRPr/>
          </a:p>
        </p:txBody>
      </p:sp>
      <p:sp>
        <p:nvSpPr>
          <p:cNvPr id="381" name="Google Shape;381;p43:notes"/>
          <p:cNvSpPr>
            <a:spLocks noGrp="1" noRot="1" noChangeAspect="1"/>
          </p:cNvSpPr>
          <p:nvPr>
            <p:ph type="sldImg" idx="2"/>
          </p:nvPr>
        </p:nvSpPr>
        <p:spPr>
          <a:xfrm>
            <a:off x="1200150" y="704850"/>
            <a:ext cx="4687888" cy="3514725"/>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82" name="Google Shape;382;p43:notes"/>
          <p:cNvSpPr txBox="1">
            <a:spLocks noGrp="1"/>
          </p:cNvSpPr>
          <p:nvPr>
            <p:ph type="body" idx="1"/>
          </p:nvPr>
        </p:nvSpPr>
        <p:spPr>
          <a:xfrm>
            <a:off x="944562" y="4452937"/>
            <a:ext cx="5197500" cy="4214700"/>
          </a:xfrm>
          <a:prstGeom prst="rect">
            <a:avLst/>
          </a:prstGeom>
          <a:noFill/>
          <a:ln>
            <a:noFill/>
          </a:ln>
        </p:spPr>
        <p:txBody>
          <a:bodyPr spcFirstLastPara="1" wrap="square" lIns="94025" tIns="47000" rIns="94025" bIns="4700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p44:notes"/>
          <p:cNvSpPr txBox="1"/>
          <p:nvPr/>
        </p:nvSpPr>
        <p:spPr>
          <a:xfrm>
            <a:off x="4016375" y="8905875"/>
            <a:ext cx="3070200" cy="466800"/>
          </a:xfrm>
          <a:prstGeom prst="rect">
            <a:avLst/>
          </a:prstGeom>
          <a:noFill/>
          <a:ln>
            <a:noFill/>
          </a:ln>
        </p:spPr>
        <p:txBody>
          <a:bodyPr spcFirstLastPara="1" wrap="square" lIns="94025" tIns="47000" rIns="94025" bIns="470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t>44</a:t>
            </a:fld>
            <a:endParaRPr/>
          </a:p>
        </p:txBody>
      </p:sp>
      <p:sp>
        <p:nvSpPr>
          <p:cNvPr id="388" name="Google Shape;388;p44:notes"/>
          <p:cNvSpPr>
            <a:spLocks noGrp="1" noRot="1" noChangeAspect="1"/>
          </p:cNvSpPr>
          <p:nvPr>
            <p:ph type="sldImg" idx="2"/>
          </p:nvPr>
        </p:nvSpPr>
        <p:spPr>
          <a:xfrm>
            <a:off x="1200150" y="704850"/>
            <a:ext cx="4687888" cy="3514725"/>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89" name="Google Shape;389;p44:notes"/>
          <p:cNvSpPr txBox="1">
            <a:spLocks noGrp="1"/>
          </p:cNvSpPr>
          <p:nvPr>
            <p:ph type="body" idx="1"/>
          </p:nvPr>
        </p:nvSpPr>
        <p:spPr>
          <a:xfrm>
            <a:off x="944562" y="4452937"/>
            <a:ext cx="5197500" cy="4214700"/>
          </a:xfrm>
          <a:prstGeom prst="rect">
            <a:avLst/>
          </a:prstGeom>
          <a:noFill/>
          <a:ln>
            <a:noFill/>
          </a:ln>
        </p:spPr>
        <p:txBody>
          <a:bodyPr spcFirstLastPara="1" wrap="square" lIns="94025" tIns="47000" rIns="94025" bIns="4700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5:notes"/>
          <p:cNvSpPr txBox="1"/>
          <p:nvPr/>
        </p:nvSpPr>
        <p:spPr>
          <a:xfrm>
            <a:off x="4016375" y="8905875"/>
            <a:ext cx="3070200" cy="466800"/>
          </a:xfrm>
          <a:prstGeom prst="rect">
            <a:avLst/>
          </a:prstGeom>
          <a:noFill/>
          <a:ln>
            <a:noFill/>
          </a:ln>
        </p:spPr>
        <p:txBody>
          <a:bodyPr spcFirstLastPara="1" wrap="square" lIns="94025" tIns="47000" rIns="94025" bIns="470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t>5</a:t>
            </a:fld>
            <a:endParaRPr/>
          </a:p>
        </p:txBody>
      </p:sp>
      <p:sp>
        <p:nvSpPr>
          <p:cNvPr id="96" name="Google Shape;96;p5:notes"/>
          <p:cNvSpPr>
            <a:spLocks noGrp="1" noRot="1" noChangeAspect="1"/>
          </p:cNvSpPr>
          <p:nvPr>
            <p:ph type="sldImg" idx="2"/>
          </p:nvPr>
        </p:nvSpPr>
        <p:spPr>
          <a:xfrm>
            <a:off x="1200150" y="704850"/>
            <a:ext cx="4687888" cy="3514725"/>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97" name="Google Shape;97;p5:notes"/>
          <p:cNvSpPr txBox="1">
            <a:spLocks noGrp="1"/>
          </p:cNvSpPr>
          <p:nvPr>
            <p:ph type="body" idx="1"/>
          </p:nvPr>
        </p:nvSpPr>
        <p:spPr>
          <a:xfrm>
            <a:off x="944562" y="4452937"/>
            <a:ext cx="5197500" cy="4214700"/>
          </a:xfrm>
          <a:prstGeom prst="rect">
            <a:avLst/>
          </a:prstGeom>
          <a:noFill/>
          <a:ln>
            <a:noFill/>
          </a:ln>
        </p:spPr>
        <p:txBody>
          <a:bodyPr spcFirstLastPara="1" wrap="square" lIns="94025" tIns="47000" rIns="94025" bIns="4700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6:notes"/>
          <p:cNvSpPr txBox="1"/>
          <p:nvPr/>
        </p:nvSpPr>
        <p:spPr>
          <a:xfrm>
            <a:off x="4016375" y="8905875"/>
            <a:ext cx="3070200" cy="466800"/>
          </a:xfrm>
          <a:prstGeom prst="rect">
            <a:avLst/>
          </a:prstGeom>
          <a:noFill/>
          <a:ln>
            <a:noFill/>
          </a:ln>
        </p:spPr>
        <p:txBody>
          <a:bodyPr spcFirstLastPara="1" wrap="square" lIns="94025" tIns="47000" rIns="94025" bIns="470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t>6</a:t>
            </a:fld>
            <a:endParaRPr/>
          </a:p>
        </p:txBody>
      </p:sp>
      <p:sp>
        <p:nvSpPr>
          <p:cNvPr id="104" name="Google Shape;104;p6:notes"/>
          <p:cNvSpPr>
            <a:spLocks noGrp="1" noRot="1" noChangeAspect="1"/>
          </p:cNvSpPr>
          <p:nvPr>
            <p:ph type="sldImg" idx="2"/>
          </p:nvPr>
        </p:nvSpPr>
        <p:spPr>
          <a:xfrm>
            <a:off x="1200150" y="704850"/>
            <a:ext cx="4687888" cy="3514725"/>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05" name="Google Shape;105;p6:notes"/>
          <p:cNvSpPr txBox="1">
            <a:spLocks noGrp="1"/>
          </p:cNvSpPr>
          <p:nvPr>
            <p:ph type="body" idx="1"/>
          </p:nvPr>
        </p:nvSpPr>
        <p:spPr>
          <a:xfrm>
            <a:off x="944562" y="4452937"/>
            <a:ext cx="5197500" cy="4214700"/>
          </a:xfrm>
          <a:prstGeom prst="rect">
            <a:avLst/>
          </a:prstGeom>
          <a:noFill/>
          <a:ln>
            <a:noFill/>
          </a:ln>
        </p:spPr>
        <p:txBody>
          <a:bodyPr spcFirstLastPara="1" wrap="square" lIns="94025" tIns="47000" rIns="94025" bIns="4700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7:notes"/>
          <p:cNvSpPr txBox="1"/>
          <p:nvPr/>
        </p:nvSpPr>
        <p:spPr>
          <a:xfrm>
            <a:off x="4016375" y="8905875"/>
            <a:ext cx="3070200" cy="466800"/>
          </a:xfrm>
          <a:prstGeom prst="rect">
            <a:avLst/>
          </a:prstGeom>
          <a:noFill/>
          <a:ln>
            <a:noFill/>
          </a:ln>
        </p:spPr>
        <p:txBody>
          <a:bodyPr spcFirstLastPara="1" wrap="square" lIns="94025" tIns="47000" rIns="94025" bIns="470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t>7</a:t>
            </a:fld>
            <a:endParaRPr/>
          </a:p>
        </p:txBody>
      </p:sp>
      <p:sp>
        <p:nvSpPr>
          <p:cNvPr id="111" name="Google Shape;111;p7:notes"/>
          <p:cNvSpPr>
            <a:spLocks noGrp="1" noRot="1" noChangeAspect="1"/>
          </p:cNvSpPr>
          <p:nvPr>
            <p:ph type="sldImg" idx="2"/>
          </p:nvPr>
        </p:nvSpPr>
        <p:spPr>
          <a:xfrm>
            <a:off x="1200150" y="704850"/>
            <a:ext cx="4687888" cy="3514725"/>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12" name="Google Shape;112;p7:notes"/>
          <p:cNvSpPr txBox="1">
            <a:spLocks noGrp="1"/>
          </p:cNvSpPr>
          <p:nvPr>
            <p:ph type="body" idx="1"/>
          </p:nvPr>
        </p:nvSpPr>
        <p:spPr>
          <a:xfrm>
            <a:off x="944562" y="4452937"/>
            <a:ext cx="5197500" cy="4214700"/>
          </a:xfrm>
          <a:prstGeom prst="rect">
            <a:avLst/>
          </a:prstGeom>
          <a:noFill/>
          <a:ln>
            <a:noFill/>
          </a:ln>
        </p:spPr>
        <p:txBody>
          <a:bodyPr spcFirstLastPara="1" wrap="square" lIns="94025" tIns="47000" rIns="94025" bIns="4700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8:notes"/>
          <p:cNvSpPr txBox="1"/>
          <p:nvPr/>
        </p:nvSpPr>
        <p:spPr>
          <a:xfrm>
            <a:off x="4016375" y="8905875"/>
            <a:ext cx="3070200" cy="466800"/>
          </a:xfrm>
          <a:prstGeom prst="rect">
            <a:avLst/>
          </a:prstGeom>
          <a:noFill/>
          <a:ln>
            <a:noFill/>
          </a:ln>
        </p:spPr>
        <p:txBody>
          <a:bodyPr spcFirstLastPara="1" wrap="square" lIns="94025" tIns="47000" rIns="94025" bIns="470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t>8</a:t>
            </a:fld>
            <a:endParaRPr/>
          </a:p>
        </p:txBody>
      </p:sp>
      <p:sp>
        <p:nvSpPr>
          <p:cNvPr id="119" name="Google Shape;119;p8:notes"/>
          <p:cNvSpPr>
            <a:spLocks noGrp="1" noRot="1" noChangeAspect="1"/>
          </p:cNvSpPr>
          <p:nvPr>
            <p:ph type="sldImg" idx="2"/>
          </p:nvPr>
        </p:nvSpPr>
        <p:spPr>
          <a:xfrm>
            <a:off x="1200150" y="704850"/>
            <a:ext cx="4687888" cy="3514725"/>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20" name="Google Shape;120;p8:notes"/>
          <p:cNvSpPr txBox="1">
            <a:spLocks noGrp="1"/>
          </p:cNvSpPr>
          <p:nvPr>
            <p:ph type="body" idx="1"/>
          </p:nvPr>
        </p:nvSpPr>
        <p:spPr>
          <a:xfrm>
            <a:off x="944562" y="4452937"/>
            <a:ext cx="5197500" cy="4214700"/>
          </a:xfrm>
          <a:prstGeom prst="rect">
            <a:avLst/>
          </a:prstGeom>
          <a:noFill/>
          <a:ln>
            <a:noFill/>
          </a:ln>
        </p:spPr>
        <p:txBody>
          <a:bodyPr spcFirstLastPara="1" wrap="square" lIns="94025" tIns="47000" rIns="94025" bIns="4700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p9:notes"/>
          <p:cNvSpPr txBox="1"/>
          <p:nvPr/>
        </p:nvSpPr>
        <p:spPr>
          <a:xfrm>
            <a:off x="4016375" y="8905875"/>
            <a:ext cx="3070200" cy="466800"/>
          </a:xfrm>
          <a:prstGeom prst="rect">
            <a:avLst/>
          </a:prstGeom>
          <a:noFill/>
          <a:ln>
            <a:noFill/>
          </a:ln>
        </p:spPr>
        <p:txBody>
          <a:bodyPr spcFirstLastPara="1" wrap="square" lIns="94025" tIns="47000" rIns="94025" bIns="470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t>9</a:t>
            </a:fld>
            <a:endParaRPr/>
          </a:p>
        </p:txBody>
      </p:sp>
      <p:sp>
        <p:nvSpPr>
          <p:cNvPr id="136" name="Google Shape;136;p9:notes"/>
          <p:cNvSpPr>
            <a:spLocks noGrp="1" noRot="1" noChangeAspect="1"/>
          </p:cNvSpPr>
          <p:nvPr>
            <p:ph type="sldImg" idx="2"/>
          </p:nvPr>
        </p:nvSpPr>
        <p:spPr>
          <a:xfrm>
            <a:off x="1200150" y="704850"/>
            <a:ext cx="4687888" cy="3514725"/>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37" name="Google Shape;137;p9:notes"/>
          <p:cNvSpPr txBox="1">
            <a:spLocks noGrp="1"/>
          </p:cNvSpPr>
          <p:nvPr>
            <p:ph type="body" idx="1"/>
          </p:nvPr>
        </p:nvSpPr>
        <p:spPr>
          <a:xfrm>
            <a:off x="944562" y="4452937"/>
            <a:ext cx="5197500" cy="4214700"/>
          </a:xfrm>
          <a:prstGeom prst="rect">
            <a:avLst/>
          </a:prstGeom>
          <a:noFill/>
          <a:ln>
            <a:noFill/>
          </a:ln>
        </p:spPr>
        <p:txBody>
          <a:bodyPr spcFirstLastPara="1" wrap="square" lIns="94025" tIns="47000" rIns="94025" bIns="47000" anchor="ctr"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0"/>
        <p:cNvGrpSpPr/>
        <p:nvPr/>
      </p:nvGrpSpPr>
      <p:grpSpPr>
        <a:xfrm>
          <a:off x="0" y="0"/>
          <a:ext cx="0" cy="0"/>
          <a:chOff x="0" y="0"/>
          <a:chExt cx="0" cy="0"/>
        </a:xfrm>
      </p:grpSpPr>
      <p:sp>
        <p:nvSpPr>
          <p:cNvPr id="21" name="Google Shape;21;p2"/>
          <p:cNvSpPr txBox="1">
            <a:spLocks noGrp="1"/>
          </p:cNvSpPr>
          <p:nvPr>
            <p:ph type="ctrTitle"/>
          </p:nvPr>
        </p:nvSpPr>
        <p:spPr>
          <a:xfrm>
            <a:off x="685800" y="685800"/>
            <a:ext cx="7772400" cy="2127300"/>
          </a:xfrm>
          <a:prstGeom prst="rect">
            <a:avLst/>
          </a:prstGeom>
          <a:noFill/>
          <a:ln>
            <a:noFill/>
          </a:ln>
        </p:spPr>
        <p:txBody>
          <a:bodyPr spcFirstLastPara="1" wrap="square" lIns="91425" tIns="45700" rIns="91425" bIns="45700" anchor="b" anchorCtr="0">
            <a:noAutofit/>
          </a:bodyPr>
          <a:lstStyle>
            <a:lvl1pPr lvl="0" algn="ctr" rtl="0">
              <a:spcBef>
                <a:spcPts val="0"/>
              </a:spcBef>
              <a:spcAft>
                <a:spcPts val="0"/>
              </a:spcAft>
              <a:buSzPts val="1400"/>
              <a:buNone/>
              <a:defRPr sz="43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60"/>
        <p:cNvGrpSpPr/>
        <p:nvPr/>
      </p:nvGrpSpPr>
      <p:grpSpPr>
        <a:xfrm>
          <a:off x="0" y="0"/>
          <a:ext cx="0" cy="0"/>
          <a:chOff x="0" y="0"/>
          <a:chExt cx="0" cy="0"/>
        </a:xfrm>
      </p:grpSpPr>
      <p:sp>
        <p:nvSpPr>
          <p:cNvPr id="61" name="Google Shape;61;p12"/>
          <p:cNvSpPr txBox="1">
            <a:spLocks noGrp="1"/>
          </p:cNvSpPr>
          <p:nvPr>
            <p:ph type="title"/>
          </p:nvPr>
        </p:nvSpPr>
        <p:spPr>
          <a:xfrm>
            <a:off x="457200" y="277812"/>
            <a:ext cx="8229600" cy="576300"/>
          </a:xfrm>
          <a:prstGeom prst="rect">
            <a:avLst/>
          </a:prstGeom>
          <a:noFill/>
          <a:ln>
            <a:noFill/>
          </a:ln>
        </p:spPr>
        <p:txBody>
          <a:bodyPr spcFirstLastPara="1" wrap="square" lIns="91425" tIns="45700" rIns="91425" bIns="45700" anchor="b" anchorCtr="0">
            <a:noAutofit/>
          </a:bodyPr>
          <a:lstStyle>
            <a:lvl1pPr lvl="0" algn="ctr" rtl="0">
              <a:spcBef>
                <a:spcPts val="0"/>
              </a:spcBef>
              <a:spcAft>
                <a:spcPts val="0"/>
              </a:spcAft>
              <a:buSzPts val="1400"/>
              <a:buNone/>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62" name="Google Shape;62;p12"/>
          <p:cNvSpPr txBox="1">
            <a:spLocks noGrp="1"/>
          </p:cNvSpPr>
          <p:nvPr>
            <p:ph type="body" idx="1"/>
          </p:nvPr>
        </p:nvSpPr>
        <p:spPr>
          <a:xfrm>
            <a:off x="806450" y="1233488"/>
            <a:ext cx="4038600" cy="4530600"/>
          </a:xfrm>
          <a:prstGeom prst="rect">
            <a:avLst/>
          </a:prstGeom>
          <a:noFill/>
          <a:ln>
            <a:noFill/>
          </a:ln>
        </p:spPr>
        <p:txBody>
          <a:bodyPr spcFirstLastPara="1" wrap="square" lIns="91425" tIns="45700" rIns="91425" bIns="45700" anchor="t" anchorCtr="0">
            <a:noAutofit/>
          </a:bodyPr>
          <a:lstStyle>
            <a:lvl1pPr marL="457200" lvl="0" indent="-388620" algn="l" rtl="0">
              <a:spcBef>
                <a:spcPts val="980"/>
              </a:spcBef>
              <a:spcAft>
                <a:spcPts val="0"/>
              </a:spcAft>
              <a:buSzPts val="2520"/>
              <a:buChar char="●"/>
              <a:defRPr sz="2800"/>
            </a:lvl1pPr>
            <a:lvl2pPr marL="914400" lvl="1" indent="-350519" algn="l" rtl="0">
              <a:spcBef>
                <a:spcPts val="840"/>
              </a:spcBef>
              <a:spcAft>
                <a:spcPts val="0"/>
              </a:spcAft>
              <a:buSzPts val="1920"/>
              <a:buChar char="●"/>
              <a:defRPr sz="2400"/>
            </a:lvl2pPr>
            <a:lvl3pPr marL="1371600" lvl="2" indent="-323850" algn="l" rtl="0">
              <a:spcBef>
                <a:spcPts val="700"/>
              </a:spcBef>
              <a:spcAft>
                <a:spcPts val="0"/>
              </a:spcAft>
              <a:buSzPts val="1500"/>
              <a:buChar char="4"/>
              <a:defRPr sz="2000"/>
            </a:lvl3pPr>
            <a:lvl4pPr marL="1828800" lvl="3" indent="-314325" algn="l" rtl="0">
              <a:spcBef>
                <a:spcPts val="630"/>
              </a:spcBef>
              <a:spcAft>
                <a:spcPts val="0"/>
              </a:spcAft>
              <a:buSzPts val="1350"/>
              <a:buFont typeface="Helvetica Neue"/>
              <a:buChar char="–"/>
              <a:defRPr sz="1800"/>
            </a:lvl4pPr>
            <a:lvl5pPr marL="2286000" lvl="4" indent="-314325" algn="l" rtl="0">
              <a:spcBef>
                <a:spcPts val="630"/>
              </a:spcBef>
              <a:spcAft>
                <a:spcPts val="0"/>
              </a:spcAft>
              <a:buSzPts val="1350"/>
              <a:buFont typeface="Helvetica Neue"/>
              <a:buChar char="»"/>
              <a:defRPr sz="1800"/>
            </a:lvl5pPr>
            <a:lvl6pPr marL="2743200" lvl="5" indent="-314325" algn="l" rtl="0">
              <a:spcBef>
                <a:spcPts val="630"/>
              </a:spcBef>
              <a:spcAft>
                <a:spcPts val="0"/>
              </a:spcAft>
              <a:buSzPts val="1350"/>
              <a:buFont typeface="Helvetica Neue"/>
              <a:buChar char="»"/>
              <a:defRPr sz="1800"/>
            </a:lvl6pPr>
            <a:lvl7pPr marL="3200400" lvl="6" indent="-314325" algn="l" rtl="0">
              <a:spcBef>
                <a:spcPts val="630"/>
              </a:spcBef>
              <a:spcAft>
                <a:spcPts val="0"/>
              </a:spcAft>
              <a:buSzPts val="1350"/>
              <a:buFont typeface="Helvetica Neue"/>
              <a:buChar char="»"/>
              <a:defRPr sz="1800"/>
            </a:lvl7pPr>
            <a:lvl8pPr marL="3657600" lvl="7" indent="-314325" algn="l" rtl="0">
              <a:spcBef>
                <a:spcPts val="630"/>
              </a:spcBef>
              <a:spcAft>
                <a:spcPts val="0"/>
              </a:spcAft>
              <a:buSzPts val="1350"/>
              <a:buFont typeface="Helvetica Neue"/>
              <a:buChar char="»"/>
              <a:defRPr sz="1800"/>
            </a:lvl8pPr>
            <a:lvl9pPr marL="4114800" lvl="8" indent="-314325" algn="l" rtl="0">
              <a:spcBef>
                <a:spcPts val="630"/>
              </a:spcBef>
              <a:spcAft>
                <a:spcPts val="0"/>
              </a:spcAft>
              <a:buSzPts val="1350"/>
              <a:buFont typeface="Helvetica Neue"/>
              <a:buChar char="»"/>
              <a:defRPr sz="1800"/>
            </a:lvl9pPr>
          </a:lstStyle>
          <a:p>
            <a:endParaRPr/>
          </a:p>
        </p:txBody>
      </p:sp>
      <p:sp>
        <p:nvSpPr>
          <p:cNvPr id="63" name="Google Shape;63;p12"/>
          <p:cNvSpPr txBox="1">
            <a:spLocks noGrp="1"/>
          </p:cNvSpPr>
          <p:nvPr>
            <p:ph type="body" idx="2"/>
          </p:nvPr>
        </p:nvSpPr>
        <p:spPr>
          <a:xfrm>
            <a:off x="4997450" y="1233488"/>
            <a:ext cx="4038600" cy="4530600"/>
          </a:xfrm>
          <a:prstGeom prst="rect">
            <a:avLst/>
          </a:prstGeom>
          <a:noFill/>
          <a:ln>
            <a:noFill/>
          </a:ln>
        </p:spPr>
        <p:txBody>
          <a:bodyPr spcFirstLastPara="1" wrap="square" lIns="91425" tIns="45700" rIns="91425" bIns="45700" anchor="t" anchorCtr="0">
            <a:noAutofit/>
          </a:bodyPr>
          <a:lstStyle>
            <a:lvl1pPr marL="457200" lvl="0" indent="-388620" algn="l" rtl="0">
              <a:spcBef>
                <a:spcPts val="980"/>
              </a:spcBef>
              <a:spcAft>
                <a:spcPts val="0"/>
              </a:spcAft>
              <a:buSzPts val="2520"/>
              <a:buChar char="●"/>
              <a:defRPr sz="2800"/>
            </a:lvl1pPr>
            <a:lvl2pPr marL="914400" lvl="1" indent="-350519" algn="l" rtl="0">
              <a:spcBef>
                <a:spcPts val="840"/>
              </a:spcBef>
              <a:spcAft>
                <a:spcPts val="0"/>
              </a:spcAft>
              <a:buSzPts val="1920"/>
              <a:buChar char="●"/>
              <a:defRPr sz="2400"/>
            </a:lvl2pPr>
            <a:lvl3pPr marL="1371600" lvl="2" indent="-323850" algn="l" rtl="0">
              <a:spcBef>
                <a:spcPts val="700"/>
              </a:spcBef>
              <a:spcAft>
                <a:spcPts val="0"/>
              </a:spcAft>
              <a:buSzPts val="1500"/>
              <a:buChar char="4"/>
              <a:defRPr sz="2000"/>
            </a:lvl3pPr>
            <a:lvl4pPr marL="1828800" lvl="3" indent="-314325" algn="l" rtl="0">
              <a:spcBef>
                <a:spcPts val="630"/>
              </a:spcBef>
              <a:spcAft>
                <a:spcPts val="0"/>
              </a:spcAft>
              <a:buSzPts val="1350"/>
              <a:buFont typeface="Helvetica Neue"/>
              <a:buChar char="–"/>
              <a:defRPr sz="1800"/>
            </a:lvl4pPr>
            <a:lvl5pPr marL="2286000" lvl="4" indent="-314325" algn="l" rtl="0">
              <a:spcBef>
                <a:spcPts val="630"/>
              </a:spcBef>
              <a:spcAft>
                <a:spcPts val="0"/>
              </a:spcAft>
              <a:buSzPts val="1350"/>
              <a:buFont typeface="Helvetica Neue"/>
              <a:buChar char="»"/>
              <a:defRPr sz="1800"/>
            </a:lvl5pPr>
            <a:lvl6pPr marL="2743200" lvl="5" indent="-314325" algn="l" rtl="0">
              <a:spcBef>
                <a:spcPts val="630"/>
              </a:spcBef>
              <a:spcAft>
                <a:spcPts val="0"/>
              </a:spcAft>
              <a:buSzPts val="1350"/>
              <a:buFont typeface="Helvetica Neue"/>
              <a:buChar char="»"/>
              <a:defRPr sz="1800"/>
            </a:lvl6pPr>
            <a:lvl7pPr marL="3200400" lvl="6" indent="-314325" algn="l" rtl="0">
              <a:spcBef>
                <a:spcPts val="630"/>
              </a:spcBef>
              <a:spcAft>
                <a:spcPts val="0"/>
              </a:spcAft>
              <a:buSzPts val="1350"/>
              <a:buFont typeface="Helvetica Neue"/>
              <a:buChar char="»"/>
              <a:defRPr sz="1800"/>
            </a:lvl7pPr>
            <a:lvl8pPr marL="3657600" lvl="7" indent="-314325" algn="l" rtl="0">
              <a:spcBef>
                <a:spcPts val="630"/>
              </a:spcBef>
              <a:spcAft>
                <a:spcPts val="0"/>
              </a:spcAft>
              <a:buSzPts val="1350"/>
              <a:buFont typeface="Helvetica Neue"/>
              <a:buChar char="»"/>
              <a:defRPr sz="1800"/>
            </a:lvl8pPr>
            <a:lvl9pPr marL="4114800" lvl="8" indent="-314325" algn="l" rtl="0">
              <a:spcBef>
                <a:spcPts val="630"/>
              </a:spcBef>
              <a:spcAft>
                <a:spcPts val="0"/>
              </a:spcAft>
              <a:buSzPts val="1350"/>
              <a:buFont typeface="Helvetica Neue"/>
              <a:buChar char="»"/>
              <a:defRPr sz="1800"/>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64"/>
        <p:cNvGrpSpPr/>
        <p:nvPr/>
      </p:nvGrpSpPr>
      <p:grpSpPr>
        <a:xfrm>
          <a:off x="0" y="0"/>
          <a:ext cx="0" cy="0"/>
          <a:chOff x="0" y="0"/>
          <a:chExt cx="0" cy="0"/>
        </a:xfrm>
      </p:grpSpPr>
      <p:sp>
        <p:nvSpPr>
          <p:cNvPr id="65" name="Google Shape;65;p13"/>
          <p:cNvSpPr txBox="1">
            <a:spLocks noGrp="1"/>
          </p:cNvSpPr>
          <p:nvPr>
            <p:ph type="title"/>
          </p:nvPr>
        </p:nvSpPr>
        <p:spPr>
          <a:xfrm>
            <a:off x="722313" y="4406900"/>
            <a:ext cx="7772400" cy="1362000"/>
          </a:xfrm>
          <a:prstGeom prst="rect">
            <a:avLst/>
          </a:prstGeom>
          <a:noFill/>
          <a:ln>
            <a:noFill/>
          </a:ln>
        </p:spPr>
        <p:txBody>
          <a:bodyPr spcFirstLastPara="1" wrap="square" lIns="91425" tIns="45700" rIns="91425" bIns="45700" anchor="t" anchorCtr="0">
            <a:noAutofit/>
          </a:bodyPr>
          <a:lstStyle>
            <a:lvl1pPr lvl="0" algn="l" rtl="0">
              <a:spcBef>
                <a:spcPts val="0"/>
              </a:spcBef>
              <a:spcAft>
                <a:spcPts val="0"/>
              </a:spcAft>
              <a:buSzPts val="1400"/>
              <a:buNone/>
              <a:defRPr sz="4000" b="1" cap="none"/>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66" name="Google Shape;66;p13"/>
          <p:cNvSpPr txBox="1">
            <a:spLocks noGrp="1"/>
          </p:cNvSpPr>
          <p:nvPr>
            <p:ph type="body" idx="1"/>
          </p:nvPr>
        </p:nvSpPr>
        <p:spPr>
          <a:xfrm>
            <a:off x="722313" y="2906713"/>
            <a:ext cx="7772400" cy="1500300"/>
          </a:xfrm>
          <a:prstGeom prst="rect">
            <a:avLst/>
          </a:prstGeom>
          <a:noFill/>
          <a:ln>
            <a:noFill/>
          </a:ln>
        </p:spPr>
        <p:txBody>
          <a:bodyPr spcFirstLastPara="1" wrap="square" lIns="91425" tIns="45700" rIns="91425" bIns="45700" anchor="b" anchorCtr="0">
            <a:noAutofit/>
          </a:bodyPr>
          <a:lstStyle>
            <a:lvl1pPr marL="457200" lvl="0" indent="-228600" algn="l" rtl="0">
              <a:spcBef>
                <a:spcPts val="700"/>
              </a:spcBef>
              <a:spcAft>
                <a:spcPts val="0"/>
              </a:spcAft>
              <a:buSzPts val="1800"/>
              <a:buNone/>
              <a:defRPr sz="2000"/>
            </a:lvl1pPr>
            <a:lvl2pPr marL="914400" lvl="1" indent="-228600" algn="l" rtl="0">
              <a:spcBef>
                <a:spcPts val="630"/>
              </a:spcBef>
              <a:spcAft>
                <a:spcPts val="0"/>
              </a:spcAft>
              <a:buSzPts val="1440"/>
              <a:buNone/>
              <a:defRPr sz="1800"/>
            </a:lvl2pPr>
            <a:lvl3pPr marL="1371600" lvl="2" indent="-228600" algn="l" rtl="0">
              <a:spcBef>
                <a:spcPts val="560"/>
              </a:spcBef>
              <a:spcAft>
                <a:spcPts val="0"/>
              </a:spcAft>
              <a:buSzPts val="1200"/>
              <a:buNone/>
              <a:defRPr sz="1600"/>
            </a:lvl3pPr>
            <a:lvl4pPr marL="1828800" lvl="3" indent="-228600" algn="l" rtl="0">
              <a:spcBef>
                <a:spcPts val="490"/>
              </a:spcBef>
              <a:spcAft>
                <a:spcPts val="0"/>
              </a:spcAft>
              <a:buSzPts val="1050"/>
              <a:buFont typeface="Helvetica Neue"/>
              <a:buNone/>
              <a:defRPr sz="1400"/>
            </a:lvl4pPr>
            <a:lvl5pPr marL="2286000" lvl="4" indent="-228600" algn="l" rtl="0">
              <a:spcBef>
                <a:spcPts val="490"/>
              </a:spcBef>
              <a:spcAft>
                <a:spcPts val="0"/>
              </a:spcAft>
              <a:buSzPts val="1050"/>
              <a:buFont typeface="Helvetica Neue"/>
              <a:buNone/>
              <a:defRPr sz="1400"/>
            </a:lvl5pPr>
            <a:lvl6pPr marL="2743200" lvl="5" indent="-228600" algn="l" rtl="0">
              <a:spcBef>
                <a:spcPts val="490"/>
              </a:spcBef>
              <a:spcAft>
                <a:spcPts val="0"/>
              </a:spcAft>
              <a:buSzPts val="1050"/>
              <a:buFont typeface="Helvetica Neue"/>
              <a:buNone/>
              <a:defRPr sz="1400"/>
            </a:lvl6pPr>
            <a:lvl7pPr marL="3200400" lvl="6" indent="-228600" algn="l" rtl="0">
              <a:spcBef>
                <a:spcPts val="490"/>
              </a:spcBef>
              <a:spcAft>
                <a:spcPts val="0"/>
              </a:spcAft>
              <a:buSzPts val="1050"/>
              <a:buFont typeface="Helvetica Neue"/>
              <a:buNone/>
              <a:defRPr sz="1400"/>
            </a:lvl7pPr>
            <a:lvl8pPr marL="3657600" lvl="7" indent="-228600" algn="l" rtl="0">
              <a:spcBef>
                <a:spcPts val="490"/>
              </a:spcBef>
              <a:spcAft>
                <a:spcPts val="0"/>
              </a:spcAft>
              <a:buSzPts val="1050"/>
              <a:buFont typeface="Helvetica Neue"/>
              <a:buNone/>
              <a:defRPr sz="1400"/>
            </a:lvl8pPr>
            <a:lvl9pPr marL="4114800" lvl="8" indent="-228600" algn="l" rtl="0">
              <a:spcBef>
                <a:spcPts val="490"/>
              </a:spcBef>
              <a:spcAft>
                <a:spcPts val="0"/>
              </a:spcAft>
              <a:buSzPts val="1050"/>
              <a:buFont typeface="Helvetica Neue"/>
              <a:buNone/>
              <a:defRPr sz="14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4"/>
        <p:cNvGrpSpPr/>
        <p:nvPr/>
      </p:nvGrpSpPr>
      <p:grpSpPr>
        <a:xfrm>
          <a:off x="0" y="0"/>
          <a:ext cx="0" cy="0"/>
          <a:chOff x="0" y="0"/>
          <a:chExt cx="0" cy="0"/>
        </a:xfrm>
      </p:grpSpPr>
      <p:sp>
        <p:nvSpPr>
          <p:cNvPr id="35" name="Google Shape;35;p4"/>
          <p:cNvSpPr txBox="1">
            <a:spLocks noGrp="1"/>
          </p:cNvSpPr>
          <p:nvPr>
            <p:ph type="title"/>
          </p:nvPr>
        </p:nvSpPr>
        <p:spPr>
          <a:xfrm>
            <a:off x="457200" y="277812"/>
            <a:ext cx="8229600" cy="576300"/>
          </a:xfrm>
          <a:prstGeom prst="rect">
            <a:avLst/>
          </a:prstGeom>
          <a:noFill/>
          <a:ln>
            <a:noFill/>
          </a:ln>
        </p:spPr>
        <p:txBody>
          <a:bodyPr spcFirstLastPara="1" wrap="square" lIns="91425" tIns="45700" rIns="91425" bIns="45700" anchor="b" anchorCtr="0">
            <a:noAutofit/>
          </a:bodyPr>
          <a:lstStyle>
            <a:lvl1pPr lvl="0" algn="ctr" rtl="0">
              <a:spcBef>
                <a:spcPts val="0"/>
              </a:spcBef>
              <a:spcAft>
                <a:spcPts val="0"/>
              </a:spcAft>
              <a:buSzPts val="1400"/>
              <a:buNone/>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36" name="Google Shape;36;p4"/>
          <p:cNvSpPr txBox="1">
            <a:spLocks noGrp="1"/>
          </p:cNvSpPr>
          <p:nvPr>
            <p:ph type="body" idx="1"/>
          </p:nvPr>
        </p:nvSpPr>
        <p:spPr>
          <a:xfrm>
            <a:off x="806450" y="1233487"/>
            <a:ext cx="8229600" cy="4530600"/>
          </a:xfrm>
          <a:prstGeom prst="rect">
            <a:avLst/>
          </a:prstGeom>
          <a:noFill/>
          <a:ln>
            <a:noFill/>
          </a:ln>
        </p:spPr>
        <p:txBody>
          <a:bodyPr spcFirstLastPara="1" wrap="square" lIns="91425" tIns="45700" rIns="91425" bIns="45700" anchor="t" anchorCtr="0">
            <a:noAutofit/>
          </a:bodyPr>
          <a:lstStyle>
            <a:lvl1pPr marL="457200" lvl="0" indent="-331470" algn="l" rtl="0">
              <a:spcBef>
                <a:spcPts val="630"/>
              </a:spcBef>
              <a:spcAft>
                <a:spcPts val="0"/>
              </a:spcAft>
              <a:buSzPts val="1620"/>
              <a:buChar char="●"/>
              <a:defRPr/>
            </a:lvl1pPr>
            <a:lvl2pPr marL="914400" lvl="1" indent="-320040" algn="l" rtl="0">
              <a:spcBef>
                <a:spcPts val="630"/>
              </a:spcBef>
              <a:spcAft>
                <a:spcPts val="0"/>
              </a:spcAft>
              <a:buSzPts val="1440"/>
              <a:buChar char="●"/>
              <a:defRPr/>
            </a:lvl2pPr>
            <a:lvl3pPr marL="1371600" lvl="2" indent="-314325" algn="l" rtl="0">
              <a:spcBef>
                <a:spcPts val="630"/>
              </a:spcBef>
              <a:spcAft>
                <a:spcPts val="0"/>
              </a:spcAft>
              <a:buSzPts val="1350"/>
              <a:buChar char="4"/>
              <a:defRPr/>
            </a:lvl3pPr>
            <a:lvl4pPr marL="1828800" lvl="3" indent="-314325" algn="l" rtl="0">
              <a:spcBef>
                <a:spcPts val="630"/>
              </a:spcBef>
              <a:spcAft>
                <a:spcPts val="0"/>
              </a:spcAft>
              <a:buSzPts val="1350"/>
              <a:buChar char="–"/>
              <a:defRPr/>
            </a:lvl4pPr>
            <a:lvl5pPr marL="2286000" lvl="4" indent="-314325" algn="l" rtl="0">
              <a:spcBef>
                <a:spcPts val="630"/>
              </a:spcBef>
              <a:spcAft>
                <a:spcPts val="0"/>
              </a:spcAft>
              <a:buSzPts val="1350"/>
              <a:buChar char="»"/>
              <a:defRPr/>
            </a:lvl5pPr>
            <a:lvl6pPr marL="2743200" lvl="5" indent="-314325" algn="l" rtl="0">
              <a:spcBef>
                <a:spcPts val="630"/>
              </a:spcBef>
              <a:spcAft>
                <a:spcPts val="0"/>
              </a:spcAft>
              <a:buSzPts val="1350"/>
              <a:buChar char="»"/>
              <a:defRPr/>
            </a:lvl6pPr>
            <a:lvl7pPr marL="3200400" lvl="6" indent="-314325" algn="l" rtl="0">
              <a:spcBef>
                <a:spcPts val="630"/>
              </a:spcBef>
              <a:spcAft>
                <a:spcPts val="0"/>
              </a:spcAft>
              <a:buSzPts val="1350"/>
              <a:buChar char="»"/>
              <a:defRPr/>
            </a:lvl7pPr>
            <a:lvl8pPr marL="3657600" lvl="7" indent="-314325" algn="l" rtl="0">
              <a:spcBef>
                <a:spcPts val="630"/>
              </a:spcBef>
              <a:spcAft>
                <a:spcPts val="0"/>
              </a:spcAft>
              <a:buSzPts val="1350"/>
              <a:buChar char="»"/>
              <a:defRPr/>
            </a:lvl8pPr>
            <a:lvl9pPr marL="4114800" lvl="8" indent="-314325" algn="l" rtl="0">
              <a:spcBef>
                <a:spcPts val="630"/>
              </a:spcBef>
              <a:spcAft>
                <a:spcPts val="0"/>
              </a:spcAft>
              <a:buSzPts val="1350"/>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7"/>
        <p:cNvGrpSpPr/>
        <p:nvPr/>
      </p:nvGrpSpPr>
      <p:grpSpPr>
        <a:xfrm>
          <a:off x="0" y="0"/>
          <a:ext cx="0" cy="0"/>
          <a:chOff x="0" y="0"/>
          <a:chExt cx="0" cy="0"/>
        </a:xfrm>
      </p:grpSpPr>
      <p:sp>
        <p:nvSpPr>
          <p:cNvPr id="38" name="Google Shape;38;p5"/>
          <p:cNvSpPr txBox="1">
            <a:spLocks noGrp="1"/>
          </p:cNvSpPr>
          <p:nvPr>
            <p:ph type="title"/>
          </p:nvPr>
        </p:nvSpPr>
        <p:spPr>
          <a:xfrm>
            <a:off x="457200" y="277812"/>
            <a:ext cx="8229600" cy="576300"/>
          </a:xfrm>
          <a:prstGeom prst="rect">
            <a:avLst/>
          </a:prstGeom>
          <a:noFill/>
          <a:ln>
            <a:noFill/>
          </a:ln>
        </p:spPr>
        <p:txBody>
          <a:bodyPr spcFirstLastPara="1" wrap="square" lIns="91425" tIns="45700" rIns="91425" bIns="45700" anchor="b" anchorCtr="0">
            <a:noAutofit/>
          </a:bodyPr>
          <a:lstStyle>
            <a:lvl1pPr lvl="0" algn="ctr" rtl="0">
              <a:spcBef>
                <a:spcPts val="0"/>
              </a:spcBef>
              <a:spcAft>
                <a:spcPts val="0"/>
              </a:spcAft>
              <a:buSzPts val="1400"/>
              <a:buNone/>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39"/>
        <p:cNvGrpSpPr/>
        <p:nvPr/>
      </p:nvGrpSpPr>
      <p:grpSpPr>
        <a:xfrm>
          <a:off x="0" y="0"/>
          <a:ext cx="0" cy="0"/>
          <a:chOff x="0" y="0"/>
          <a:chExt cx="0" cy="0"/>
        </a:xfrm>
      </p:grpSpPr>
      <p:sp>
        <p:nvSpPr>
          <p:cNvPr id="40" name="Google Shape;40;p6"/>
          <p:cNvSpPr txBox="1">
            <a:spLocks noGrp="1"/>
          </p:cNvSpPr>
          <p:nvPr>
            <p:ph type="title"/>
          </p:nvPr>
        </p:nvSpPr>
        <p:spPr>
          <a:xfrm rot="5400000">
            <a:off x="5220500" y="1948663"/>
            <a:ext cx="5486400" cy="2144700"/>
          </a:xfrm>
          <a:prstGeom prst="rect">
            <a:avLst/>
          </a:prstGeom>
          <a:noFill/>
          <a:ln>
            <a:noFill/>
          </a:ln>
        </p:spPr>
        <p:txBody>
          <a:bodyPr spcFirstLastPara="1" wrap="square" lIns="91425" tIns="45700" rIns="91425" bIns="45700" anchor="b" anchorCtr="0">
            <a:noAutofit/>
          </a:bodyPr>
          <a:lstStyle>
            <a:lvl1pPr lvl="0" algn="ctr" rtl="0">
              <a:spcBef>
                <a:spcPts val="0"/>
              </a:spcBef>
              <a:spcAft>
                <a:spcPts val="0"/>
              </a:spcAft>
              <a:buSzPts val="1400"/>
              <a:buNone/>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41" name="Google Shape;41;p6"/>
          <p:cNvSpPr txBox="1">
            <a:spLocks noGrp="1"/>
          </p:cNvSpPr>
          <p:nvPr>
            <p:ph type="body" idx="1"/>
          </p:nvPr>
        </p:nvSpPr>
        <p:spPr>
          <a:xfrm rot="5400000">
            <a:off x="854888" y="-119837"/>
            <a:ext cx="5486400" cy="6281700"/>
          </a:xfrm>
          <a:prstGeom prst="rect">
            <a:avLst/>
          </a:prstGeom>
          <a:noFill/>
          <a:ln>
            <a:noFill/>
          </a:ln>
        </p:spPr>
        <p:txBody>
          <a:bodyPr spcFirstLastPara="1" wrap="square" lIns="91425" tIns="45700" rIns="91425" bIns="45700" anchor="t" anchorCtr="0">
            <a:noAutofit/>
          </a:bodyPr>
          <a:lstStyle>
            <a:lvl1pPr marL="457200" lvl="0" indent="-331470" algn="l" rtl="0">
              <a:spcBef>
                <a:spcPts val="630"/>
              </a:spcBef>
              <a:spcAft>
                <a:spcPts val="0"/>
              </a:spcAft>
              <a:buSzPts val="1620"/>
              <a:buChar char="●"/>
              <a:defRPr/>
            </a:lvl1pPr>
            <a:lvl2pPr marL="914400" lvl="1" indent="-320040" algn="l" rtl="0">
              <a:spcBef>
                <a:spcPts val="630"/>
              </a:spcBef>
              <a:spcAft>
                <a:spcPts val="0"/>
              </a:spcAft>
              <a:buSzPts val="1440"/>
              <a:buChar char="●"/>
              <a:defRPr/>
            </a:lvl2pPr>
            <a:lvl3pPr marL="1371600" lvl="2" indent="-314325" algn="l" rtl="0">
              <a:spcBef>
                <a:spcPts val="630"/>
              </a:spcBef>
              <a:spcAft>
                <a:spcPts val="0"/>
              </a:spcAft>
              <a:buSzPts val="1350"/>
              <a:buChar char="4"/>
              <a:defRPr/>
            </a:lvl3pPr>
            <a:lvl4pPr marL="1828800" lvl="3" indent="-314325" algn="l" rtl="0">
              <a:spcBef>
                <a:spcPts val="630"/>
              </a:spcBef>
              <a:spcAft>
                <a:spcPts val="0"/>
              </a:spcAft>
              <a:buSzPts val="1350"/>
              <a:buChar char="–"/>
              <a:defRPr/>
            </a:lvl4pPr>
            <a:lvl5pPr marL="2286000" lvl="4" indent="-314325" algn="l" rtl="0">
              <a:spcBef>
                <a:spcPts val="630"/>
              </a:spcBef>
              <a:spcAft>
                <a:spcPts val="0"/>
              </a:spcAft>
              <a:buSzPts val="1350"/>
              <a:buChar char="»"/>
              <a:defRPr/>
            </a:lvl5pPr>
            <a:lvl6pPr marL="2743200" lvl="5" indent="-314325" algn="l" rtl="0">
              <a:spcBef>
                <a:spcPts val="630"/>
              </a:spcBef>
              <a:spcAft>
                <a:spcPts val="0"/>
              </a:spcAft>
              <a:buSzPts val="1350"/>
              <a:buChar char="»"/>
              <a:defRPr/>
            </a:lvl6pPr>
            <a:lvl7pPr marL="3200400" lvl="6" indent="-314325" algn="l" rtl="0">
              <a:spcBef>
                <a:spcPts val="630"/>
              </a:spcBef>
              <a:spcAft>
                <a:spcPts val="0"/>
              </a:spcAft>
              <a:buSzPts val="1350"/>
              <a:buChar char="»"/>
              <a:defRPr/>
            </a:lvl7pPr>
            <a:lvl8pPr marL="3657600" lvl="7" indent="-314325" algn="l" rtl="0">
              <a:spcBef>
                <a:spcPts val="630"/>
              </a:spcBef>
              <a:spcAft>
                <a:spcPts val="0"/>
              </a:spcAft>
              <a:buSzPts val="1350"/>
              <a:buChar char="»"/>
              <a:defRPr/>
            </a:lvl8pPr>
            <a:lvl9pPr marL="4114800" lvl="8" indent="-314325" algn="l" rtl="0">
              <a:spcBef>
                <a:spcPts val="630"/>
              </a:spcBef>
              <a:spcAft>
                <a:spcPts val="0"/>
              </a:spcAft>
              <a:buSzPts val="135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42"/>
        <p:cNvGrpSpPr/>
        <p:nvPr/>
      </p:nvGrpSpPr>
      <p:grpSpPr>
        <a:xfrm>
          <a:off x="0" y="0"/>
          <a:ext cx="0" cy="0"/>
          <a:chOff x="0" y="0"/>
          <a:chExt cx="0" cy="0"/>
        </a:xfrm>
      </p:grpSpPr>
      <p:sp>
        <p:nvSpPr>
          <p:cNvPr id="43" name="Google Shape;43;p7"/>
          <p:cNvSpPr txBox="1">
            <a:spLocks noGrp="1"/>
          </p:cNvSpPr>
          <p:nvPr>
            <p:ph type="title"/>
          </p:nvPr>
        </p:nvSpPr>
        <p:spPr>
          <a:xfrm>
            <a:off x="457200" y="277812"/>
            <a:ext cx="8229600" cy="576300"/>
          </a:xfrm>
          <a:prstGeom prst="rect">
            <a:avLst/>
          </a:prstGeom>
          <a:noFill/>
          <a:ln>
            <a:noFill/>
          </a:ln>
        </p:spPr>
        <p:txBody>
          <a:bodyPr spcFirstLastPara="1" wrap="square" lIns="91425" tIns="45700" rIns="91425" bIns="45700" anchor="b" anchorCtr="0">
            <a:noAutofit/>
          </a:bodyPr>
          <a:lstStyle>
            <a:lvl1pPr lvl="0" algn="ctr" rtl="0">
              <a:spcBef>
                <a:spcPts val="0"/>
              </a:spcBef>
              <a:spcAft>
                <a:spcPts val="0"/>
              </a:spcAft>
              <a:buSzPts val="1400"/>
              <a:buNone/>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44" name="Google Shape;44;p7"/>
          <p:cNvSpPr txBox="1">
            <a:spLocks noGrp="1"/>
          </p:cNvSpPr>
          <p:nvPr>
            <p:ph type="body" idx="1"/>
          </p:nvPr>
        </p:nvSpPr>
        <p:spPr>
          <a:xfrm rot="5400000">
            <a:off x="2655950" y="-616013"/>
            <a:ext cx="4530600" cy="8229600"/>
          </a:xfrm>
          <a:prstGeom prst="rect">
            <a:avLst/>
          </a:prstGeom>
          <a:noFill/>
          <a:ln>
            <a:noFill/>
          </a:ln>
        </p:spPr>
        <p:txBody>
          <a:bodyPr spcFirstLastPara="1" wrap="square" lIns="91425" tIns="45700" rIns="91425" bIns="45700" anchor="t" anchorCtr="0">
            <a:noAutofit/>
          </a:bodyPr>
          <a:lstStyle>
            <a:lvl1pPr marL="457200" lvl="0" indent="-331470" algn="l" rtl="0">
              <a:spcBef>
                <a:spcPts val="630"/>
              </a:spcBef>
              <a:spcAft>
                <a:spcPts val="0"/>
              </a:spcAft>
              <a:buSzPts val="1620"/>
              <a:buChar char="●"/>
              <a:defRPr/>
            </a:lvl1pPr>
            <a:lvl2pPr marL="914400" lvl="1" indent="-320040" algn="l" rtl="0">
              <a:spcBef>
                <a:spcPts val="630"/>
              </a:spcBef>
              <a:spcAft>
                <a:spcPts val="0"/>
              </a:spcAft>
              <a:buSzPts val="1440"/>
              <a:buChar char="●"/>
              <a:defRPr/>
            </a:lvl2pPr>
            <a:lvl3pPr marL="1371600" lvl="2" indent="-314325" algn="l" rtl="0">
              <a:spcBef>
                <a:spcPts val="630"/>
              </a:spcBef>
              <a:spcAft>
                <a:spcPts val="0"/>
              </a:spcAft>
              <a:buSzPts val="1350"/>
              <a:buChar char="4"/>
              <a:defRPr/>
            </a:lvl3pPr>
            <a:lvl4pPr marL="1828800" lvl="3" indent="-314325" algn="l" rtl="0">
              <a:spcBef>
                <a:spcPts val="630"/>
              </a:spcBef>
              <a:spcAft>
                <a:spcPts val="0"/>
              </a:spcAft>
              <a:buSzPts val="1350"/>
              <a:buChar char="–"/>
              <a:defRPr/>
            </a:lvl4pPr>
            <a:lvl5pPr marL="2286000" lvl="4" indent="-314325" algn="l" rtl="0">
              <a:spcBef>
                <a:spcPts val="630"/>
              </a:spcBef>
              <a:spcAft>
                <a:spcPts val="0"/>
              </a:spcAft>
              <a:buSzPts val="1350"/>
              <a:buChar char="»"/>
              <a:defRPr/>
            </a:lvl5pPr>
            <a:lvl6pPr marL="2743200" lvl="5" indent="-314325" algn="l" rtl="0">
              <a:spcBef>
                <a:spcPts val="630"/>
              </a:spcBef>
              <a:spcAft>
                <a:spcPts val="0"/>
              </a:spcAft>
              <a:buSzPts val="1350"/>
              <a:buChar char="»"/>
              <a:defRPr/>
            </a:lvl6pPr>
            <a:lvl7pPr marL="3200400" lvl="6" indent="-314325" algn="l" rtl="0">
              <a:spcBef>
                <a:spcPts val="630"/>
              </a:spcBef>
              <a:spcAft>
                <a:spcPts val="0"/>
              </a:spcAft>
              <a:buSzPts val="1350"/>
              <a:buChar char="»"/>
              <a:defRPr/>
            </a:lvl7pPr>
            <a:lvl8pPr marL="3657600" lvl="7" indent="-314325" algn="l" rtl="0">
              <a:spcBef>
                <a:spcPts val="630"/>
              </a:spcBef>
              <a:spcAft>
                <a:spcPts val="0"/>
              </a:spcAft>
              <a:buSzPts val="1350"/>
              <a:buChar char="»"/>
              <a:defRPr/>
            </a:lvl8pPr>
            <a:lvl9pPr marL="4114800" lvl="8" indent="-314325" algn="l" rtl="0">
              <a:spcBef>
                <a:spcPts val="630"/>
              </a:spcBef>
              <a:spcAft>
                <a:spcPts val="0"/>
              </a:spcAft>
              <a:buSzPts val="1350"/>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45"/>
        <p:cNvGrpSpPr/>
        <p:nvPr/>
      </p:nvGrpSpPr>
      <p:grpSpPr>
        <a:xfrm>
          <a:off x="0" y="0"/>
          <a:ext cx="0" cy="0"/>
          <a:chOff x="0" y="0"/>
          <a:chExt cx="0" cy="0"/>
        </a:xfrm>
      </p:grpSpPr>
      <p:sp>
        <p:nvSpPr>
          <p:cNvPr id="46" name="Google Shape;46;p8"/>
          <p:cNvSpPr txBox="1">
            <a:spLocks noGrp="1"/>
          </p:cNvSpPr>
          <p:nvPr>
            <p:ph type="title"/>
          </p:nvPr>
        </p:nvSpPr>
        <p:spPr>
          <a:xfrm>
            <a:off x="1792288" y="4800600"/>
            <a:ext cx="5486400" cy="5667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SzPts val="1400"/>
              <a:buNone/>
              <a:defRPr sz="2000" b="1"/>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47" name="Google Shape;47;p8"/>
          <p:cNvSpPr>
            <a:spLocks noGrp="1"/>
          </p:cNvSpPr>
          <p:nvPr>
            <p:ph type="pic" idx="2"/>
          </p:nvPr>
        </p:nvSpPr>
        <p:spPr>
          <a:xfrm>
            <a:off x="1792288" y="612775"/>
            <a:ext cx="5486400" cy="4114800"/>
          </a:xfrm>
          <a:prstGeom prst="rect">
            <a:avLst/>
          </a:prstGeom>
          <a:noFill/>
          <a:ln>
            <a:noFill/>
          </a:ln>
        </p:spPr>
      </p:sp>
      <p:sp>
        <p:nvSpPr>
          <p:cNvPr id="48" name="Google Shape;48;p8"/>
          <p:cNvSpPr txBox="1">
            <a:spLocks noGrp="1"/>
          </p:cNvSpPr>
          <p:nvPr>
            <p:ph type="body" idx="1"/>
          </p:nvPr>
        </p:nvSpPr>
        <p:spPr>
          <a:xfrm>
            <a:off x="1792288" y="5367338"/>
            <a:ext cx="5486400" cy="804900"/>
          </a:xfrm>
          <a:prstGeom prst="rect">
            <a:avLst/>
          </a:prstGeom>
          <a:noFill/>
          <a:ln>
            <a:noFill/>
          </a:ln>
        </p:spPr>
        <p:txBody>
          <a:bodyPr spcFirstLastPara="1" wrap="square" lIns="91425" tIns="45700" rIns="91425" bIns="45700" anchor="t" anchorCtr="0">
            <a:noAutofit/>
          </a:bodyPr>
          <a:lstStyle>
            <a:lvl1pPr marL="457200" lvl="0" indent="-228600" algn="l" rtl="0">
              <a:spcBef>
                <a:spcPts val="490"/>
              </a:spcBef>
              <a:spcAft>
                <a:spcPts val="0"/>
              </a:spcAft>
              <a:buSzPts val="1260"/>
              <a:buNone/>
              <a:defRPr sz="1400"/>
            </a:lvl1pPr>
            <a:lvl2pPr marL="914400" lvl="1" indent="-228600" algn="l" rtl="0">
              <a:spcBef>
                <a:spcPts val="420"/>
              </a:spcBef>
              <a:spcAft>
                <a:spcPts val="0"/>
              </a:spcAft>
              <a:buSzPts val="960"/>
              <a:buNone/>
              <a:defRPr sz="1200"/>
            </a:lvl2pPr>
            <a:lvl3pPr marL="1371600" lvl="2" indent="-228600" algn="l" rtl="0">
              <a:spcBef>
                <a:spcPts val="350"/>
              </a:spcBef>
              <a:spcAft>
                <a:spcPts val="0"/>
              </a:spcAft>
              <a:buSzPts val="750"/>
              <a:buNone/>
              <a:defRPr sz="1000"/>
            </a:lvl3pPr>
            <a:lvl4pPr marL="1828800" lvl="3" indent="-228600" algn="l" rtl="0">
              <a:spcBef>
                <a:spcPts val="315"/>
              </a:spcBef>
              <a:spcAft>
                <a:spcPts val="0"/>
              </a:spcAft>
              <a:buSzPts val="675"/>
              <a:buFont typeface="Helvetica Neue"/>
              <a:buNone/>
              <a:defRPr sz="900"/>
            </a:lvl4pPr>
            <a:lvl5pPr marL="2286000" lvl="4" indent="-228600" algn="l" rtl="0">
              <a:spcBef>
                <a:spcPts val="315"/>
              </a:spcBef>
              <a:spcAft>
                <a:spcPts val="0"/>
              </a:spcAft>
              <a:buSzPts val="675"/>
              <a:buFont typeface="Helvetica Neue"/>
              <a:buNone/>
              <a:defRPr sz="900"/>
            </a:lvl5pPr>
            <a:lvl6pPr marL="2743200" lvl="5" indent="-228600" algn="l" rtl="0">
              <a:spcBef>
                <a:spcPts val="315"/>
              </a:spcBef>
              <a:spcAft>
                <a:spcPts val="0"/>
              </a:spcAft>
              <a:buSzPts val="675"/>
              <a:buFont typeface="Helvetica Neue"/>
              <a:buNone/>
              <a:defRPr sz="900"/>
            </a:lvl6pPr>
            <a:lvl7pPr marL="3200400" lvl="6" indent="-228600" algn="l" rtl="0">
              <a:spcBef>
                <a:spcPts val="315"/>
              </a:spcBef>
              <a:spcAft>
                <a:spcPts val="0"/>
              </a:spcAft>
              <a:buSzPts val="675"/>
              <a:buFont typeface="Helvetica Neue"/>
              <a:buNone/>
              <a:defRPr sz="900"/>
            </a:lvl7pPr>
            <a:lvl8pPr marL="3657600" lvl="7" indent="-228600" algn="l" rtl="0">
              <a:spcBef>
                <a:spcPts val="315"/>
              </a:spcBef>
              <a:spcAft>
                <a:spcPts val="0"/>
              </a:spcAft>
              <a:buSzPts val="675"/>
              <a:buFont typeface="Helvetica Neue"/>
              <a:buNone/>
              <a:defRPr sz="900"/>
            </a:lvl8pPr>
            <a:lvl9pPr marL="4114800" lvl="8" indent="-228600" algn="l" rtl="0">
              <a:spcBef>
                <a:spcPts val="315"/>
              </a:spcBef>
              <a:spcAft>
                <a:spcPts val="0"/>
              </a:spcAft>
              <a:buSzPts val="675"/>
              <a:buFont typeface="Helvetica Neue"/>
              <a:buNone/>
              <a:defRPr sz="9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49"/>
        <p:cNvGrpSpPr/>
        <p:nvPr/>
      </p:nvGrpSpPr>
      <p:grpSpPr>
        <a:xfrm>
          <a:off x="0" y="0"/>
          <a:ext cx="0" cy="0"/>
          <a:chOff x="0" y="0"/>
          <a:chExt cx="0" cy="0"/>
        </a:xfrm>
      </p:grpSpPr>
      <p:sp>
        <p:nvSpPr>
          <p:cNvPr id="50" name="Google Shape;50;p9"/>
          <p:cNvSpPr txBox="1">
            <a:spLocks noGrp="1"/>
          </p:cNvSpPr>
          <p:nvPr>
            <p:ph type="title"/>
          </p:nvPr>
        </p:nvSpPr>
        <p:spPr>
          <a:xfrm>
            <a:off x="457200" y="273050"/>
            <a:ext cx="3008400" cy="11622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SzPts val="1400"/>
              <a:buNone/>
              <a:defRPr sz="2000" b="1"/>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51" name="Google Shape;51;p9"/>
          <p:cNvSpPr txBox="1">
            <a:spLocks noGrp="1"/>
          </p:cNvSpPr>
          <p:nvPr>
            <p:ph type="body" idx="1"/>
          </p:nvPr>
        </p:nvSpPr>
        <p:spPr>
          <a:xfrm>
            <a:off x="3575050" y="273050"/>
            <a:ext cx="5111700" cy="5853000"/>
          </a:xfrm>
          <a:prstGeom prst="rect">
            <a:avLst/>
          </a:prstGeom>
          <a:noFill/>
          <a:ln>
            <a:noFill/>
          </a:ln>
        </p:spPr>
        <p:txBody>
          <a:bodyPr spcFirstLastPara="1" wrap="square" lIns="91425" tIns="45700" rIns="91425" bIns="45700" anchor="t" anchorCtr="0">
            <a:noAutofit/>
          </a:bodyPr>
          <a:lstStyle>
            <a:lvl1pPr marL="457200" lvl="0" indent="-411480" algn="l" rtl="0">
              <a:spcBef>
                <a:spcPts val="1120"/>
              </a:spcBef>
              <a:spcAft>
                <a:spcPts val="0"/>
              </a:spcAft>
              <a:buSzPts val="2880"/>
              <a:buChar char="●"/>
              <a:defRPr sz="3200"/>
            </a:lvl1pPr>
            <a:lvl2pPr marL="914400" lvl="1" indent="-370840" algn="l" rtl="0">
              <a:spcBef>
                <a:spcPts val="980"/>
              </a:spcBef>
              <a:spcAft>
                <a:spcPts val="0"/>
              </a:spcAft>
              <a:buSzPts val="2240"/>
              <a:buChar char="●"/>
              <a:defRPr sz="2800"/>
            </a:lvl2pPr>
            <a:lvl3pPr marL="1371600" lvl="2" indent="-342900" algn="l" rtl="0">
              <a:spcBef>
                <a:spcPts val="840"/>
              </a:spcBef>
              <a:spcAft>
                <a:spcPts val="0"/>
              </a:spcAft>
              <a:buSzPts val="1800"/>
              <a:buChar char="4"/>
              <a:defRPr sz="2400"/>
            </a:lvl3pPr>
            <a:lvl4pPr marL="1828800" lvl="3" indent="-323850" algn="l" rtl="0">
              <a:spcBef>
                <a:spcPts val="700"/>
              </a:spcBef>
              <a:spcAft>
                <a:spcPts val="0"/>
              </a:spcAft>
              <a:buSzPts val="1500"/>
              <a:buFont typeface="Helvetica Neue"/>
              <a:buChar char="–"/>
              <a:defRPr sz="2000"/>
            </a:lvl4pPr>
            <a:lvl5pPr marL="2286000" lvl="4" indent="-323850" algn="l" rtl="0">
              <a:spcBef>
                <a:spcPts val="700"/>
              </a:spcBef>
              <a:spcAft>
                <a:spcPts val="0"/>
              </a:spcAft>
              <a:buSzPts val="1500"/>
              <a:buFont typeface="Helvetica Neue"/>
              <a:buChar char="»"/>
              <a:defRPr sz="2000"/>
            </a:lvl5pPr>
            <a:lvl6pPr marL="2743200" lvl="5" indent="-323850" algn="l" rtl="0">
              <a:spcBef>
                <a:spcPts val="700"/>
              </a:spcBef>
              <a:spcAft>
                <a:spcPts val="0"/>
              </a:spcAft>
              <a:buSzPts val="1500"/>
              <a:buFont typeface="Helvetica Neue"/>
              <a:buChar char="»"/>
              <a:defRPr sz="2000"/>
            </a:lvl6pPr>
            <a:lvl7pPr marL="3200400" lvl="6" indent="-323850" algn="l" rtl="0">
              <a:spcBef>
                <a:spcPts val="700"/>
              </a:spcBef>
              <a:spcAft>
                <a:spcPts val="0"/>
              </a:spcAft>
              <a:buSzPts val="1500"/>
              <a:buFont typeface="Helvetica Neue"/>
              <a:buChar char="»"/>
              <a:defRPr sz="2000"/>
            </a:lvl7pPr>
            <a:lvl8pPr marL="3657600" lvl="7" indent="-323850" algn="l" rtl="0">
              <a:spcBef>
                <a:spcPts val="700"/>
              </a:spcBef>
              <a:spcAft>
                <a:spcPts val="0"/>
              </a:spcAft>
              <a:buSzPts val="1500"/>
              <a:buFont typeface="Helvetica Neue"/>
              <a:buChar char="»"/>
              <a:defRPr sz="2000"/>
            </a:lvl8pPr>
            <a:lvl9pPr marL="4114800" lvl="8" indent="-323850" algn="l" rtl="0">
              <a:spcBef>
                <a:spcPts val="700"/>
              </a:spcBef>
              <a:spcAft>
                <a:spcPts val="0"/>
              </a:spcAft>
              <a:buSzPts val="1500"/>
              <a:buFont typeface="Helvetica Neue"/>
              <a:buChar char="»"/>
              <a:defRPr sz="2000"/>
            </a:lvl9pPr>
          </a:lstStyle>
          <a:p>
            <a:endParaRPr/>
          </a:p>
        </p:txBody>
      </p:sp>
      <p:sp>
        <p:nvSpPr>
          <p:cNvPr id="52" name="Google Shape;52;p9"/>
          <p:cNvSpPr txBox="1">
            <a:spLocks noGrp="1"/>
          </p:cNvSpPr>
          <p:nvPr>
            <p:ph type="body" idx="2"/>
          </p:nvPr>
        </p:nvSpPr>
        <p:spPr>
          <a:xfrm>
            <a:off x="457200" y="1435100"/>
            <a:ext cx="3008400" cy="4691100"/>
          </a:xfrm>
          <a:prstGeom prst="rect">
            <a:avLst/>
          </a:prstGeom>
          <a:noFill/>
          <a:ln>
            <a:noFill/>
          </a:ln>
        </p:spPr>
        <p:txBody>
          <a:bodyPr spcFirstLastPara="1" wrap="square" lIns="91425" tIns="45700" rIns="91425" bIns="45700" anchor="t" anchorCtr="0">
            <a:noAutofit/>
          </a:bodyPr>
          <a:lstStyle>
            <a:lvl1pPr marL="457200" lvl="0" indent="-228600" algn="l" rtl="0">
              <a:spcBef>
                <a:spcPts val="490"/>
              </a:spcBef>
              <a:spcAft>
                <a:spcPts val="0"/>
              </a:spcAft>
              <a:buSzPts val="1260"/>
              <a:buNone/>
              <a:defRPr sz="1400"/>
            </a:lvl1pPr>
            <a:lvl2pPr marL="914400" lvl="1" indent="-228600" algn="l" rtl="0">
              <a:spcBef>
                <a:spcPts val="420"/>
              </a:spcBef>
              <a:spcAft>
                <a:spcPts val="0"/>
              </a:spcAft>
              <a:buSzPts val="960"/>
              <a:buNone/>
              <a:defRPr sz="1200"/>
            </a:lvl2pPr>
            <a:lvl3pPr marL="1371600" lvl="2" indent="-228600" algn="l" rtl="0">
              <a:spcBef>
                <a:spcPts val="350"/>
              </a:spcBef>
              <a:spcAft>
                <a:spcPts val="0"/>
              </a:spcAft>
              <a:buSzPts val="750"/>
              <a:buNone/>
              <a:defRPr sz="1000"/>
            </a:lvl3pPr>
            <a:lvl4pPr marL="1828800" lvl="3" indent="-228600" algn="l" rtl="0">
              <a:spcBef>
                <a:spcPts val="315"/>
              </a:spcBef>
              <a:spcAft>
                <a:spcPts val="0"/>
              </a:spcAft>
              <a:buSzPts val="675"/>
              <a:buFont typeface="Helvetica Neue"/>
              <a:buNone/>
              <a:defRPr sz="900"/>
            </a:lvl4pPr>
            <a:lvl5pPr marL="2286000" lvl="4" indent="-228600" algn="l" rtl="0">
              <a:spcBef>
                <a:spcPts val="315"/>
              </a:spcBef>
              <a:spcAft>
                <a:spcPts val="0"/>
              </a:spcAft>
              <a:buSzPts val="675"/>
              <a:buFont typeface="Helvetica Neue"/>
              <a:buNone/>
              <a:defRPr sz="900"/>
            </a:lvl5pPr>
            <a:lvl6pPr marL="2743200" lvl="5" indent="-228600" algn="l" rtl="0">
              <a:spcBef>
                <a:spcPts val="315"/>
              </a:spcBef>
              <a:spcAft>
                <a:spcPts val="0"/>
              </a:spcAft>
              <a:buSzPts val="675"/>
              <a:buFont typeface="Helvetica Neue"/>
              <a:buNone/>
              <a:defRPr sz="900"/>
            </a:lvl6pPr>
            <a:lvl7pPr marL="3200400" lvl="6" indent="-228600" algn="l" rtl="0">
              <a:spcBef>
                <a:spcPts val="315"/>
              </a:spcBef>
              <a:spcAft>
                <a:spcPts val="0"/>
              </a:spcAft>
              <a:buSzPts val="675"/>
              <a:buFont typeface="Helvetica Neue"/>
              <a:buNone/>
              <a:defRPr sz="900"/>
            </a:lvl7pPr>
            <a:lvl8pPr marL="3657600" lvl="7" indent="-228600" algn="l" rtl="0">
              <a:spcBef>
                <a:spcPts val="315"/>
              </a:spcBef>
              <a:spcAft>
                <a:spcPts val="0"/>
              </a:spcAft>
              <a:buSzPts val="675"/>
              <a:buFont typeface="Helvetica Neue"/>
              <a:buNone/>
              <a:defRPr sz="900"/>
            </a:lvl8pPr>
            <a:lvl9pPr marL="4114800" lvl="8" indent="-228600" algn="l" rtl="0">
              <a:spcBef>
                <a:spcPts val="315"/>
              </a:spcBef>
              <a:spcAft>
                <a:spcPts val="0"/>
              </a:spcAft>
              <a:buSzPts val="675"/>
              <a:buFont typeface="Helvetica Neue"/>
              <a:buNone/>
              <a:defRPr sz="9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4"/>
        <p:cNvGrpSpPr/>
        <p:nvPr/>
      </p:nvGrpSpPr>
      <p:grpSpPr>
        <a:xfrm>
          <a:off x="0" y="0"/>
          <a:ext cx="0" cy="0"/>
          <a:chOff x="0" y="0"/>
          <a:chExt cx="0" cy="0"/>
        </a:xfrm>
      </p:grpSpPr>
      <p:sp>
        <p:nvSpPr>
          <p:cNvPr id="55" name="Google Shape;55;p1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b" anchorCtr="0">
            <a:noAutofit/>
          </a:bodyPr>
          <a:lstStyle>
            <a:lvl1pPr lvl="0" algn="ctr" rtl="0">
              <a:spcBef>
                <a:spcPts val="0"/>
              </a:spcBef>
              <a:spcAft>
                <a:spcPts val="0"/>
              </a:spcAft>
              <a:buSzPts val="1400"/>
              <a:buNone/>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56" name="Google Shape;56;p11"/>
          <p:cNvSpPr txBox="1">
            <a:spLocks noGrp="1"/>
          </p:cNvSpPr>
          <p:nvPr>
            <p:ph type="body" idx="1"/>
          </p:nvPr>
        </p:nvSpPr>
        <p:spPr>
          <a:xfrm>
            <a:off x="457200" y="1535113"/>
            <a:ext cx="4040100" cy="639900"/>
          </a:xfrm>
          <a:prstGeom prst="rect">
            <a:avLst/>
          </a:prstGeom>
          <a:noFill/>
          <a:ln>
            <a:noFill/>
          </a:ln>
        </p:spPr>
        <p:txBody>
          <a:bodyPr spcFirstLastPara="1" wrap="square" lIns="91425" tIns="45700" rIns="91425" bIns="45700" anchor="b" anchorCtr="0">
            <a:noAutofit/>
          </a:bodyPr>
          <a:lstStyle>
            <a:lvl1pPr marL="457200" lvl="0" indent="-228600" algn="l" rtl="0">
              <a:spcBef>
                <a:spcPts val="840"/>
              </a:spcBef>
              <a:spcAft>
                <a:spcPts val="0"/>
              </a:spcAft>
              <a:buSzPts val="2160"/>
              <a:buNone/>
              <a:defRPr sz="2400" b="1"/>
            </a:lvl1pPr>
            <a:lvl2pPr marL="914400" lvl="1" indent="-228600" algn="l" rtl="0">
              <a:spcBef>
                <a:spcPts val="700"/>
              </a:spcBef>
              <a:spcAft>
                <a:spcPts val="0"/>
              </a:spcAft>
              <a:buSzPts val="1600"/>
              <a:buNone/>
              <a:defRPr sz="2000" b="1"/>
            </a:lvl2pPr>
            <a:lvl3pPr marL="1371600" lvl="2" indent="-228600" algn="l" rtl="0">
              <a:spcBef>
                <a:spcPts val="630"/>
              </a:spcBef>
              <a:spcAft>
                <a:spcPts val="0"/>
              </a:spcAft>
              <a:buSzPts val="1350"/>
              <a:buNone/>
              <a:defRPr sz="1800" b="1"/>
            </a:lvl3pPr>
            <a:lvl4pPr marL="1828800" lvl="3" indent="-228600" algn="l" rtl="0">
              <a:spcBef>
                <a:spcPts val="560"/>
              </a:spcBef>
              <a:spcAft>
                <a:spcPts val="0"/>
              </a:spcAft>
              <a:buSzPts val="1200"/>
              <a:buFont typeface="Helvetica Neue"/>
              <a:buNone/>
              <a:defRPr sz="1600" b="1"/>
            </a:lvl4pPr>
            <a:lvl5pPr marL="2286000" lvl="4" indent="-228600" algn="l" rtl="0">
              <a:spcBef>
                <a:spcPts val="560"/>
              </a:spcBef>
              <a:spcAft>
                <a:spcPts val="0"/>
              </a:spcAft>
              <a:buSzPts val="1200"/>
              <a:buFont typeface="Helvetica Neue"/>
              <a:buNone/>
              <a:defRPr sz="1600" b="1"/>
            </a:lvl5pPr>
            <a:lvl6pPr marL="2743200" lvl="5" indent="-228600" algn="l" rtl="0">
              <a:spcBef>
                <a:spcPts val="560"/>
              </a:spcBef>
              <a:spcAft>
                <a:spcPts val="0"/>
              </a:spcAft>
              <a:buSzPts val="1200"/>
              <a:buFont typeface="Helvetica Neue"/>
              <a:buNone/>
              <a:defRPr sz="1600" b="1"/>
            </a:lvl6pPr>
            <a:lvl7pPr marL="3200400" lvl="6" indent="-228600" algn="l" rtl="0">
              <a:spcBef>
                <a:spcPts val="560"/>
              </a:spcBef>
              <a:spcAft>
                <a:spcPts val="0"/>
              </a:spcAft>
              <a:buSzPts val="1200"/>
              <a:buFont typeface="Helvetica Neue"/>
              <a:buNone/>
              <a:defRPr sz="1600" b="1"/>
            </a:lvl7pPr>
            <a:lvl8pPr marL="3657600" lvl="7" indent="-228600" algn="l" rtl="0">
              <a:spcBef>
                <a:spcPts val="560"/>
              </a:spcBef>
              <a:spcAft>
                <a:spcPts val="0"/>
              </a:spcAft>
              <a:buSzPts val="1200"/>
              <a:buFont typeface="Helvetica Neue"/>
              <a:buNone/>
              <a:defRPr sz="1600" b="1"/>
            </a:lvl8pPr>
            <a:lvl9pPr marL="4114800" lvl="8" indent="-228600" algn="l" rtl="0">
              <a:spcBef>
                <a:spcPts val="560"/>
              </a:spcBef>
              <a:spcAft>
                <a:spcPts val="0"/>
              </a:spcAft>
              <a:buSzPts val="1200"/>
              <a:buFont typeface="Helvetica Neue"/>
              <a:buNone/>
              <a:defRPr sz="1600" b="1"/>
            </a:lvl9pPr>
          </a:lstStyle>
          <a:p>
            <a:endParaRPr/>
          </a:p>
        </p:txBody>
      </p:sp>
      <p:sp>
        <p:nvSpPr>
          <p:cNvPr id="57" name="Google Shape;57;p11"/>
          <p:cNvSpPr txBox="1">
            <a:spLocks noGrp="1"/>
          </p:cNvSpPr>
          <p:nvPr>
            <p:ph type="body" idx="2"/>
          </p:nvPr>
        </p:nvSpPr>
        <p:spPr>
          <a:xfrm>
            <a:off x="457200" y="2174875"/>
            <a:ext cx="4040100" cy="3951300"/>
          </a:xfrm>
          <a:prstGeom prst="rect">
            <a:avLst/>
          </a:prstGeom>
          <a:noFill/>
          <a:ln>
            <a:noFill/>
          </a:ln>
        </p:spPr>
        <p:txBody>
          <a:bodyPr spcFirstLastPara="1" wrap="square" lIns="91425" tIns="45700" rIns="91425" bIns="45700" anchor="t" anchorCtr="0">
            <a:noAutofit/>
          </a:bodyPr>
          <a:lstStyle>
            <a:lvl1pPr marL="457200" lvl="0" indent="-365760" algn="l" rtl="0">
              <a:spcBef>
                <a:spcPts val="840"/>
              </a:spcBef>
              <a:spcAft>
                <a:spcPts val="0"/>
              </a:spcAft>
              <a:buSzPts val="2160"/>
              <a:buChar char="●"/>
              <a:defRPr sz="2400"/>
            </a:lvl1pPr>
            <a:lvl2pPr marL="914400" lvl="1" indent="-330200" algn="l" rtl="0">
              <a:spcBef>
                <a:spcPts val="700"/>
              </a:spcBef>
              <a:spcAft>
                <a:spcPts val="0"/>
              </a:spcAft>
              <a:buSzPts val="1600"/>
              <a:buChar char="●"/>
              <a:defRPr sz="2000"/>
            </a:lvl2pPr>
            <a:lvl3pPr marL="1371600" lvl="2" indent="-314325" algn="l" rtl="0">
              <a:spcBef>
                <a:spcPts val="630"/>
              </a:spcBef>
              <a:spcAft>
                <a:spcPts val="0"/>
              </a:spcAft>
              <a:buSzPts val="1350"/>
              <a:buChar char="4"/>
              <a:defRPr sz="1800"/>
            </a:lvl3pPr>
            <a:lvl4pPr marL="1828800" lvl="3" indent="-304800" algn="l" rtl="0">
              <a:spcBef>
                <a:spcPts val="560"/>
              </a:spcBef>
              <a:spcAft>
                <a:spcPts val="0"/>
              </a:spcAft>
              <a:buSzPts val="1200"/>
              <a:buFont typeface="Helvetica Neue"/>
              <a:buChar char="–"/>
              <a:defRPr sz="1600"/>
            </a:lvl4pPr>
            <a:lvl5pPr marL="2286000" lvl="4" indent="-304800" algn="l" rtl="0">
              <a:spcBef>
                <a:spcPts val="560"/>
              </a:spcBef>
              <a:spcAft>
                <a:spcPts val="0"/>
              </a:spcAft>
              <a:buSzPts val="1200"/>
              <a:buFont typeface="Helvetica Neue"/>
              <a:buChar char="»"/>
              <a:defRPr sz="1600"/>
            </a:lvl5pPr>
            <a:lvl6pPr marL="2743200" lvl="5" indent="-304800" algn="l" rtl="0">
              <a:spcBef>
                <a:spcPts val="560"/>
              </a:spcBef>
              <a:spcAft>
                <a:spcPts val="0"/>
              </a:spcAft>
              <a:buSzPts val="1200"/>
              <a:buFont typeface="Helvetica Neue"/>
              <a:buChar char="»"/>
              <a:defRPr sz="1600"/>
            </a:lvl6pPr>
            <a:lvl7pPr marL="3200400" lvl="6" indent="-304800" algn="l" rtl="0">
              <a:spcBef>
                <a:spcPts val="560"/>
              </a:spcBef>
              <a:spcAft>
                <a:spcPts val="0"/>
              </a:spcAft>
              <a:buSzPts val="1200"/>
              <a:buFont typeface="Helvetica Neue"/>
              <a:buChar char="»"/>
              <a:defRPr sz="1600"/>
            </a:lvl7pPr>
            <a:lvl8pPr marL="3657600" lvl="7" indent="-304800" algn="l" rtl="0">
              <a:spcBef>
                <a:spcPts val="560"/>
              </a:spcBef>
              <a:spcAft>
                <a:spcPts val="0"/>
              </a:spcAft>
              <a:buSzPts val="1200"/>
              <a:buFont typeface="Helvetica Neue"/>
              <a:buChar char="»"/>
              <a:defRPr sz="1600"/>
            </a:lvl8pPr>
            <a:lvl9pPr marL="4114800" lvl="8" indent="-304800" algn="l" rtl="0">
              <a:spcBef>
                <a:spcPts val="560"/>
              </a:spcBef>
              <a:spcAft>
                <a:spcPts val="0"/>
              </a:spcAft>
              <a:buSzPts val="1200"/>
              <a:buFont typeface="Helvetica Neue"/>
              <a:buChar char="»"/>
              <a:defRPr sz="1600"/>
            </a:lvl9pPr>
          </a:lstStyle>
          <a:p>
            <a:endParaRPr/>
          </a:p>
        </p:txBody>
      </p:sp>
      <p:sp>
        <p:nvSpPr>
          <p:cNvPr id="58" name="Google Shape;58;p11"/>
          <p:cNvSpPr txBox="1">
            <a:spLocks noGrp="1"/>
          </p:cNvSpPr>
          <p:nvPr>
            <p:ph type="body" idx="3"/>
          </p:nvPr>
        </p:nvSpPr>
        <p:spPr>
          <a:xfrm>
            <a:off x="4645025" y="1535113"/>
            <a:ext cx="4041900" cy="639900"/>
          </a:xfrm>
          <a:prstGeom prst="rect">
            <a:avLst/>
          </a:prstGeom>
          <a:noFill/>
          <a:ln>
            <a:noFill/>
          </a:ln>
        </p:spPr>
        <p:txBody>
          <a:bodyPr spcFirstLastPara="1" wrap="square" lIns="91425" tIns="45700" rIns="91425" bIns="45700" anchor="b" anchorCtr="0">
            <a:noAutofit/>
          </a:bodyPr>
          <a:lstStyle>
            <a:lvl1pPr marL="457200" lvl="0" indent="-228600" algn="l" rtl="0">
              <a:spcBef>
                <a:spcPts val="840"/>
              </a:spcBef>
              <a:spcAft>
                <a:spcPts val="0"/>
              </a:spcAft>
              <a:buSzPts val="2160"/>
              <a:buNone/>
              <a:defRPr sz="2400" b="1"/>
            </a:lvl1pPr>
            <a:lvl2pPr marL="914400" lvl="1" indent="-228600" algn="l" rtl="0">
              <a:spcBef>
                <a:spcPts val="700"/>
              </a:spcBef>
              <a:spcAft>
                <a:spcPts val="0"/>
              </a:spcAft>
              <a:buSzPts val="1600"/>
              <a:buNone/>
              <a:defRPr sz="2000" b="1"/>
            </a:lvl2pPr>
            <a:lvl3pPr marL="1371600" lvl="2" indent="-228600" algn="l" rtl="0">
              <a:spcBef>
                <a:spcPts val="630"/>
              </a:spcBef>
              <a:spcAft>
                <a:spcPts val="0"/>
              </a:spcAft>
              <a:buSzPts val="1350"/>
              <a:buNone/>
              <a:defRPr sz="1800" b="1"/>
            </a:lvl3pPr>
            <a:lvl4pPr marL="1828800" lvl="3" indent="-228600" algn="l" rtl="0">
              <a:spcBef>
                <a:spcPts val="560"/>
              </a:spcBef>
              <a:spcAft>
                <a:spcPts val="0"/>
              </a:spcAft>
              <a:buSzPts val="1200"/>
              <a:buFont typeface="Helvetica Neue"/>
              <a:buNone/>
              <a:defRPr sz="1600" b="1"/>
            </a:lvl4pPr>
            <a:lvl5pPr marL="2286000" lvl="4" indent="-228600" algn="l" rtl="0">
              <a:spcBef>
                <a:spcPts val="560"/>
              </a:spcBef>
              <a:spcAft>
                <a:spcPts val="0"/>
              </a:spcAft>
              <a:buSzPts val="1200"/>
              <a:buFont typeface="Helvetica Neue"/>
              <a:buNone/>
              <a:defRPr sz="1600" b="1"/>
            </a:lvl5pPr>
            <a:lvl6pPr marL="2743200" lvl="5" indent="-228600" algn="l" rtl="0">
              <a:spcBef>
                <a:spcPts val="560"/>
              </a:spcBef>
              <a:spcAft>
                <a:spcPts val="0"/>
              </a:spcAft>
              <a:buSzPts val="1200"/>
              <a:buFont typeface="Helvetica Neue"/>
              <a:buNone/>
              <a:defRPr sz="1600" b="1"/>
            </a:lvl6pPr>
            <a:lvl7pPr marL="3200400" lvl="6" indent="-228600" algn="l" rtl="0">
              <a:spcBef>
                <a:spcPts val="560"/>
              </a:spcBef>
              <a:spcAft>
                <a:spcPts val="0"/>
              </a:spcAft>
              <a:buSzPts val="1200"/>
              <a:buFont typeface="Helvetica Neue"/>
              <a:buNone/>
              <a:defRPr sz="1600" b="1"/>
            </a:lvl7pPr>
            <a:lvl8pPr marL="3657600" lvl="7" indent="-228600" algn="l" rtl="0">
              <a:spcBef>
                <a:spcPts val="560"/>
              </a:spcBef>
              <a:spcAft>
                <a:spcPts val="0"/>
              </a:spcAft>
              <a:buSzPts val="1200"/>
              <a:buFont typeface="Helvetica Neue"/>
              <a:buNone/>
              <a:defRPr sz="1600" b="1"/>
            </a:lvl8pPr>
            <a:lvl9pPr marL="4114800" lvl="8" indent="-228600" algn="l" rtl="0">
              <a:spcBef>
                <a:spcPts val="560"/>
              </a:spcBef>
              <a:spcAft>
                <a:spcPts val="0"/>
              </a:spcAft>
              <a:buSzPts val="1200"/>
              <a:buFont typeface="Helvetica Neue"/>
              <a:buNone/>
              <a:defRPr sz="1600" b="1"/>
            </a:lvl9pPr>
          </a:lstStyle>
          <a:p>
            <a:endParaRPr/>
          </a:p>
        </p:txBody>
      </p:sp>
      <p:sp>
        <p:nvSpPr>
          <p:cNvPr id="59" name="Google Shape;59;p11"/>
          <p:cNvSpPr txBox="1">
            <a:spLocks noGrp="1"/>
          </p:cNvSpPr>
          <p:nvPr>
            <p:ph type="body" idx="4"/>
          </p:nvPr>
        </p:nvSpPr>
        <p:spPr>
          <a:xfrm>
            <a:off x="4645025" y="2174875"/>
            <a:ext cx="4041900" cy="3951300"/>
          </a:xfrm>
          <a:prstGeom prst="rect">
            <a:avLst/>
          </a:prstGeom>
          <a:noFill/>
          <a:ln>
            <a:noFill/>
          </a:ln>
        </p:spPr>
        <p:txBody>
          <a:bodyPr spcFirstLastPara="1" wrap="square" lIns="91425" tIns="45700" rIns="91425" bIns="45700" anchor="t" anchorCtr="0">
            <a:noAutofit/>
          </a:bodyPr>
          <a:lstStyle>
            <a:lvl1pPr marL="457200" lvl="0" indent="-365760" algn="l" rtl="0">
              <a:spcBef>
                <a:spcPts val="840"/>
              </a:spcBef>
              <a:spcAft>
                <a:spcPts val="0"/>
              </a:spcAft>
              <a:buSzPts val="2160"/>
              <a:buChar char="●"/>
              <a:defRPr sz="2400"/>
            </a:lvl1pPr>
            <a:lvl2pPr marL="914400" lvl="1" indent="-330200" algn="l" rtl="0">
              <a:spcBef>
                <a:spcPts val="700"/>
              </a:spcBef>
              <a:spcAft>
                <a:spcPts val="0"/>
              </a:spcAft>
              <a:buSzPts val="1600"/>
              <a:buChar char="●"/>
              <a:defRPr sz="2000"/>
            </a:lvl2pPr>
            <a:lvl3pPr marL="1371600" lvl="2" indent="-314325" algn="l" rtl="0">
              <a:spcBef>
                <a:spcPts val="630"/>
              </a:spcBef>
              <a:spcAft>
                <a:spcPts val="0"/>
              </a:spcAft>
              <a:buSzPts val="1350"/>
              <a:buChar char="4"/>
              <a:defRPr sz="1800"/>
            </a:lvl3pPr>
            <a:lvl4pPr marL="1828800" lvl="3" indent="-304800" algn="l" rtl="0">
              <a:spcBef>
                <a:spcPts val="560"/>
              </a:spcBef>
              <a:spcAft>
                <a:spcPts val="0"/>
              </a:spcAft>
              <a:buSzPts val="1200"/>
              <a:buFont typeface="Helvetica Neue"/>
              <a:buChar char="–"/>
              <a:defRPr sz="1600"/>
            </a:lvl4pPr>
            <a:lvl5pPr marL="2286000" lvl="4" indent="-304800" algn="l" rtl="0">
              <a:spcBef>
                <a:spcPts val="560"/>
              </a:spcBef>
              <a:spcAft>
                <a:spcPts val="0"/>
              </a:spcAft>
              <a:buSzPts val="1200"/>
              <a:buFont typeface="Helvetica Neue"/>
              <a:buChar char="»"/>
              <a:defRPr sz="1600"/>
            </a:lvl5pPr>
            <a:lvl6pPr marL="2743200" lvl="5" indent="-304800" algn="l" rtl="0">
              <a:spcBef>
                <a:spcPts val="560"/>
              </a:spcBef>
              <a:spcAft>
                <a:spcPts val="0"/>
              </a:spcAft>
              <a:buSzPts val="1200"/>
              <a:buFont typeface="Helvetica Neue"/>
              <a:buChar char="»"/>
              <a:defRPr sz="1600"/>
            </a:lvl6pPr>
            <a:lvl7pPr marL="3200400" lvl="6" indent="-304800" algn="l" rtl="0">
              <a:spcBef>
                <a:spcPts val="560"/>
              </a:spcBef>
              <a:spcAft>
                <a:spcPts val="0"/>
              </a:spcAft>
              <a:buSzPts val="1200"/>
              <a:buFont typeface="Helvetica Neue"/>
              <a:buChar char="»"/>
              <a:defRPr sz="1600"/>
            </a:lvl7pPr>
            <a:lvl8pPr marL="3657600" lvl="7" indent="-304800" algn="l" rtl="0">
              <a:spcBef>
                <a:spcPts val="560"/>
              </a:spcBef>
              <a:spcAft>
                <a:spcPts val="0"/>
              </a:spcAft>
              <a:buSzPts val="1200"/>
              <a:buFont typeface="Helvetica Neue"/>
              <a:buChar char="»"/>
              <a:defRPr sz="1600"/>
            </a:lvl8pPr>
            <a:lvl9pPr marL="4114800" lvl="8" indent="-304800" algn="l" rtl="0">
              <a:spcBef>
                <a:spcPts val="560"/>
              </a:spcBef>
              <a:spcAft>
                <a:spcPts val="0"/>
              </a:spcAft>
              <a:buSzPts val="1200"/>
              <a:buFont typeface="Helvetica Neue"/>
              <a:buChar char="»"/>
              <a:defRPr sz="1600"/>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13" Type="http://schemas.openxmlformats.org/officeDocument/2006/relationships/image" Target="../media/image3.jpg"/><Relationship Id="rId3" Type="http://schemas.openxmlformats.org/officeDocument/2006/relationships/slideLayout" Target="../slideLayouts/slideLayout4.xml"/><Relationship Id="rId7" Type="http://schemas.openxmlformats.org/officeDocument/2006/relationships/slideLayout" Target="../slideLayouts/slideLayout8.xml"/><Relationship Id="rId12" Type="http://schemas.openxmlformats.org/officeDocument/2006/relationships/image" Target="../media/image2.jpg"/><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theme" Target="../theme/theme2.xml"/><Relationship Id="rId5" Type="http://schemas.openxmlformats.org/officeDocument/2006/relationships/slideLayout" Target="../slideLayouts/slideLayout6.xml"/><Relationship Id="rId10" Type="http://schemas.openxmlformats.org/officeDocument/2006/relationships/slideLayout" Target="../slideLayouts/slideLayout11.xml"/><Relationship Id="rId4" Type="http://schemas.openxmlformats.org/officeDocument/2006/relationships/slideLayout" Target="../slideLayouts/slideLayout5.xml"/><Relationship Id="rId9"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grpSp>
        <p:nvGrpSpPr>
          <p:cNvPr id="10" name="Google Shape;10;p1"/>
          <p:cNvGrpSpPr/>
          <p:nvPr/>
        </p:nvGrpSpPr>
        <p:grpSpPr>
          <a:xfrm>
            <a:off x="198437" y="2960687"/>
            <a:ext cx="8597900" cy="0"/>
            <a:chOff x="125" y="1865"/>
            <a:chExt cx="5416" cy="0"/>
          </a:xfrm>
        </p:grpSpPr>
        <p:sp>
          <p:nvSpPr>
            <p:cNvPr id="11" name="Google Shape;11;p1"/>
            <p:cNvSpPr txBox="1"/>
            <p:nvPr/>
          </p:nvSpPr>
          <p:spPr>
            <a:xfrm>
              <a:off x="125" y="1865"/>
              <a:ext cx="1800" cy="0"/>
            </a:xfrm>
            <a:prstGeom prst="rect">
              <a:avLst/>
            </a:prstGeom>
            <a:solidFill>
              <a:srgbClr val="33669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Verdana"/>
                <a:ea typeface="Verdana"/>
                <a:cs typeface="Verdana"/>
                <a:sym typeface="Verdana"/>
              </a:endParaRPr>
            </a:p>
          </p:txBody>
        </p:sp>
        <p:sp>
          <p:nvSpPr>
            <p:cNvPr id="12" name="Google Shape;12;p1"/>
            <p:cNvSpPr txBox="1"/>
            <p:nvPr/>
          </p:nvSpPr>
          <p:spPr>
            <a:xfrm>
              <a:off x="1933" y="1865"/>
              <a:ext cx="1800" cy="0"/>
            </a:xfrm>
            <a:prstGeom prst="rect">
              <a:avLst/>
            </a:prstGeom>
            <a:solidFill>
              <a:srgbClr val="99CC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Verdana"/>
                <a:ea typeface="Verdana"/>
                <a:cs typeface="Verdana"/>
                <a:sym typeface="Verdana"/>
              </a:endParaRPr>
            </a:p>
          </p:txBody>
        </p:sp>
        <p:sp>
          <p:nvSpPr>
            <p:cNvPr id="13" name="Google Shape;13;p1"/>
            <p:cNvSpPr txBox="1"/>
            <p:nvPr/>
          </p:nvSpPr>
          <p:spPr>
            <a:xfrm>
              <a:off x="3741" y="1865"/>
              <a:ext cx="1800" cy="0"/>
            </a:xfrm>
            <a:prstGeom prst="rect">
              <a:avLst/>
            </a:prstGeom>
            <a:solidFill>
              <a:srgbClr val="33669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Verdana"/>
                <a:ea typeface="Verdana"/>
                <a:cs typeface="Verdana"/>
                <a:sym typeface="Verdana"/>
              </a:endParaRPr>
            </a:p>
          </p:txBody>
        </p:sp>
      </p:grpSp>
      <p:sp>
        <p:nvSpPr>
          <p:cNvPr id="14" name="Google Shape;14;p1"/>
          <p:cNvSpPr txBox="1"/>
          <p:nvPr/>
        </p:nvSpPr>
        <p:spPr>
          <a:xfrm>
            <a:off x="6489700" y="6588125"/>
            <a:ext cx="2712900" cy="2445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336699"/>
              </a:buClr>
              <a:buSzPts val="1000"/>
              <a:buFont typeface="Helvetica Neue"/>
              <a:buNone/>
            </a:pPr>
            <a:r>
              <a:rPr lang="en-US" sz="1000" b="1" i="0" u="none">
                <a:solidFill>
                  <a:srgbClr val="336699"/>
                </a:solidFill>
                <a:latin typeface="Helvetica Neue"/>
                <a:ea typeface="Helvetica Neue"/>
                <a:cs typeface="Helvetica Neue"/>
                <a:sym typeface="Helvetica Neue"/>
              </a:rPr>
              <a:t>Silberschatz, Galvin and Gagne ©2013</a:t>
            </a:r>
            <a:endParaRPr/>
          </a:p>
        </p:txBody>
      </p:sp>
      <p:sp>
        <p:nvSpPr>
          <p:cNvPr id="15" name="Google Shape;15;p1"/>
          <p:cNvSpPr txBox="1"/>
          <p:nvPr/>
        </p:nvSpPr>
        <p:spPr>
          <a:xfrm>
            <a:off x="26987" y="6613525"/>
            <a:ext cx="2695500" cy="2460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336699"/>
              </a:buClr>
              <a:buSzPts val="1000"/>
              <a:buFont typeface="Helvetica Neue"/>
              <a:buNone/>
            </a:pPr>
            <a:r>
              <a:rPr lang="en-US" sz="1000" b="1" i="0" u="none">
                <a:solidFill>
                  <a:srgbClr val="336699"/>
                </a:solidFill>
                <a:latin typeface="Helvetica Neue"/>
                <a:ea typeface="Helvetica Neue"/>
                <a:cs typeface="Helvetica Neue"/>
                <a:sym typeface="Helvetica Neue"/>
              </a:rPr>
              <a:t>Operating System Concepts – 9</a:t>
            </a:r>
            <a:r>
              <a:rPr lang="en-US" sz="1000" b="1" i="0" u="none" baseline="30000">
                <a:solidFill>
                  <a:srgbClr val="336699"/>
                </a:solidFill>
                <a:latin typeface="Helvetica Neue"/>
                <a:ea typeface="Helvetica Neue"/>
                <a:cs typeface="Helvetica Neue"/>
                <a:sym typeface="Helvetica Neue"/>
              </a:rPr>
              <a:t>th</a:t>
            </a:r>
            <a:r>
              <a:rPr lang="en-US" sz="1000" b="1" i="0" u="none">
                <a:solidFill>
                  <a:srgbClr val="336699"/>
                </a:solidFill>
                <a:latin typeface="Helvetica Neue"/>
                <a:ea typeface="Helvetica Neue"/>
                <a:cs typeface="Helvetica Neue"/>
                <a:sym typeface="Helvetica Neue"/>
              </a:rPr>
              <a:t> Edition</a:t>
            </a:r>
            <a:endParaRPr/>
          </a:p>
        </p:txBody>
      </p:sp>
      <p:pic>
        <p:nvPicPr>
          <p:cNvPr id="16" name="Google Shape;16;p1" descr="dino_4"/>
          <p:cNvPicPr preferRelativeResize="0"/>
          <p:nvPr/>
        </p:nvPicPr>
        <p:blipFill rotWithShape="1">
          <a:blip r:embed="rId3">
            <a:alphaModFix/>
          </a:blip>
          <a:srcRect/>
          <a:stretch/>
        </p:blipFill>
        <p:spPr>
          <a:xfrm>
            <a:off x="3360737" y="4157662"/>
            <a:ext cx="2062162" cy="1593848"/>
          </a:xfrm>
          <a:prstGeom prst="rect">
            <a:avLst/>
          </a:prstGeom>
          <a:noFill/>
          <a:ln w="76200" cap="flat" cmpd="sng">
            <a:solidFill>
              <a:srgbClr val="336699"/>
            </a:solidFill>
            <a:prstDash val="solid"/>
            <a:miter lim="800000"/>
            <a:headEnd type="none" w="sm" len="sm"/>
            <a:tailEnd type="none" w="sm" len="sm"/>
          </a:ln>
        </p:spPr>
      </p:pic>
      <p:sp>
        <p:nvSpPr>
          <p:cNvPr id="17" name="Google Shape;17;p1"/>
          <p:cNvSpPr txBox="1"/>
          <p:nvPr/>
        </p:nvSpPr>
        <p:spPr>
          <a:xfrm>
            <a:off x="3224212" y="4006850"/>
            <a:ext cx="2336700" cy="1887600"/>
          </a:xfrm>
          <a:prstGeom prst="rect">
            <a:avLst/>
          </a:prstGeom>
          <a:noFill/>
          <a:ln w="57150" cap="flat" cmpd="thinThick">
            <a:solidFill>
              <a:srgbClr val="66CCF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Verdana"/>
              <a:ea typeface="Verdana"/>
              <a:cs typeface="Verdana"/>
              <a:sym typeface="Verdana"/>
            </a:endParaRPr>
          </a:p>
        </p:txBody>
      </p:sp>
      <p:sp>
        <p:nvSpPr>
          <p:cNvPr id="18" name="Google Shape;18;p1"/>
          <p:cNvSpPr txBox="1">
            <a:spLocks noGrp="1"/>
          </p:cNvSpPr>
          <p:nvPr>
            <p:ph type="title"/>
          </p:nvPr>
        </p:nvSpPr>
        <p:spPr>
          <a:xfrm>
            <a:off x="457200" y="277812"/>
            <a:ext cx="8229600" cy="576300"/>
          </a:xfrm>
          <a:prstGeom prst="rect">
            <a:avLst/>
          </a:prstGeom>
          <a:noFill/>
          <a:ln>
            <a:noFill/>
          </a:ln>
        </p:spPr>
        <p:txBody>
          <a:bodyPr spcFirstLastPara="1" wrap="square" lIns="91425" tIns="45700" rIns="91425" bIns="45700" anchor="b" anchorCtr="0">
            <a:noAutofit/>
          </a:bodyPr>
          <a:lstStyle>
            <a:lvl1pPr marR="0" lvl="0" algn="ctr" rtl="0">
              <a:spcBef>
                <a:spcPts val="0"/>
              </a:spcBef>
              <a:spcAft>
                <a:spcPts val="0"/>
              </a:spcAft>
              <a:buSzPts val="1400"/>
              <a:buNone/>
              <a:defRPr sz="3200" b="1" i="0" u="none" strike="noStrike" cap="none">
                <a:solidFill>
                  <a:srgbClr val="006699"/>
                </a:solidFill>
                <a:latin typeface="Arial"/>
                <a:ea typeface="Arial"/>
                <a:cs typeface="Arial"/>
                <a:sym typeface="Arial"/>
              </a:defRPr>
            </a:lvl1pPr>
            <a:lvl2pPr marR="0" lvl="1" algn="ctr" rtl="0">
              <a:spcBef>
                <a:spcPts val="0"/>
              </a:spcBef>
              <a:spcAft>
                <a:spcPts val="0"/>
              </a:spcAft>
              <a:buSzPts val="1400"/>
              <a:buNone/>
              <a:defRPr sz="3200" b="1" i="0" u="none" strike="noStrike" cap="none">
                <a:solidFill>
                  <a:srgbClr val="006699"/>
                </a:solidFill>
                <a:latin typeface="Arial"/>
                <a:ea typeface="Arial"/>
                <a:cs typeface="Arial"/>
                <a:sym typeface="Arial"/>
              </a:defRPr>
            </a:lvl2pPr>
            <a:lvl3pPr marR="0" lvl="2" algn="ctr" rtl="0">
              <a:spcBef>
                <a:spcPts val="0"/>
              </a:spcBef>
              <a:spcAft>
                <a:spcPts val="0"/>
              </a:spcAft>
              <a:buSzPts val="1400"/>
              <a:buNone/>
              <a:defRPr sz="3200" b="1" i="0" u="none" strike="noStrike" cap="none">
                <a:solidFill>
                  <a:srgbClr val="006699"/>
                </a:solidFill>
                <a:latin typeface="Arial"/>
                <a:ea typeface="Arial"/>
                <a:cs typeface="Arial"/>
                <a:sym typeface="Arial"/>
              </a:defRPr>
            </a:lvl3pPr>
            <a:lvl4pPr marR="0" lvl="3" algn="ctr" rtl="0">
              <a:spcBef>
                <a:spcPts val="0"/>
              </a:spcBef>
              <a:spcAft>
                <a:spcPts val="0"/>
              </a:spcAft>
              <a:buSzPts val="1400"/>
              <a:buNone/>
              <a:defRPr sz="3200" b="1" i="0" u="none" strike="noStrike" cap="none">
                <a:solidFill>
                  <a:srgbClr val="006699"/>
                </a:solidFill>
                <a:latin typeface="Arial"/>
                <a:ea typeface="Arial"/>
                <a:cs typeface="Arial"/>
                <a:sym typeface="Arial"/>
              </a:defRPr>
            </a:lvl4pPr>
            <a:lvl5pPr marR="0" lvl="4" algn="ctr" rtl="0">
              <a:spcBef>
                <a:spcPts val="0"/>
              </a:spcBef>
              <a:spcAft>
                <a:spcPts val="0"/>
              </a:spcAft>
              <a:buSzPts val="1400"/>
              <a:buNone/>
              <a:defRPr sz="3200" b="1" i="0" u="none" strike="noStrike" cap="none">
                <a:solidFill>
                  <a:srgbClr val="006699"/>
                </a:solidFill>
                <a:latin typeface="Arial"/>
                <a:ea typeface="Arial"/>
                <a:cs typeface="Arial"/>
                <a:sym typeface="Arial"/>
              </a:defRPr>
            </a:lvl5pPr>
            <a:lvl6pPr marR="0" lvl="5" algn="ctr" rtl="0">
              <a:spcBef>
                <a:spcPts val="0"/>
              </a:spcBef>
              <a:spcAft>
                <a:spcPts val="0"/>
              </a:spcAft>
              <a:buSzPts val="1400"/>
              <a:buNone/>
              <a:defRPr sz="3200" b="1" i="0" u="none" strike="noStrike" cap="none">
                <a:solidFill>
                  <a:srgbClr val="006699"/>
                </a:solidFill>
                <a:latin typeface="Arial"/>
                <a:ea typeface="Arial"/>
                <a:cs typeface="Arial"/>
                <a:sym typeface="Arial"/>
              </a:defRPr>
            </a:lvl6pPr>
            <a:lvl7pPr marR="0" lvl="6" algn="ctr" rtl="0">
              <a:spcBef>
                <a:spcPts val="0"/>
              </a:spcBef>
              <a:spcAft>
                <a:spcPts val="0"/>
              </a:spcAft>
              <a:buSzPts val="1400"/>
              <a:buNone/>
              <a:defRPr sz="3200" b="1" i="0" u="none" strike="noStrike" cap="none">
                <a:solidFill>
                  <a:srgbClr val="006699"/>
                </a:solidFill>
                <a:latin typeface="Arial"/>
                <a:ea typeface="Arial"/>
                <a:cs typeface="Arial"/>
                <a:sym typeface="Arial"/>
              </a:defRPr>
            </a:lvl7pPr>
            <a:lvl8pPr marR="0" lvl="7" algn="ctr" rtl="0">
              <a:spcBef>
                <a:spcPts val="0"/>
              </a:spcBef>
              <a:spcAft>
                <a:spcPts val="0"/>
              </a:spcAft>
              <a:buSzPts val="1400"/>
              <a:buNone/>
              <a:defRPr sz="3200" b="1" i="0" u="none" strike="noStrike" cap="none">
                <a:solidFill>
                  <a:srgbClr val="006699"/>
                </a:solidFill>
                <a:latin typeface="Arial"/>
                <a:ea typeface="Arial"/>
                <a:cs typeface="Arial"/>
                <a:sym typeface="Arial"/>
              </a:defRPr>
            </a:lvl8pPr>
            <a:lvl9pPr marR="0" lvl="8" algn="ctr" rtl="0">
              <a:spcBef>
                <a:spcPts val="0"/>
              </a:spcBef>
              <a:spcAft>
                <a:spcPts val="0"/>
              </a:spcAft>
              <a:buSzPts val="1400"/>
              <a:buNone/>
              <a:defRPr sz="3200" b="1" i="0" u="none" strike="noStrike" cap="none">
                <a:solidFill>
                  <a:srgbClr val="006699"/>
                </a:solidFill>
                <a:latin typeface="Arial"/>
                <a:ea typeface="Arial"/>
                <a:cs typeface="Arial"/>
                <a:sym typeface="Arial"/>
              </a:defRPr>
            </a:lvl9pPr>
          </a:lstStyle>
          <a:p>
            <a:endParaRPr/>
          </a:p>
        </p:txBody>
      </p:sp>
      <p:sp>
        <p:nvSpPr>
          <p:cNvPr id="19" name="Google Shape;19;p1"/>
          <p:cNvSpPr txBox="1">
            <a:spLocks noGrp="1"/>
          </p:cNvSpPr>
          <p:nvPr>
            <p:ph type="body" idx="1"/>
          </p:nvPr>
        </p:nvSpPr>
        <p:spPr>
          <a:xfrm>
            <a:off x="806450" y="1233487"/>
            <a:ext cx="8229600" cy="4530600"/>
          </a:xfrm>
          <a:prstGeom prst="rect">
            <a:avLst/>
          </a:prstGeom>
          <a:noFill/>
          <a:ln>
            <a:noFill/>
          </a:ln>
        </p:spPr>
        <p:txBody>
          <a:bodyPr spcFirstLastPara="1" wrap="square" lIns="91425" tIns="45700" rIns="91425" bIns="45700" anchor="t" anchorCtr="0">
            <a:noAutofit/>
          </a:bodyPr>
          <a:lstStyle>
            <a:lvl1pPr marL="457200" marR="0" lvl="0" indent="-331470" algn="l" rtl="0">
              <a:spcBef>
                <a:spcPts val="630"/>
              </a:spcBef>
              <a:spcAft>
                <a:spcPts val="0"/>
              </a:spcAft>
              <a:buClr>
                <a:srgbClr val="993300"/>
              </a:buClr>
              <a:buSzPts val="1620"/>
              <a:buFont typeface="Arial"/>
              <a:buChar char="●"/>
              <a:defRPr sz="1800" b="0" i="0" u="none" strike="noStrike" cap="none">
                <a:solidFill>
                  <a:schemeClr val="dk1"/>
                </a:solidFill>
                <a:latin typeface="Helvetica Neue"/>
                <a:ea typeface="Helvetica Neue"/>
                <a:cs typeface="Helvetica Neue"/>
                <a:sym typeface="Helvetica Neue"/>
              </a:defRPr>
            </a:lvl1pPr>
            <a:lvl2pPr marL="914400" marR="0" lvl="1" indent="-320040" algn="l" rtl="0">
              <a:spcBef>
                <a:spcPts val="630"/>
              </a:spcBef>
              <a:spcAft>
                <a:spcPts val="0"/>
              </a:spcAft>
              <a:buClr>
                <a:srgbClr val="CC6600"/>
              </a:buClr>
              <a:buSzPts val="1440"/>
              <a:buFont typeface="Arial"/>
              <a:buChar char="●"/>
              <a:defRPr sz="1800" b="0" i="0" u="none" strike="noStrike" cap="none">
                <a:solidFill>
                  <a:schemeClr val="dk1"/>
                </a:solidFill>
                <a:latin typeface="Helvetica Neue"/>
                <a:ea typeface="Helvetica Neue"/>
                <a:cs typeface="Helvetica Neue"/>
                <a:sym typeface="Helvetica Neue"/>
              </a:defRPr>
            </a:lvl2pPr>
            <a:lvl3pPr marL="1371600" marR="0" lvl="2" indent="-314325" algn="l" rtl="0">
              <a:spcBef>
                <a:spcPts val="630"/>
              </a:spcBef>
              <a:spcAft>
                <a:spcPts val="0"/>
              </a:spcAft>
              <a:buClr>
                <a:srgbClr val="009900"/>
              </a:buClr>
              <a:buSzPts val="1350"/>
              <a:buFont typeface="Arimo"/>
              <a:buChar char="4"/>
              <a:defRPr sz="1800" b="0" i="0" u="none" strike="noStrike" cap="none">
                <a:solidFill>
                  <a:schemeClr val="dk1"/>
                </a:solidFill>
                <a:latin typeface="Helvetica Neue"/>
                <a:ea typeface="Helvetica Neue"/>
                <a:cs typeface="Helvetica Neue"/>
                <a:sym typeface="Helvetica Neue"/>
              </a:defRPr>
            </a:lvl3pPr>
            <a:lvl4pPr marL="1828800" marR="0" lvl="3" indent="-314325" algn="l" rtl="0">
              <a:spcBef>
                <a:spcPts val="630"/>
              </a:spcBef>
              <a:spcAft>
                <a:spcPts val="0"/>
              </a:spcAft>
              <a:buClr>
                <a:schemeClr val="hlink"/>
              </a:buClr>
              <a:buSzPts val="1350"/>
              <a:buFont typeface="Helvetica Neue"/>
              <a:buChar char="–"/>
              <a:defRPr sz="1800" b="0" i="0" u="none" strike="noStrike" cap="none">
                <a:solidFill>
                  <a:schemeClr val="dk1"/>
                </a:solidFill>
                <a:latin typeface="Helvetica Neue"/>
                <a:ea typeface="Helvetica Neue"/>
                <a:cs typeface="Helvetica Neue"/>
                <a:sym typeface="Helvetica Neue"/>
              </a:defRPr>
            </a:lvl4pPr>
            <a:lvl5pPr marL="2286000" marR="0" lvl="4" indent="-314325" algn="l" rtl="0">
              <a:spcBef>
                <a:spcPts val="630"/>
              </a:spcBef>
              <a:spcAft>
                <a:spcPts val="0"/>
              </a:spcAft>
              <a:buClr>
                <a:srgbClr val="FF0066"/>
              </a:buClr>
              <a:buSzPts val="1350"/>
              <a:buFont typeface="Helvetica Neue"/>
              <a:buChar char="»"/>
              <a:defRPr sz="1800" b="0" i="0" u="none" strike="noStrike" cap="none">
                <a:solidFill>
                  <a:schemeClr val="dk1"/>
                </a:solidFill>
                <a:latin typeface="Helvetica Neue"/>
                <a:ea typeface="Helvetica Neue"/>
                <a:cs typeface="Helvetica Neue"/>
                <a:sym typeface="Helvetica Neue"/>
              </a:defRPr>
            </a:lvl5pPr>
            <a:lvl6pPr marL="2743200" marR="0" lvl="5" indent="-314325" algn="l" rtl="0">
              <a:spcBef>
                <a:spcPts val="630"/>
              </a:spcBef>
              <a:spcAft>
                <a:spcPts val="0"/>
              </a:spcAft>
              <a:buClr>
                <a:srgbClr val="FF0066"/>
              </a:buClr>
              <a:buSzPts val="1350"/>
              <a:buFont typeface="Helvetica Neue"/>
              <a:buChar char="»"/>
              <a:defRPr sz="1800" b="0" i="0" u="none" strike="noStrike" cap="none">
                <a:solidFill>
                  <a:schemeClr val="dk1"/>
                </a:solidFill>
                <a:latin typeface="Helvetica Neue"/>
                <a:ea typeface="Helvetica Neue"/>
                <a:cs typeface="Helvetica Neue"/>
                <a:sym typeface="Helvetica Neue"/>
              </a:defRPr>
            </a:lvl6pPr>
            <a:lvl7pPr marL="3200400" marR="0" lvl="6" indent="-314325" algn="l" rtl="0">
              <a:spcBef>
                <a:spcPts val="630"/>
              </a:spcBef>
              <a:spcAft>
                <a:spcPts val="0"/>
              </a:spcAft>
              <a:buClr>
                <a:srgbClr val="FF0066"/>
              </a:buClr>
              <a:buSzPts val="1350"/>
              <a:buFont typeface="Helvetica Neue"/>
              <a:buChar char="»"/>
              <a:defRPr sz="1800" b="0" i="0" u="none" strike="noStrike" cap="none">
                <a:solidFill>
                  <a:schemeClr val="dk1"/>
                </a:solidFill>
                <a:latin typeface="Helvetica Neue"/>
                <a:ea typeface="Helvetica Neue"/>
                <a:cs typeface="Helvetica Neue"/>
                <a:sym typeface="Helvetica Neue"/>
              </a:defRPr>
            </a:lvl7pPr>
            <a:lvl8pPr marL="3657600" marR="0" lvl="7" indent="-314325" algn="l" rtl="0">
              <a:spcBef>
                <a:spcPts val="630"/>
              </a:spcBef>
              <a:spcAft>
                <a:spcPts val="0"/>
              </a:spcAft>
              <a:buClr>
                <a:srgbClr val="FF0066"/>
              </a:buClr>
              <a:buSzPts val="1350"/>
              <a:buFont typeface="Helvetica Neue"/>
              <a:buChar char="»"/>
              <a:defRPr sz="1800" b="0" i="0" u="none" strike="noStrike" cap="none">
                <a:solidFill>
                  <a:schemeClr val="dk1"/>
                </a:solidFill>
                <a:latin typeface="Helvetica Neue"/>
                <a:ea typeface="Helvetica Neue"/>
                <a:cs typeface="Helvetica Neue"/>
                <a:sym typeface="Helvetica Neue"/>
              </a:defRPr>
            </a:lvl8pPr>
            <a:lvl9pPr marL="4114800" marR="0" lvl="8" indent="-314325" algn="l" rtl="0">
              <a:spcBef>
                <a:spcPts val="630"/>
              </a:spcBef>
              <a:spcAft>
                <a:spcPts val="0"/>
              </a:spcAft>
              <a:buClr>
                <a:srgbClr val="FF0066"/>
              </a:buClr>
              <a:buSzPts val="1350"/>
              <a:buFont typeface="Helvetica Neue"/>
              <a:buChar char="»"/>
              <a:defRPr sz="1800" b="0" i="0" u="none" strike="noStrike" cap="none">
                <a:solidFill>
                  <a:schemeClr val="dk1"/>
                </a:solidFill>
                <a:latin typeface="Helvetica Neue"/>
                <a:ea typeface="Helvetica Neue"/>
                <a:cs typeface="Helvetica Neue"/>
                <a:sym typeface="Helvetica Neue"/>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2"/>
        <p:cNvGrpSpPr/>
        <p:nvPr/>
      </p:nvGrpSpPr>
      <p:grpSpPr>
        <a:xfrm>
          <a:off x="0" y="0"/>
          <a:ext cx="0" cy="0"/>
          <a:chOff x="0" y="0"/>
          <a:chExt cx="0" cy="0"/>
        </a:xfrm>
      </p:grpSpPr>
      <p:pic>
        <p:nvPicPr>
          <p:cNvPr id="23" name="Google Shape;23;p3" descr="dino_3"/>
          <p:cNvPicPr preferRelativeResize="0"/>
          <p:nvPr/>
        </p:nvPicPr>
        <p:blipFill rotWithShape="1">
          <a:blip r:embed="rId12">
            <a:alphaModFix/>
          </a:blip>
          <a:srcRect/>
          <a:stretch/>
        </p:blipFill>
        <p:spPr>
          <a:xfrm>
            <a:off x="285750" y="0"/>
            <a:ext cx="1195386" cy="908050"/>
          </a:xfrm>
          <a:prstGeom prst="rect">
            <a:avLst/>
          </a:prstGeom>
          <a:noFill/>
          <a:ln>
            <a:noFill/>
          </a:ln>
        </p:spPr>
      </p:pic>
      <p:sp>
        <p:nvSpPr>
          <p:cNvPr id="24" name="Google Shape;24;p3"/>
          <p:cNvSpPr txBox="1">
            <a:spLocks noGrp="1"/>
          </p:cNvSpPr>
          <p:nvPr>
            <p:ph type="title"/>
          </p:nvPr>
        </p:nvSpPr>
        <p:spPr>
          <a:xfrm>
            <a:off x="457200" y="277812"/>
            <a:ext cx="8229600" cy="576300"/>
          </a:xfrm>
          <a:prstGeom prst="rect">
            <a:avLst/>
          </a:prstGeom>
          <a:noFill/>
          <a:ln>
            <a:noFill/>
          </a:ln>
        </p:spPr>
        <p:txBody>
          <a:bodyPr spcFirstLastPara="1" wrap="square" lIns="91425" tIns="45700" rIns="91425" bIns="45700" anchor="b" anchorCtr="0">
            <a:noAutofit/>
          </a:bodyPr>
          <a:lstStyle>
            <a:lvl1pPr marR="0" lvl="0" algn="ctr" rtl="0">
              <a:spcBef>
                <a:spcPts val="0"/>
              </a:spcBef>
              <a:spcAft>
                <a:spcPts val="0"/>
              </a:spcAft>
              <a:buSzPts val="1400"/>
              <a:buNone/>
              <a:defRPr sz="3200" b="1" i="0" u="none" strike="noStrike" cap="none">
                <a:solidFill>
                  <a:srgbClr val="006699"/>
                </a:solidFill>
                <a:latin typeface="Arial"/>
                <a:ea typeface="Arial"/>
                <a:cs typeface="Arial"/>
                <a:sym typeface="Arial"/>
              </a:defRPr>
            </a:lvl1pPr>
            <a:lvl2pPr marR="0" lvl="1" algn="ctr" rtl="0">
              <a:spcBef>
                <a:spcPts val="0"/>
              </a:spcBef>
              <a:spcAft>
                <a:spcPts val="0"/>
              </a:spcAft>
              <a:buSzPts val="1400"/>
              <a:buNone/>
              <a:defRPr sz="3200" b="1" i="0" u="none" strike="noStrike" cap="none">
                <a:solidFill>
                  <a:srgbClr val="006699"/>
                </a:solidFill>
                <a:latin typeface="Arial"/>
                <a:ea typeface="Arial"/>
                <a:cs typeface="Arial"/>
                <a:sym typeface="Arial"/>
              </a:defRPr>
            </a:lvl2pPr>
            <a:lvl3pPr marR="0" lvl="2" algn="ctr" rtl="0">
              <a:spcBef>
                <a:spcPts val="0"/>
              </a:spcBef>
              <a:spcAft>
                <a:spcPts val="0"/>
              </a:spcAft>
              <a:buSzPts val="1400"/>
              <a:buNone/>
              <a:defRPr sz="3200" b="1" i="0" u="none" strike="noStrike" cap="none">
                <a:solidFill>
                  <a:srgbClr val="006699"/>
                </a:solidFill>
                <a:latin typeface="Arial"/>
                <a:ea typeface="Arial"/>
                <a:cs typeface="Arial"/>
                <a:sym typeface="Arial"/>
              </a:defRPr>
            </a:lvl3pPr>
            <a:lvl4pPr marR="0" lvl="3" algn="ctr" rtl="0">
              <a:spcBef>
                <a:spcPts val="0"/>
              </a:spcBef>
              <a:spcAft>
                <a:spcPts val="0"/>
              </a:spcAft>
              <a:buSzPts val="1400"/>
              <a:buNone/>
              <a:defRPr sz="3200" b="1" i="0" u="none" strike="noStrike" cap="none">
                <a:solidFill>
                  <a:srgbClr val="006699"/>
                </a:solidFill>
                <a:latin typeface="Arial"/>
                <a:ea typeface="Arial"/>
                <a:cs typeface="Arial"/>
                <a:sym typeface="Arial"/>
              </a:defRPr>
            </a:lvl4pPr>
            <a:lvl5pPr marR="0" lvl="4" algn="ctr" rtl="0">
              <a:spcBef>
                <a:spcPts val="0"/>
              </a:spcBef>
              <a:spcAft>
                <a:spcPts val="0"/>
              </a:spcAft>
              <a:buSzPts val="1400"/>
              <a:buNone/>
              <a:defRPr sz="3200" b="1" i="0" u="none" strike="noStrike" cap="none">
                <a:solidFill>
                  <a:srgbClr val="006699"/>
                </a:solidFill>
                <a:latin typeface="Arial"/>
                <a:ea typeface="Arial"/>
                <a:cs typeface="Arial"/>
                <a:sym typeface="Arial"/>
              </a:defRPr>
            </a:lvl5pPr>
            <a:lvl6pPr marR="0" lvl="5" algn="ctr" rtl="0">
              <a:spcBef>
                <a:spcPts val="0"/>
              </a:spcBef>
              <a:spcAft>
                <a:spcPts val="0"/>
              </a:spcAft>
              <a:buSzPts val="1400"/>
              <a:buNone/>
              <a:defRPr sz="3200" b="1" i="0" u="none" strike="noStrike" cap="none">
                <a:solidFill>
                  <a:srgbClr val="006699"/>
                </a:solidFill>
                <a:latin typeface="Arial"/>
                <a:ea typeface="Arial"/>
                <a:cs typeface="Arial"/>
                <a:sym typeface="Arial"/>
              </a:defRPr>
            </a:lvl6pPr>
            <a:lvl7pPr marR="0" lvl="6" algn="ctr" rtl="0">
              <a:spcBef>
                <a:spcPts val="0"/>
              </a:spcBef>
              <a:spcAft>
                <a:spcPts val="0"/>
              </a:spcAft>
              <a:buSzPts val="1400"/>
              <a:buNone/>
              <a:defRPr sz="3200" b="1" i="0" u="none" strike="noStrike" cap="none">
                <a:solidFill>
                  <a:srgbClr val="006699"/>
                </a:solidFill>
                <a:latin typeface="Arial"/>
                <a:ea typeface="Arial"/>
                <a:cs typeface="Arial"/>
                <a:sym typeface="Arial"/>
              </a:defRPr>
            </a:lvl7pPr>
            <a:lvl8pPr marR="0" lvl="7" algn="ctr" rtl="0">
              <a:spcBef>
                <a:spcPts val="0"/>
              </a:spcBef>
              <a:spcAft>
                <a:spcPts val="0"/>
              </a:spcAft>
              <a:buSzPts val="1400"/>
              <a:buNone/>
              <a:defRPr sz="3200" b="1" i="0" u="none" strike="noStrike" cap="none">
                <a:solidFill>
                  <a:srgbClr val="006699"/>
                </a:solidFill>
                <a:latin typeface="Arial"/>
                <a:ea typeface="Arial"/>
                <a:cs typeface="Arial"/>
                <a:sym typeface="Arial"/>
              </a:defRPr>
            </a:lvl8pPr>
            <a:lvl9pPr marR="0" lvl="8" algn="ctr" rtl="0">
              <a:spcBef>
                <a:spcPts val="0"/>
              </a:spcBef>
              <a:spcAft>
                <a:spcPts val="0"/>
              </a:spcAft>
              <a:buSzPts val="1400"/>
              <a:buNone/>
              <a:defRPr sz="3200" b="1" i="0" u="none" strike="noStrike" cap="none">
                <a:solidFill>
                  <a:srgbClr val="006699"/>
                </a:solidFill>
                <a:latin typeface="Arial"/>
                <a:ea typeface="Arial"/>
                <a:cs typeface="Arial"/>
                <a:sym typeface="Arial"/>
              </a:defRPr>
            </a:lvl9pPr>
          </a:lstStyle>
          <a:p>
            <a:endParaRPr/>
          </a:p>
        </p:txBody>
      </p:sp>
      <p:sp>
        <p:nvSpPr>
          <p:cNvPr id="25" name="Google Shape;25;p3"/>
          <p:cNvSpPr txBox="1">
            <a:spLocks noGrp="1"/>
          </p:cNvSpPr>
          <p:nvPr>
            <p:ph type="body" idx="1"/>
          </p:nvPr>
        </p:nvSpPr>
        <p:spPr>
          <a:xfrm>
            <a:off x="806450" y="1233487"/>
            <a:ext cx="8229600" cy="4530600"/>
          </a:xfrm>
          <a:prstGeom prst="rect">
            <a:avLst/>
          </a:prstGeom>
          <a:noFill/>
          <a:ln>
            <a:noFill/>
          </a:ln>
        </p:spPr>
        <p:txBody>
          <a:bodyPr spcFirstLastPara="1" wrap="square" lIns="91425" tIns="45700" rIns="91425" bIns="45700" anchor="t" anchorCtr="0">
            <a:noAutofit/>
          </a:bodyPr>
          <a:lstStyle>
            <a:lvl1pPr marL="457200" marR="0" lvl="0" indent="-331470" algn="l" rtl="0">
              <a:spcBef>
                <a:spcPts val="630"/>
              </a:spcBef>
              <a:spcAft>
                <a:spcPts val="0"/>
              </a:spcAft>
              <a:buClr>
                <a:srgbClr val="993300"/>
              </a:buClr>
              <a:buSzPts val="1620"/>
              <a:buFont typeface="Arial"/>
              <a:buChar char="●"/>
              <a:defRPr sz="1800" b="0" i="0" u="none" strike="noStrike" cap="none">
                <a:solidFill>
                  <a:schemeClr val="dk1"/>
                </a:solidFill>
                <a:latin typeface="Helvetica Neue"/>
                <a:ea typeface="Helvetica Neue"/>
                <a:cs typeface="Helvetica Neue"/>
                <a:sym typeface="Helvetica Neue"/>
              </a:defRPr>
            </a:lvl1pPr>
            <a:lvl2pPr marL="914400" marR="0" lvl="1" indent="-320040" algn="l" rtl="0">
              <a:spcBef>
                <a:spcPts val="630"/>
              </a:spcBef>
              <a:spcAft>
                <a:spcPts val="0"/>
              </a:spcAft>
              <a:buClr>
                <a:srgbClr val="CC6600"/>
              </a:buClr>
              <a:buSzPts val="1440"/>
              <a:buFont typeface="Arial"/>
              <a:buChar char="●"/>
              <a:defRPr sz="1800" b="0" i="0" u="none" strike="noStrike" cap="none">
                <a:solidFill>
                  <a:schemeClr val="dk1"/>
                </a:solidFill>
                <a:latin typeface="Helvetica Neue"/>
                <a:ea typeface="Helvetica Neue"/>
                <a:cs typeface="Helvetica Neue"/>
                <a:sym typeface="Helvetica Neue"/>
              </a:defRPr>
            </a:lvl2pPr>
            <a:lvl3pPr marL="1371600" marR="0" lvl="2" indent="-314325" algn="l" rtl="0">
              <a:spcBef>
                <a:spcPts val="630"/>
              </a:spcBef>
              <a:spcAft>
                <a:spcPts val="0"/>
              </a:spcAft>
              <a:buClr>
                <a:srgbClr val="009900"/>
              </a:buClr>
              <a:buSzPts val="1350"/>
              <a:buFont typeface="Arimo"/>
              <a:buChar char="4"/>
              <a:defRPr sz="1800" b="0" i="0" u="none" strike="noStrike" cap="none">
                <a:solidFill>
                  <a:schemeClr val="dk1"/>
                </a:solidFill>
                <a:latin typeface="Helvetica Neue"/>
                <a:ea typeface="Helvetica Neue"/>
                <a:cs typeface="Helvetica Neue"/>
                <a:sym typeface="Helvetica Neue"/>
              </a:defRPr>
            </a:lvl3pPr>
            <a:lvl4pPr marL="1828800" marR="0" lvl="3" indent="-314325" algn="l" rtl="0">
              <a:spcBef>
                <a:spcPts val="630"/>
              </a:spcBef>
              <a:spcAft>
                <a:spcPts val="0"/>
              </a:spcAft>
              <a:buClr>
                <a:schemeClr val="hlink"/>
              </a:buClr>
              <a:buSzPts val="1350"/>
              <a:buFont typeface="Helvetica Neue"/>
              <a:buChar char="–"/>
              <a:defRPr sz="1800" b="0" i="0" u="none" strike="noStrike" cap="none">
                <a:solidFill>
                  <a:schemeClr val="dk1"/>
                </a:solidFill>
                <a:latin typeface="Helvetica Neue"/>
                <a:ea typeface="Helvetica Neue"/>
                <a:cs typeface="Helvetica Neue"/>
                <a:sym typeface="Helvetica Neue"/>
              </a:defRPr>
            </a:lvl4pPr>
            <a:lvl5pPr marL="2286000" marR="0" lvl="4" indent="-314325" algn="l" rtl="0">
              <a:spcBef>
                <a:spcPts val="630"/>
              </a:spcBef>
              <a:spcAft>
                <a:spcPts val="0"/>
              </a:spcAft>
              <a:buClr>
                <a:srgbClr val="FF0066"/>
              </a:buClr>
              <a:buSzPts val="1350"/>
              <a:buFont typeface="Helvetica Neue"/>
              <a:buChar char="»"/>
              <a:defRPr sz="1800" b="0" i="0" u="none" strike="noStrike" cap="none">
                <a:solidFill>
                  <a:schemeClr val="dk1"/>
                </a:solidFill>
                <a:latin typeface="Helvetica Neue"/>
                <a:ea typeface="Helvetica Neue"/>
                <a:cs typeface="Helvetica Neue"/>
                <a:sym typeface="Helvetica Neue"/>
              </a:defRPr>
            </a:lvl5pPr>
            <a:lvl6pPr marL="2743200" marR="0" lvl="5" indent="-314325" algn="l" rtl="0">
              <a:spcBef>
                <a:spcPts val="630"/>
              </a:spcBef>
              <a:spcAft>
                <a:spcPts val="0"/>
              </a:spcAft>
              <a:buClr>
                <a:srgbClr val="FF0066"/>
              </a:buClr>
              <a:buSzPts val="1350"/>
              <a:buFont typeface="Helvetica Neue"/>
              <a:buChar char="»"/>
              <a:defRPr sz="1800" b="0" i="0" u="none" strike="noStrike" cap="none">
                <a:solidFill>
                  <a:schemeClr val="dk1"/>
                </a:solidFill>
                <a:latin typeface="Helvetica Neue"/>
                <a:ea typeface="Helvetica Neue"/>
                <a:cs typeface="Helvetica Neue"/>
                <a:sym typeface="Helvetica Neue"/>
              </a:defRPr>
            </a:lvl6pPr>
            <a:lvl7pPr marL="3200400" marR="0" lvl="6" indent="-314325" algn="l" rtl="0">
              <a:spcBef>
                <a:spcPts val="630"/>
              </a:spcBef>
              <a:spcAft>
                <a:spcPts val="0"/>
              </a:spcAft>
              <a:buClr>
                <a:srgbClr val="FF0066"/>
              </a:buClr>
              <a:buSzPts val="1350"/>
              <a:buFont typeface="Helvetica Neue"/>
              <a:buChar char="»"/>
              <a:defRPr sz="1800" b="0" i="0" u="none" strike="noStrike" cap="none">
                <a:solidFill>
                  <a:schemeClr val="dk1"/>
                </a:solidFill>
                <a:latin typeface="Helvetica Neue"/>
                <a:ea typeface="Helvetica Neue"/>
                <a:cs typeface="Helvetica Neue"/>
                <a:sym typeface="Helvetica Neue"/>
              </a:defRPr>
            </a:lvl7pPr>
            <a:lvl8pPr marL="3657600" marR="0" lvl="7" indent="-314325" algn="l" rtl="0">
              <a:spcBef>
                <a:spcPts val="630"/>
              </a:spcBef>
              <a:spcAft>
                <a:spcPts val="0"/>
              </a:spcAft>
              <a:buClr>
                <a:srgbClr val="FF0066"/>
              </a:buClr>
              <a:buSzPts val="1350"/>
              <a:buFont typeface="Helvetica Neue"/>
              <a:buChar char="»"/>
              <a:defRPr sz="1800" b="0" i="0" u="none" strike="noStrike" cap="none">
                <a:solidFill>
                  <a:schemeClr val="dk1"/>
                </a:solidFill>
                <a:latin typeface="Helvetica Neue"/>
                <a:ea typeface="Helvetica Neue"/>
                <a:cs typeface="Helvetica Neue"/>
                <a:sym typeface="Helvetica Neue"/>
              </a:defRPr>
            </a:lvl8pPr>
            <a:lvl9pPr marL="4114800" marR="0" lvl="8" indent="-314325" algn="l" rtl="0">
              <a:spcBef>
                <a:spcPts val="630"/>
              </a:spcBef>
              <a:spcAft>
                <a:spcPts val="0"/>
              </a:spcAft>
              <a:buClr>
                <a:srgbClr val="FF0066"/>
              </a:buClr>
              <a:buSzPts val="1350"/>
              <a:buFont typeface="Helvetica Neue"/>
              <a:buChar char="»"/>
              <a:defRPr sz="1800" b="0" i="0" u="none" strike="noStrike" cap="none">
                <a:solidFill>
                  <a:schemeClr val="dk1"/>
                </a:solidFill>
                <a:latin typeface="Helvetica Neue"/>
                <a:ea typeface="Helvetica Neue"/>
                <a:cs typeface="Helvetica Neue"/>
                <a:sym typeface="Helvetica Neue"/>
              </a:defRPr>
            </a:lvl9pPr>
          </a:lstStyle>
          <a:p>
            <a:endParaRPr/>
          </a:p>
        </p:txBody>
      </p:sp>
      <p:sp>
        <p:nvSpPr>
          <p:cNvPr id="26" name="Google Shape;26;p3"/>
          <p:cNvSpPr txBox="1"/>
          <p:nvPr/>
        </p:nvSpPr>
        <p:spPr>
          <a:xfrm>
            <a:off x="0" y="0"/>
            <a:ext cx="228600" cy="2286000"/>
          </a:xfrm>
          <a:prstGeom prst="rect">
            <a:avLst/>
          </a:prstGeom>
          <a:solidFill>
            <a:srgbClr val="33669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Verdana"/>
              <a:ea typeface="Verdana"/>
              <a:cs typeface="Verdana"/>
              <a:sym typeface="Verdana"/>
            </a:endParaRPr>
          </a:p>
        </p:txBody>
      </p:sp>
      <p:cxnSp>
        <p:nvCxnSpPr>
          <p:cNvPr id="27" name="Google Shape;27;p3"/>
          <p:cNvCxnSpPr/>
          <p:nvPr/>
        </p:nvCxnSpPr>
        <p:spPr>
          <a:xfrm>
            <a:off x="457200" y="860425"/>
            <a:ext cx="8077200" cy="0"/>
          </a:xfrm>
          <a:prstGeom prst="straightConnector1">
            <a:avLst/>
          </a:prstGeom>
          <a:noFill/>
          <a:ln w="19050" cap="flat" cmpd="sng">
            <a:solidFill>
              <a:srgbClr val="336699"/>
            </a:solidFill>
            <a:prstDash val="solid"/>
            <a:miter lim="800000"/>
            <a:headEnd type="none" w="med" len="med"/>
            <a:tailEnd type="none" w="med" len="med"/>
          </a:ln>
        </p:spPr>
      </p:cxnSp>
      <p:sp>
        <p:nvSpPr>
          <p:cNvPr id="28" name="Google Shape;28;p3"/>
          <p:cNvSpPr txBox="1"/>
          <p:nvPr/>
        </p:nvSpPr>
        <p:spPr>
          <a:xfrm>
            <a:off x="0" y="2286000"/>
            <a:ext cx="228600" cy="2286000"/>
          </a:xfrm>
          <a:prstGeom prst="rect">
            <a:avLst/>
          </a:prstGeom>
          <a:solidFill>
            <a:srgbClr val="99CC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Verdana"/>
              <a:ea typeface="Verdana"/>
              <a:cs typeface="Verdana"/>
              <a:sym typeface="Verdana"/>
            </a:endParaRPr>
          </a:p>
        </p:txBody>
      </p:sp>
      <p:sp>
        <p:nvSpPr>
          <p:cNvPr id="29" name="Google Shape;29;p3"/>
          <p:cNvSpPr txBox="1"/>
          <p:nvPr/>
        </p:nvSpPr>
        <p:spPr>
          <a:xfrm>
            <a:off x="0" y="4572000"/>
            <a:ext cx="228600" cy="2286000"/>
          </a:xfrm>
          <a:prstGeom prst="rect">
            <a:avLst/>
          </a:prstGeom>
          <a:solidFill>
            <a:srgbClr val="33669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Verdana"/>
              <a:ea typeface="Verdana"/>
              <a:cs typeface="Verdana"/>
              <a:sym typeface="Verdana"/>
            </a:endParaRPr>
          </a:p>
        </p:txBody>
      </p:sp>
      <p:sp>
        <p:nvSpPr>
          <p:cNvPr id="30" name="Google Shape;30;p3"/>
          <p:cNvSpPr txBox="1"/>
          <p:nvPr/>
        </p:nvSpPr>
        <p:spPr>
          <a:xfrm>
            <a:off x="4256087" y="6613525"/>
            <a:ext cx="447600" cy="2460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6699"/>
              </a:buClr>
              <a:buSzPts val="1000"/>
              <a:buFont typeface="Helvetica Neue"/>
              <a:buNone/>
            </a:pPr>
            <a:r>
              <a:rPr lang="en-US" sz="1000" b="1" i="0" u="none">
                <a:solidFill>
                  <a:srgbClr val="006699"/>
                </a:solidFill>
                <a:latin typeface="Helvetica Neue"/>
                <a:ea typeface="Helvetica Neue"/>
                <a:cs typeface="Helvetica Neue"/>
                <a:sym typeface="Helvetica Neue"/>
              </a:rPr>
              <a:t>7.</a:t>
            </a:r>
            <a:fld id="{00000000-1234-1234-1234-123412341234}" type="slidenum">
              <a:rPr lang="en-US" sz="1000" b="1" i="0" u="none">
                <a:solidFill>
                  <a:srgbClr val="006699"/>
                </a:solidFill>
                <a:latin typeface="Helvetica Neue"/>
                <a:ea typeface="Helvetica Neue"/>
                <a:cs typeface="Helvetica Neue"/>
                <a:sym typeface="Helvetica Neue"/>
              </a:rPr>
              <a:t>‹#›</a:t>
            </a:fld>
            <a:endParaRPr/>
          </a:p>
        </p:txBody>
      </p:sp>
      <p:sp>
        <p:nvSpPr>
          <p:cNvPr id="31" name="Google Shape;31;p3"/>
          <p:cNvSpPr txBox="1"/>
          <p:nvPr/>
        </p:nvSpPr>
        <p:spPr>
          <a:xfrm>
            <a:off x="6489700" y="6588125"/>
            <a:ext cx="2712900" cy="2445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6699"/>
              </a:buClr>
              <a:buSzPts val="1000"/>
              <a:buFont typeface="Helvetica Neue"/>
              <a:buNone/>
            </a:pPr>
            <a:r>
              <a:rPr lang="en-US" sz="1000" b="1" i="0" u="none">
                <a:solidFill>
                  <a:srgbClr val="006699"/>
                </a:solidFill>
                <a:latin typeface="Helvetica Neue"/>
                <a:ea typeface="Helvetica Neue"/>
                <a:cs typeface="Helvetica Neue"/>
                <a:sym typeface="Helvetica Neue"/>
              </a:rPr>
              <a:t>Silberschatz, Galvin and Gagne ©2013</a:t>
            </a:r>
            <a:endParaRPr/>
          </a:p>
        </p:txBody>
      </p:sp>
      <p:sp>
        <p:nvSpPr>
          <p:cNvPr id="32" name="Google Shape;32;p3"/>
          <p:cNvSpPr txBox="1"/>
          <p:nvPr/>
        </p:nvSpPr>
        <p:spPr>
          <a:xfrm>
            <a:off x="185737" y="6621462"/>
            <a:ext cx="2638500" cy="2445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6699"/>
              </a:buClr>
              <a:buSzPts val="1000"/>
              <a:buFont typeface="Helvetica Neue"/>
              <a:buNone/>
            </a:pPr>
            <a:r>
              <a:rPr lang="en-US" sz="1000" b="1" i="0" u="none">
                <a:solidFill>
                  <a:srgbClr val="006699"/>
                </a:solidFill>
                <a:latin typeface="Helvetica Neue"/>
                <a:ea typeface="Helvetica Neue"/>
                <a:cs typeface="Helvetica Neue"/>
                <a:sym typeface="Helvetica Neue"/>
              </a:rPr>
              <a:t>Operating System Concepts – 9</a:t>
            </a:r>
            <a:r>
              <a:rPr lang="en-US" sz="1000" b="1" i="0" u="none" baseline="30000">
                <a:solidFill>
                  <a:srgbClr val="006699"/>
                </a:solidFill>
                <a:latin typeface="Helvetica Neue"/>
                <a:ea typeface="Helvetica Neue"/>
                <a:cs typeface="Helvetica Neue"/>
                <a:sym typeface="Helvetica Neue"/>
              </a:rPr>
              <a:t>th</a:t>
            </a:r>
            <a:r>
              <a:rPr lang="en-US" sz="1000" b="1" i="0" u="none">
                <a:solidFill>
                  <a:srgbClr val="006699"/>
                </a:solidFill>
                <a:latin typeface="Helvetica Neue"/>
                <a:ea typeface="Helvetica Neue"/>
                <a:cs typeface="Helvetica Neue"/>
                <a:sym typeface="Helvetica Neue"/>
              </a:rPr>
              <a:t> Edition</a:t>
            </a:r>
            <a:endParaRPr/>
          </a:p>
        </p:txBody>
      </p:sp>
      <p:pic>
        <p:nvPicPr>
          <p:cNvPr id="33" name="Google Shape;33;p3" descr="dino_6"/>
          <p:cNvPicPr preferRelativeResize="0"/>
          <p:nvPr/>
        </p:nvPicPr>
        <p:blipFill rotWithShape="1">
          <a:blip r:embed="rId13">
            <a:alphaModFix/>
          </a:blip>
          <a:srcRect/>
          <a:stretch/>
        </p:blipFill>
        <p:spPr>
          <a:xfrm>
            <a:off x="7773987" y="5849937"/>
            <a:ext cx="1284285" cy="792161"/>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4"/>
          <p:cNvSpPr txBox="1">
            <a:spLocks noGrp="1"/>
          </p:cNvSpPr>
          <p:nvPr>
            <p:ph type="ctrTitle"/>
          </p:nvPr>
        </p:nvSpPr>
        <p:spPr>
          <a:xfrm>
            <a:off x="685800" y="868362"/>
            <a:ext cx="7772400" cy="2127300"/>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Clr>
                <a:srgbClr val="006699"/>
              </a:buClr>
              <a:buSzPts val="4300"/>
              <a:buFont typeface="Arial"/>
              <a:buNone/>
            </a:pPr>
            <a:r>
              <a:rPr lang="en-US" sz="4300" b="1" i="0" u="none">
                <a:solidFill>
                  <a:srgbClr val="006699"/>
                </a:solidFill>
                <a:latin typeface="Arial"/>
                <a:ea typeface="Arial"/>
                <a:cs typeface="Arial"/>
                <a:sym typeface="Arial"/>
              </a:rPr>
              <a:t>Chapter 7:  Deadlocks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3"/>
          <p:cNvSpPr txBox="1">
            <a:spLocks noGrp="1"/>
          </p:cNvSpPr>
          <p:nvPr>
            <p:ph type="title"/>
          </p:nvPr>
        </p:nvSpPr>
        <p:spPr>
          <a:xfrm>
            <a:off x="1033462" y="273050"/>
            <a:ext cx="8378700" cy="469800"/>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Clr>
                <a:srgbClr val="006699"/>
              </a:buClr>
              <a:buSzPts val="2800"/>
              <a:buFont typeface="Arial"/>
              <a:buNone/>
            </a:pPr>
            <a:r>
              <a:rPr lang="en-US" sz="2800" b="1" i="0" u="none">
                <a:solidFill>
                  <a:srgbClr val="006699"/>
                </a:solidFill>
                <a:latin typeface="Arial"/>
                <a:ea typeface="Arial"/>
                <a:cs typeface="Arial"/>
                <a:sym typeface="Arial"/>
              </a:rPr>
              <a:t>Resource Allocation Graph With A Deadlock</a:t>
            </a:r>
            <a:endParaRPr/>
          </a:p>
        </p:txBody>
      </p:sp>
      <p:pic>
        <p:nvPicPr>
          <p:cNvPr id="147" name="Google Shape;147;p23"/>
          <p:cNvPicPr preferRelativeResize="0"/>
          <p:nvPr/>
        </p:nvPicPr>
        <p:blipFill rotWithShape="1">
          <a:blip r:embed="rId3">
            <a:alphaModFix/>
          </a:blip>
          <a:srcRect/>
          <a:stretch/>
        </p:blipFill>
        <p:spPr>
          <a:xfrm>
            <a:off x="3013075" y="1212850"/>
            <a:ext cx="2781300" cy="40989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4"/>
          <p:cNvSpPr txBox="1">
            <a:spLocks noGrp="1"/>
          </p:cNvSpPr>
          <p:nvPr>
            <p:ph type="title"/>
          </p:nvPr>
        </p:nvSpPr>
        <p:spPr>
          <a:xfrm>
            <a:off x="1241425" y="304800"/>
            <a:ext cx="7955100" cy="457200"/>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Clr>
                <a:srgbClr val="006699"/>
              </a:buClr>
              <a:buSzPts val="3200"/>
              <a:buFont typeface="Arial"/>
              <a:buNone/>
            </a:pPr>
            <a:r>
              <a:rPr lang="en-US" sz="3200" b="1" i="0" u="none">
                <a:solidFill>
                  <a:srgbClr val="006699"/>
                </a:solidFill>
                <a:latin typeface="Arial"/>
                <a:ea typeface="Arial"/>
                <a:cs typeface="Arial"/>
                <a:sym typeface="Arial"/>
              </a:rPr>
              <a:t>Graph With A Cycle But No Deadlock</a:t>
            </a:r>
            <a:endParaRPr/>
          </a:p>
        </p:txBody>
      </p:sp>
      <p:pic>
        <p:nvPicPr>
          <p:cNvPr id="154" name="Google Shape;154;p24" descr="7"/>
          <p:cNvPicPr preferRelativeResize="0"/>
          <p:nvPr/>
        </p:nvPicPr>
        <p:blipFill rotWithShape="1">
          <a:blip r:embed="rId3">
            <a:alphaModFix/>
          </a:blip>
          <a:srcRect/>
          <a:stretch/>
        </p:blipFill>
        <p:spPr>
          <a:xfrm>
            <a:off x="3216275" y="1208087"/>
            <a:ext cx="2952750" cy="3767137"/>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25"/>
          <p:cNvSpPr txBox="1">
            <a:spLocks noGrp="1"/>
          </p:cNvSpPr>
          <p:nvPr>
            <p:ph type="title"/>
          </p:nvPr>
        </p:nvSpPr>
        <p:spPr>
          <a:xfrm>
            <a:off x="457200" y="152400"/>
            <a:ext cx="8229600" cy="576300"/>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Clr>
                <a:srgbClr val="006699"/>
              </a:buClr>
              <a:buSzPts val="3200"/>
              <a:buFont typeface="Arial"/>
              <a:buNone/>
            </a:pPr>
            <a:r>
              <a:rPr lang="en-US" sz="3200" b="1" i="0" u="none">
                <a:solidFill>
                  <a:srgbClr val="006699"/>
                </a:solidFill>
                <a:latin typeface="Arial"/>
                <a:ea typeface="Arial"/>
                <a:cs typeface="Arial"/>
                <a:sym typeface="Arial"/>
              </a:rPr>
              <a:t>Basic Facts</a:t>
            </a:r>
            <a:endParaRPr/>
          </a:p>
        </p:txBody>
      </p:sp>
      <p:sp>
        <p:nvSpPr>
          <p:cNvPr id="161" name="Google Shape;161;p25"/>
          <p:cNvSpPr txBox="1">
            <a:spLocks noGrp="1"/>
          </p:cNvSpPr>
          <p:nvPr>
            <p:ph type="body" idx="1"/>
          </p:nvPr>
        </p:nvSpPr>
        <p:spPr>
          <a:xfrm>
            <a:off x="865187" y="1217612"/>
            <a:ext cx="6285000" cy="44007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993300"/>
              </a:buClr>
              <a:buSzPts val="1620"/>
              <a:buFont typeface="Arial"/>
              <a:buChar char="●"/>
            </a:pPr>
            <a:r>
              <a:rPr lang="en-US" sz="1800" b="0" i="0" u="none">
                <a:solidFill>
                  <a:schemeClr val="dk1"/>
                </a:solidFill>
                <a:latin typeface="Helvetica Neue"/>
                <a:ea typeface="Helvetica Neue"/>
                <a:cs typeface="Helvetica Neue"/>
                <a:sym typeface="Helvetica Neue"/>
              </a:rPr>
              <a:t>If graph contains no cycles ⇒ no deadlock</a:t>
            </a:r>
            <a:endParaRPr/>
          </a:p>
          <a:p>
            <a:pPr marL="342900" lvl="0" indent="-342900" algn="l" rtl="0">
              <a:lnSpc>
                <a:spcPct val="100000"/>
              </a:lnSpc>
              <a:spcBef>
                <a:spcPts val="630"/>
              </a:spcBef>
              <a:spcAft>
                <a:spcPts val="0"/>
              </a:spcAft>
              <a:buClr>
                <a:srgbClr val="993300"/>
              </a:buClr>
              <a:buSzPts val="1620"/>
              <a:buFont typeface="Arial"/>
              <a:buChar char="●"/>
            </a:pPr>
            <a:r>
              <a:rPr lang="en-US" sz="1800" b="0" i="0" u="none">
                <a:solidFill>
                  <a:schemeClr val="dk1"/>
                </a:solidFill>
                <a:latin typeface="Helvetica Neue"/>
                <a:ea typeface="Helvetica Neue"/>
                <a:cs typeface="Helvetica Neue"/>
                <a:sym typeface="Helvetica Neue"/>
              </a:rPr>
              <a:t>If graph contains a cycle ⇒</a:t>
            </a:r>
            <a:endParaRPr/>
          </a:p>
          <a:p>
            <a:pPr marL="742950" lvl="1" indent="-285750" algn="l" rtl="0">
              <a:lnSpc>
                <a:spcPct val="100000"/>
              </a:lnSpc>
              <a:spcBef>
                <a:spcPts val="630"/>
              </a:spcBef>
              <a:spcAft>
                <a:spcPts val="0"/>
              </a:spcAft>
              <a:buClr>
                <a:srgbClr val="CC6600"/>
              </a:buClr>
              <a:buSzPts val="1440"/>
              <a:buFont typeface="Arial"/>
              <a:buChar char="●"/>
            </a:pPr>
            <a:r>
              <a:rPr lang="en-US" sz="1800" b="0" i="0" u="none">
                <a:solidFill>
                  <a:schemeClr val="dk1"/>
                </a:solidFill>
                <a:latin typeface="Helvetica Neue"/>
                <a:ea typeface="Helvetica Neue"/>
                <a:cs typeface="Helvetica Neue"/>
                <a:sym typeface="Helvetica Neue"/>
              </a:rPr>
              <a:t>if only one instance per resource type, then deadlock</a:t>
            </a:r>
            <a:endParaRPr/>
          </a:p>
          <a:p>
            <a:pPr marL="742950" lvl="1" indent="-285750" algn="l" rtl="0">
              <a:lnSpc>
                <a:spcPct val="100000"/>
              </a:lnSpc>
              <a:spcBef>
                <a:spcPts val="630"/>
              </a:spcBef>
              <a:spcAft>
                <a:spcPts val="0"/>
              </a:spcAft>
              <a:buClr>
                <a:srgbClr val="CC6600"/>
              </a:buClr>
              <a:buSzPts val="1440"/>
              <a:buFont typeface="Arial"/>
              <a:buChar char="●"/>
            </a:pPr>
            <a:r>
              <a:rPr lang="en-US" sz="1800" b="0" i="0" u="none">
                <a:solidFill>
                  <a:schemeClr val="dk1"/>
                </a:solidFill>
                <a:latin typeface="Helvetica Neue"/>
                <a:ea typeface="Helvetica Neue"/>
                <a:cs typeface="Helvetica Neue"/>
                <a:sym typeface="Helvetica Neue"/>
              </a:rPr>
              <a:t>if several instances per resource type, possibility of deadlock</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26"/>
          <p:cNvSpPr txBox="1">
            <a:spLocks noGrp="1"/>
          </p:cNvSpPr>
          <p:nvPr>
            <p:ph type="title"/>
          </p:nvPr>
        </p:nvSpPr>
        <p:spPr>
          <a:xfrm>
            <a:off x="1109662" y="214312"/>
            <a:ext cx="7577100" cy="576300"/>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Clr>
                <a:srgbClr val="006699"/>
              </a:buClr>
              <a:buSzPts val="3200"/>
              <a:buFont typeface="Arial"/>
              <a:buNone/>
            </a:pPr>
            <a:r>
              <a:rPr lang="en-US" sz="3200" b="1" i="0" u="none">
                <a:solidFill>
                  <a:srgbClr val="006699"/>
                </a:solidFill>
                <a:latin typeface="Arial"/>
                <a:ea typeface="Arial"/>
                <a:cs typeface="Arial"/>
                <a:sym typeface="Arial"/>
              </a:rPr>
              <a:t>Methods for Handling Deadlocks</a:t>
            </a:r>
            <a:endParaRPr/>
          </a:p>
        </p:txBody>
      </p:sp>
      <p:sp>
        <p:nvSpPr>
          <p:cNvPr id="168" name="Google Shape;168;p26"/>
          <p:cNvSpPr txBox="1">
            <a:spLocks noGrp="1"/>
          </p:cNvSpPr>
          <p:nvPr>
            <p:ph type="body" idx="1"/>
          </p:nvPr>
        </p:nvSpPr>
        <p:spPr>
          <a:xfrm>
            <a:off x="882650" y="1198562"/>
            <a:ext cx="6153300" cy="32958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993300"/>
              </a:buClr>
              <a:buSzPts val="1620"/>
              <a:buFont typeface="Arial"/>
              <a:buChar char="●"/>
            </a:pPr>
            <a:r>
              <a:rPr lang="en-US" sz="1800" b="0" i="0" u="none">
                <a:solidFill>
                  <a:schemeClr val="dk1"/>
                </a:solidFill>
                <a:latin typeface="Helvetica Neue"/>
                <a:ea typeface="Helvetica Neue"/>
                <a:cs typeface="Helvetica Neue"/>
                <a:sym typeface="Helvetica Neue"/>
              </a:rPr>
              <a:t>Ensure that the system will </a:t>
            </a:r>
            <a:r>
              <a:rPr lang="en-US" sz="1800" b="1" i="1" u="none">
                <a:solidFill>
                  <a:srgbClr val="FF0066"/>
                </a:solidFill>
                <a:latin typeface="Helvetica Neue"/>
                <a:ea typeface="Helvetica Neue"/>
                <a:cs typeface="Helvetica Neue"/>
                <a:sym typeface="Helvetica Neue"/>
              </a:rPr>
              <a:t>never</a:t>
            </a:r>
            <a:r>
              <a:rPr lang="en-US" sz="1800" b="0" i="0" u="none">
                <a:solidFill>
                  <a:schemeClr val="dk1"/>
                </a:solidFill>
                <a:latin typeface="Helvetica Neue"/>
                <a:ea typeface="Helvetica Neue"/>
                <a:cs typeface="Helvetica Neue"/>
                <a:sym typeface="Helvetica Neue"/>
              </a:rPr>
              <a:t> enter a deadlock state:</a:t>
            </a:r>
            <a:endParaRPr/>
          </a:p>
          <a:p>
            <a:pPr marL="742950" lvl="1" indent="-285750" algn="l" rtl="0">
              <a:lnSpc>
                <a:spcPct val="100000"/>
              </a:lnSpc>
              <a:spcBef>
                <a:spcPts val="630"/>
              </a:spcBef>
              <a:spcAft>
                <a:spcPts val="0"/>
              </a:spcAft>
              <a:buClr>
                <a:srgbClr val="CC6600"/>
              </a:buClr>
              <a:buSzPts val="1440"/>
              <a:buFont typeface="Arial"/>
              <a:buChar char="●"/>
            </a:pPr>
            <a:r>
              <a:rPr lang="en-US" sz="1800" b="0" i="0" u="none">
                <a:solidFill>
                  <a:schemeClr val="dk1"/>
                </a:solidFill>
                <a:latin typeface="Helvetica Neue"/>
                <a:ea typeface="Helvetica Neue"/>
                <a:cs typeface="Helvetica Neue"/>
                <a:sym typeface="Helvetica Neue"/>
              </a:rPr>
              <a:t>Deadlock prevention</a:t>
            </a:r>
            <a:endParaRPr/>
          </a:p>
          <a:p>
            <a:pPr marL="742950" lvl="1" indent="-285750" algn="l" rtl="0">
              <a:lnSpc>
                <a:spcPct val="100000"/>
              </a:lnSpc>
              <a:spcBef>
                <a:spcPts val="630"/>
              </a:spcBef>
              <a:spcAft>
                <a:spcPts val="0"/>
              </a:spcAft>
              <a:buClr>
                <a:srgbClr val="CC6600"/>
              </a:buClr>
              <a:buSzPts val="1440"/>
              <a:buFont typeface="Arial"/>
              <a:buChar char="●"/>
            </a:pPr>
            <a:r>
              <a:rPr lang="en-US" sz="1800" b="0" i="0" u="none">
                <a:solidFill>
                  <a:schemeClr val="dk1"/>
                </a:solidFill>
                <a:latin typeface="Helvetica Neue"/>
                <a:ea typeface="Helvetica Neue"/>
                <a:cs typeface="Helvetica Neue"/>
                <a:sym typeface="Helvetica Neue"/>
              </a:rPr>
              <a:t>Deadlock avoidence</a:t>
            </a:r>
            <a:endParaRPr/>
          </a:p>
          <a:p>
            <a:pPr marL="342900" lvl="0" indent="-342900" algn="l" rtl="0">
              <a:lnSpc>
                <a:spcPct val="100000"/>
              </a:lnSpc>
              <a:spcBef>
                <a:spcPts val="630"/>
              </a:spcBef>
              <a:spcAft>
                <a:spcPts val="0"/>
              </a:spcAft>
              <a:buClr>
                <a:srgbClr val="993300"/>
              </a:buClr>
              <a:buSzPts val="1620"/>
              <a:buFont typeface="Arial"/>
              <a:buChar char="●"/>
            </a:pPr>
            <a:r>
              <a:rPr lang="en-US" sz="1800" b="0" i="0" u="none">
                <a:solidFill>
                  <a:schemeClr val="dk1"/>
                </a:solidFill>
                <a:latin typeface="Helvetica Neue"/>
                <a:ea typeface="Helvetica Neue"/>
                <a:cs typeface="Helvetica Neue"/>
                <a:sym typeface="Helvetica Neue"/>
              </a:rPr>
              <a:t>Allow the system to enter a deadlock state and then recover</a:t>
            </a:r>
            <a:endParaRPr/>
          </a:p>
          <a:p>
            <a:pPr marL="342900" lvl="0" indent="-342900" algn="l" rtl="0">
              <a:lnSpc>
                <a:spcPct val="100000"/>
              </a:lnSpc>
              <a:spcBef>
                <a:spcPts val="630"/>
              </a:spcBef>
              <a:spcAft>
                <a:spcPts val="0"/>
              </a:spcAft>
              <a:buClr>
                <a:srgbClr val="993300"/>
              </a:buClr>
              <a:buSzPts val="1620"/>
              <a:buFont typeface="Arial"/>
              <a:buChar char="●"/>
            </a:pPr>
            <a:r>
              <a:rPr lang="en-US" sz="1800" b="0" i="0" u="none">
                <a:solidFill>
                  <a:schemeClr val="dk1"/>
                </a:solidFill>
                <a:latin typeface="Helvetica Neue"/>
                <a:ea typeface="Helvetica Neue"/>
                <a:cs typeface="Helvetica Neue"/>
                <a:sym typeface="Helvetica Neue"/>
              </a:rPr>
              <a:t>Ignore the problem and pretend that deadlocks never occur in the system; used by most operating systems, including UNIX</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27"/>
          <p:cNvSpPr txBox="1">
            <a:spLocks noGrp="1"/>
          </p:cNvSpPr>
          <p:nvPr>
            <p:ph type="title"/>
          </p:nvPr>
        </p:nvSpPr>
        <p:spPr>
          <a:xfrm>
            <a:off x="885825" y="198437"/>
            <a:ext cx="7800900" cy="576300"/>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Clr>
                <a:srgbClr val="006699"/>
              </a:buClr>
              <a:buSzPts val="3200"/>
              <a:buFont typeface="Arial"/>
              <a:buNone/>
            </a:pPr>
            <a:r>
              <a:rPr lang="en-US" sz="3200" b="1" i="0" u="none">
                <a:solidFill>
                  <a:srgbClr val="006699"/>
                </a:solidFill>
                <a:latin typeface="Arial"/>
                <a:ea typeface="Arial"/>
                <a:cs typeface="Arial"/>
                <a:sym typeface="Arial"/>
              </a:rPr>
              <a:t>Deadlock Prevention</a:t>
            </a:r>
            <a:endParaRPr/>
          </a:p>
        </p:txBody>
      </p:sp>
      <p:sp>
        <p:nvSpPr>
          <p:cNvPr id="175" name="Google Shape;175;p27"/>
          <p:cNvSpPr txBox="1">
            <a:spLocks noGrp="1"/>
          </p:cNvSpPr>
          <p:nvPr>
            <p:ph type="body" idx="1"/>
          </p:nvPr>
        </p:nvSpPr>
        <p:spPr>
          <a:xfrm>
            <a:off x="1160462" y="1633537"/>
            <a:ext cx="6522900" cy="38226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993300"/>
              </a:buClr>
              <a:buSzPts val="1620"/>
              <a:buFont typeface="Arial"/>
              <a:buChar char="●"/>
            </a:pPr>
            <a:r>
              <a:rPr lang="en-US" sz="1800" b="1" i="0" u="none">
                <a:solidFill>
                  <a:schemeClr val="dk1"/>
                </a:solidFill>
                <a:latin typeface="Helvetica Neue"/>
                <a:ea typeface="Helvetica Neue"/>
                <a:cs typeface="Helvetica Neue"/>
                <a:sym typeface="Helvetica Neue"/>
              </a:rPr>
              <a:t>Mutual Exclusion</a:t>
            </a:r>
            <a:r>
              <a:rPr lang="en-US" sz="1800" b="0" i="0" u="none">
                <a:solidFill>
                  <a:schemeClr val="dk1"/>
                </a:solidFill>
                <a:latin typeface="Helvetica Neue"/>
                <a:ea typeface="Helvetica Neue"/>
                <a:cs typeface="Helvetica Neue"/>
                <a:sym typeface="Helvetica Neue"/>
              </a:rPr>
              <a:t> – not required for sharable resources (e.g., read-only files); must hold for non-sharable resources</a:t>
            </a:r>
            <a:endParaRPr/>
          </a:p>
          <a:p>
            <a:pPr marL="342900" lvl="0" indent="-342900" algn="l" rtl="0">
              <a:lnSpc>
                <a:spcPct val="100000"/>
              </a:lnSpc>
              <a:spcBef>
                <a:spcPts val="630"/>
              </a:spcBef>
              <a:spcAft>
                <a:spcPts val="0"/>
              </a:spcAft>
              <a:buClr>
                <a:srgbClr val="993300"/>
              </a:buClr>
              <a:buSzPts val="1620"/>
              <a:buFont typeface="Arial"/>
              <a:buChar char="●"/>
            </a:pPr>
            <a:r>
              <a:rPr lang="en-US" sz="1800" b="1" i="0" u="none">
                <a:solidFill>
                  <a:schemeClr val="dk1"/>
                </a:solidFill>
                <a:latin typeface="Helvetica Neue"/>
                <a:ea typeface="Helvetica Neue"/>
                <a:cs typeface="Helvetica Neue"/>
                <a:sym typeface="Helvetica Neue"/>
              </a:rPr>
              <a:t>Hold and Wait</a:t>
            </a:r>
            <a:r>
              <a:rPr lang="en-US" sz="1800" b="0" i="0" u="none">
                <a:solidFill>
                  <a:schemeClr val="dk1"/>
                </a:solidFill>
                <a:latin typeface="Helvetica Neue"/>
                <a:ea typeface="Helvetica Neue"/>
                <a:cs typeface="Helvetica Neue"/>
                <a:sym typeface="Helvetica Neue"/>
              </a:rPr>
              <a:t> – must guarantee that whenever a process requests a resource, it does not hold any other resources</a:t>
            </a:r>
            <a:endParaRPr/>
          </a:p>
          <a:p>
            <a:pPr marL="742950" lvl="1" indent="-285750" algn="l" rtl="0">
              <a:lnSpc>
                <a:spcPct val="100000"/>
              </a:lnSpc>
              <a:spcBef>
                <a:spcPts val="630"/>
              </a:spcBef>
              <a:spcAft>
                <a:spcPts val="0"/>
              </a:spcAft>
              <a:buClr>
                <a:srgbClr val="CC6600"/>
              </a:buClr>
              <a:buSzPts val="1440"/>
              <a:buFont typeface="Arial"/>
              <a:buChar char="●"/>
            </a:pPr>
            <a:r>
              <a:rPr lang="en-US" sz="1800" b="0" i="0" u="none">
                <a:solidFill>
                  <a:schemeClr val="dk1"/>
                </a:solidFill>
                <a:latin typeface="Helvetica Neue"/>
                <a:ea typeface="Helvetica Neue"/>
                <a:cs typeface="Helvetica Neue"/>
                <a:sym typeface="Helvetica Neue"/>
              </a:rPr>
              <a:t>Require process to request and be allocated all its resources before it begins execution, or allow process to request resources only when the process has none allocated to it.</a:t>
            </a:r>
            <a:endParaRPr/>
          </a:p>
          <a:p>
            <a:pPr marL="742950" lvl="1" indent="-285750" algn="l" rtl="0">
              <a:lnSpc>
                <a:spcPct val="100000"/>
              </a:lnSpc>
              <a:spcBef>
                <a:spcPts val="630"/>
              </a:spcBef>
              <a:spcAft>
                <a:spcPts val="0"/>
              </a:spcAft>
              <a:buClr>
                <a:srgbClr val="CC6600"/>
              </a:buClr>
              <a:buSzPts val="1440"/>
              <a:buFont typeface="Arial"/>
              <a:buChar char="●"/>
            </a:pPr>
            <a:r>
              <a:rPr lang="en-US" sz="1800" b="0" i="0" u="none">
                <a:solidFill>
                  <a:schemeClr val="dk1"/>
                </a:solidFill>
                <a:latin typeface="Helvetica Neue"/>
                <a:ea typeface="Helvetica Neue"/>
                <a:cs typeface="Helvetica Neue"/>
                <a:sym typeface="Helvetica Neue"/>
              </a:rPr>
              <a:t>Low resource utilization; starvation possible</a:t>
            </a:r>
            <a:endParaRPr/>
          </a:p>
        </p:txBody>
      </p:sp>
      <p:sp>
        <p:nvSpPr>
          <p:cNvPr id="176" name="Google Shape;176;p27"/>
          <p:cNvSpPr txBox="1"/>
          <p:nvPr/>
        </p:nvSpPr>
        <p:spPr>
          <a:xfrm>
            <a:off x="819150" y="1116012"/>
            <a:ext cx="4273500" cy="366600"/>
          </a:xfrm>
          <a:prstGeom prst="rect">
            <a:avLst/>
          </a:prstGeom>
          <a:noFill/>
          <a:ln>
            <a:noFill/>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Clr>
                <a:schemeClr val="dk1"/>
              </a:buClr>
              <a:buSzPts val="1800"/>
              <a:buFont typeface="Helvetica Neue"/>
              <a:buNone/>
            </a:pPr>
            <a:r>
              <a:rPr lang="en-US" sz="1800" b="0" i="0" u="none">
                <a:solidFill>
                  <a:schemeClr val="dk1"/>
                </a:solidFill>
                <a:latin typeface="Helvetica Neue"/>
                <a:ea typeface="Helvetica Neue"/>
                <a:cs typeface="Helvetica Neue"/>
                <a:sym typeface="Helvetica Neue"/>
              </a:rPr>
              <a:t>Restrain the ways request can be made</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28"/>
          <p:cNvSpPr txBox="1">
            <a:spLocks noGrp="1"/>
          </p:cNvSpPr>
          <p:nvPr>
            <p:ph type="title"/>
          </p:nvPr>
        </p:nvSpPr>
        <p:spPr>
          <a:xfrm>
            <a:off x="1003300" y="166687"/>
            <a:ext cx="7683600" cy="576300"/>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Clr>
                <a:srgbClr val="006699"/>
              </a:buClr>
              <a:buSzPts val="3200"/>
              <a:buFont typeface="Arial"/>
              <a:buNone/>
            </a:pPr>
            <a:r>
              <a:rPr lang="en-US" sz="3200" b="1" i="0" u="none">
                <a:solidFill>
                  <a:srgbClr val="006699"/>
                </a:solidFill>
                <a:latin typeface="Arial"/>
                <a:ea typeface="Arial"/>
                <a:cs typeface="Arial"/>
                <a:sym typeface="Arial"/>
              </a:rPr>
              <a:t>Deadlock Prevention (Cont.)</a:t>
            </a:r>
            <a:endParaRPr/>
          </a:p>
        </p:txBody>
      </p:sp>
      <p:sp>
        <p:nvSpPr>
          <p:cNvPr id="183" name="Google Shape;183;p28"/>
          <p:cNvSpPr txBox="1">
            <a:spLocks noGrp="1"/>
          </p:cNvSpPr>
          <p:nvPr>
            <p:ph type="body" idx="1"/>
          </p:nvPr>
        </p:nvSpPr>
        <p:spPr>
          <a:xfrm>
            <a:off x="838200" y="1076325"/>
            <a:ext cx="6705600" cy="44466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993300"/>
              </a:buClr>
              <a:buSzPts val="1620"/>
              <a:buFont typeface="Arial"/>
              <a:buChar char="●"/>
            </a:pPr>
            <a:r>
              <a:rPr lang="en-US" sz="1800" b="1" i="0" u="none">
                <a:solidFill>
                  <a:schemeClr val="dk1"/>
                </a:solidFill>
                <a:latin typeface="Helvetica Neue"/>
                <a:ea typeface="Helvetica Neue"/>
                <a:cs typeface="Helvetica Neue"/>
                <a:sym typeface="Helvetica Neue"/>
              </a:rPr>
              <a:t>No Preemption</a:t>
            </a:r>
            <a:r>
              <a:rPr lang="en-US" sz="1800" b="0" i="0" u="none">
                <a:solidFill>
                  <a:schemeClr val="dk1"/>
                </a:solidFill>
                <a:latin typeface="Helvetica Neue"/>
                <a:ea typeface="Helvetica Neue"/>
                <a:cs typeface="Helvetica Neue"/>
                <a:sym typeface="Helvetica Neue"/>
              </a:rPr>
              <a:t> –</a:t>
            </a:r>
            <a:endParaRPr/>
          </a:p>
          <a:p>
            <a:pPr marL="742950" lvl="1" indent="-285750" algn="l" rtl="0">
              <a:lnSpc>
                <a:spcPct val="100000"/>
              </a:lnSpc>
              <a:spcBef>
                <a:spcPts val="630"/>
              </a:spcBef>
              <a:spcAft>
                <a:spcPts val="0"/>
              </a:spcAft>
              <a:buClr>
                <a:srgbClr val="CC6600"/>
              </a:buClr>
              <a:buSzPts val="1440"/>
              <a:buFont typeface="Arial"/>
              <a:buChar char="●"/>
            </a:pPr>
            <a:r>
              <a:rPr lang="en-US" sz="1800" b="0" i="0" u="none">
                <a:solidFill>
                  <a:schemeClr val="dk1"/>
                </a:solidFill>
                <a:latin typeface="Helvetica Neue"/>
                <a:ea typeface="Helvetica Neue"/>
                <a:cs typeface="Helvetica Neue"/>
                <a:sym typeface="Helvetica Neue"/>
              </a:rPr>
              <a:t>If a process that is holding some resources requests another resource that cannot be immediately allocated to it, then all resources currently being held are released</a:t>
            </a:r>
            <a:endParaRPr/>
          </a:p>
          <a:p>
            <a:pPr marL="742950" lvl="1" indent="-285750" algn="l" rtl="0">
              <a:lnSpc>
                <a:spcPct val="100000"/>
              </a:lnSpc>
              <a:spcBef>
                <a:spcPts val="630"/>
              </a:spcBef>
              <a:spcAft>
                <a:spcPts val="0"/>
              </a:spcAft>
              <a:buClr>
                <a:srgbClr val="CC6600"/>
              </a:buClr>
              <a:buSzPts val="1440"/>
              <a:buFont typeface="Arial"/>
              <a:buChar char="●"/>
            </a:pPr>
            <a:r>
              <a:rPr lang="en-US" sz="1800" b="0" i="0" u="none">
                <a:solidFill>
                  <a:schemeClr val="dk1"/>
                </a:solidFill>
                <a:latin typeface="Helvetica Neue"/>
                <a:ea typeface="Helvetica Neue"/>
                <a:cs typeface="Helvetica Neue"/>
                <a:sym typeface="Helvetica Neue"/>
              </a:rPr>
              <a:t>Preempted resources are added to the list of resources for which the process is waiting</a:t>
            </a:r>
            <a:endParaRPr/>
          </a:p>
          <a:p>
            <a:pPr marL="742950" lvl="1" indent="-285750" algn="l" rtl="0">
              <a:lnSpc>
                <a:spcPct val="100000"/>
              </a:lnSpc>
              <a:spcBef>
                <a:spcPts val="630"/>
              </a:spcBef>
              <a:spcAft>
                <a:spcPts val="0"/>
              </a:spcAft>
              <a:buClr>
                <a:srgbClr val="CC6600"/>
              </a:buClr>
              <a:buSzPts val="1440"/>
              <a:buFont typeface="Arial"/>
              <a:buChar char="●"/>
            </a:pPr>
            <a:r>
              <a:rPr lang="en-US" sz="1800" b="0" i="0" u="none">
                <a:solidFill>
                  <a:schemeClr val="dk1"/>
                </a:solidFill>
                <a:latin typeface="Helvetica Neue"/>
                <a:ea typeface="Helvetica Neue"/>
                <a:cs typeface="Helvetica Neue"/>
                <a:sym typeface="Helvetica Neue"/>
              </a:rPr>
              <a:t>Process will be restarted only when it can regain its old resources, as well as the new ones that it is requesting</a:t>
            </a:r>
            <a:endParaRPr/>
          </a:p>
          <a:p>
            <a:pPr marL="342900" lvl="0" indent="-342900" algn="l" rtl="0">
              <a:lnSpc>
                <a:spcPct val="100000"/>
              </a:lnSpc>
              <a:spcBef>
                <a:spcPts val="630"/>
              </a:spcBef>
              <a:spcAft>
                <a:spcPts val="0"/>
              </a:spcAft>
              <a:buClr>
                <a:srgbClr val="993300"/>
              </a:buClr>
              <a:buSzPts val="1620"/>
              <a:buFont typeface="Arial"/>
              <a:buChar char="●"/>
            </a:pPr>
            <a:r>
              <a:rPr lang="en-US" sz="1800" b="1" i="0" u="none">
                <a:solidFill>
                  <a:schemeClr val="dk1"/>
                </a:solidFill>
                <a:latin typeface="Helvetica Neue"/>
                <a:ea typeface="Helvetica Neue"/>
                <a:cs typeface="Helvetica Neue"/>
                <a:sym typeface="Helvetica Neue"/>
              </a:rPr>
              <a:t>Circular Wait</a:t>
            </a:r>
            <a:r>
              <a:rPr lang="en-US" sz="1800" b="0" i="0" u="none">
                <a:solidFill>
                  <a:schemeClr val="dk1"/>
                </a:solidFill>
                <a:latin typeface="Helvetica Neue"/>
                <a:ea typeface="Helvetica Neue"/>
                <a:cs typeface="Helvetica Neue"/>
                <a:sym typeface="Helvetica Neue"/>
              </a:rPr>
              <a:t> – impose a total ordering of all resource types, and require that each process requests resources in an increasing order of enumeration</a:t>
            </a:r>
            <a:endParaRPr/>
          </a:p>
          <a:p>
            <a:pPr marL="342900" lvl="0" indent="-240030" algn="l" rtl="0">
              <a:spcBef>
                <a:spcPts val="630"/>
              </a:spcBef>
              <a:spcAft>
                <a:spcPts val="0"/>
              </a:spcAft>
              <a:buSzPts val="1620"/>
              <a:buNone/>
            </a:pPr>
            <a:endParaRPr sz="1800" b="0" i="0" u="none">
              <a:solidFill>
                <a:schemeClr val="dk1"/>
              </a:solidFill>
              <a:latin typeface="Helvetica Neue"/>
              <a:ea typeface="Helvetica Neue"/>
              <a:cs typeface="Helvetica Neue"/>
              <a:sym typeface="Helvetica Neue"/>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29"/>
          <p:cNvSpPr txBox="1">
            <a:spLocks noGrp="1"/>
          </p:cNvSpPr>
          <p:nvPr>
            <p:ph type="title"/>
          </p:nvPr>
        </p:nvSpPr>
        <p:spPr>
          <a:xfrm>
            <a:off x="1003300" y="103187"/>
            <a:ext cx="7683600" cy="576300"/>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Clr>
                <a:srgbClr val="006699"/>
              </a:buClr>
              <a:buSzPts val="3200"/>
              <a:buFont typeface="Arial"/>
              <a:buNone/>
            </a:pPr>
            <a:r>
              <a:rPr lang="en-US" sz="3200" b="1" i="0" u="none">
                <a:solidFill>
                  <a:srgbClr val="006699"/>
                </a:solidFill>
                <a:latin typeface="Arial"/>
                <a:ea typeface="Arial"/>
                <a:cs typeface="Arial"/>
                <a:sym typeface="Arial"/>
              </a:rPr>
              <a:t>Deadlock Example</a:t>
            </a:r>
            <a:endParaRPr/>
          </a:p>
        </p:txBody>
      </p:sp>
      <p:sp>
        <p:nvSpPr>
          <p:cNvPr id="190" name="Google Shape;190;p29"/>
          <p:cNvSpPr txBox="1">
            <a:spLocks noGrp="1"/>
          </p:cNvSpPr>
          <p:nvPr>
            <p:ph type="body" idx="1"/>
          </p:nvPr>
        </p:nvSpPr>
        <p:spPr>
          <a:xfrm>
            <a:off x="1355725" y="1076325"/>
            <a:ext cx="6747000" cy="51672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260"/>
              <a:buNone/>
            </a:pPr>
            <a:r>
              <a:rPr lang="en-US" sz="1400" b="0" i="0" u="none">
                <a:solidFill>
                  <a:srgbClr val="000000"/>
                </a:solidFill>
                <a:latin typeface="Courier New"/>
                <a:ea typeface="Courier New"/>
                <a:cs typeface="Courier New"/>
                <a:sym typeface="Courier New"/>
              </a:rPr>
              <a:t>/* thread one runs in this function */ </a:t>
            </a:r>
            <a:endParaRPr/>
          </a:p>
          <a:p>
            <a:pPr marL="0" lvl="0" indent="0" algn="l" rtl="0">
              <a:lnSpc>
                <a:spcPct val="100000"/>
              </a:lnSpc>
              <a:spcBef>
                <a:spcPts val="490"/>
              </a:spcBef>
              <a:spcAft>
                <a:spcPts val="0"/>
              </a:spcAft>
              <a:buSzPts val="1260"/>
              <a:buNone/>
            </a:pPr>
            <a:r>
              <a:rPr lang="en-US" sz="1400" b="0" i="0" u="none">
                <a:solidFill>
                  <a:srgbClr val="000000"/>
                </a:solidFill>
                <a:latin typeface="Courier New"/>
                <a:ea typeface="Courier New"/>
                <a:cs typeface="Courier New"/>
                <a:sym typeface="Courier New"/>
              </a:rPr>
              <a:t>void *do_work_one(void *param)</a:t>
            </a:r>
            <a:br>
              <a:rPr lang="en-US" sz="1400" b="0" i="0" u="none">
                <a:solidFill>
                  <a:srgbClr val="000000"/>
                </a:solidFill>
                <a:latin typeface="Courier New"/>
                <a:ea typeface="Courier New"/>
                <a:cs typeface="Courier New"/>
                <a:sym typeface="Courier New"/>
              </a:rPr>
            </a:br>
            <a:r>
              <a:rPr lang="en-US" sz="1100" b="0" i="0" u="none">
                <a:solidFill>
                  <a:srgbClr val="000000"/>
                </a:solidFill>
                <a:latin typeface="Courier New"/>
                <a:ea typeface="Courier New"/>
                <a:cs typeface="Courier New"/>
                <a:sym typeface="Courier New"/>
              </a:rPr>
              <a:t>{ </a:t>
            </a:r>
            <a:endParaRPr/>
          </a:p>
          <a:p>
            <a:pPr marL="0" lvl="0" indent="0" algn="l" rtl="0">
              <a:lnSpc>
                <a:spcPct val="100000"/>
              </a:lnSpc>
              <a:spcBef>
                <a:spcPts val="490"/>
              </a:spcBef>
              <a:spcAft>
                <a:spcPts val="0"/>
              </a:spcAft>
              <a:buSzPts val="1260"/>
              <a:buNone/>
            </a:pPr>
            <a:r>
              <a:rPr lang="en-US" sz="1400" b="0" i="0" u="none">
                <a:solidFill>
                  <a:srgbClr val="000000"/>
                </a:solidFill>
                <a:latin typeface="Courier New"/>
                <a:ea typeface="Courier New"/>
                <a:cs typeface="Courier New"/>
                <a:sym typeface="Courier New"/>
              </a:rPr>
              <a:t>   pthread_mutex_lock(&amp;first_mutex); </a:t>
            </a:r>
            <a:endParaRPr/>
          </a:p>
          <a:p>
            <a:pPr marL="0" lvl="0" indent="0" algn="l" rtl="0">
              <a:lnSpc>
                <a:spcPct val="100000"/>
              </a:lnSpc>
              <a:spcBef>
                <a:spcPts val="490"/>
              </a:spcBef>
              <a:spcAft>
                <a:spcPts val="0"/>
              </a:spcAft>
              <a:buSzPts val="1260"/>
              <a:buNone/>
            </a:pPr>
            <a:r>
              <a:rPr lang="en-US" sz="1400" b="0" i="0" u="none">
                <a:solidFill>
                  <a:srgbClr val="000000"/>
                </a:solidFill>
                <a:latin typeface="Courier New"/>
                <a:ea typeface="Courier New"/>
                <a:cs typeface="Courier New"/>
                <a:sym typeface="Courier New"/>
              </a:rPr>
              <a:t>   pthread_mutex_lock(&amp;second_mutex); </a:t>
            </a:r>
            <a:endParaRPr/>
          </a:p>
          <a:p>
            <a:pPr marL="0" lvl="0" indent="0" algn="l" rtl="0">
              <a:lnSpc>
                <a:spcPct val="100000"/>
              </a:lnSpc>
              <a:spcBef>
                <a:spcPts val="490"/>
              </a:spcBef>
              <a:spcAft>
                <a:spcPts val="0"/>
              </a:spcAft>
              <a:buSzPts val="1260"/>
              <a:buNone/>
            </a:pPr>
            <a:r>
              <a:rPr lang="en-US" sz="1400" b="0" i="0" u="none">
                <a:solidFill>
                  <a:srgbClr val="000000"/>
                </a:solidFill>
                <a:latin typeface="Courier New"/>
                <a:ea typeface="Courier New"/>
                <a:cs typeface="Courier New"/>
                <a:sym typeface="Courier New"/>
              </a:rPr>
              <a:t>   /** * Do some work */</a:t>
            </a:r>
            <a:br>
              <a:rPr lang="en-US" sz="1400" b="0" i="0" u="none">
                <a:solidFill>
                  <a:srgbClr val="000000"/>
                </a:solidFill>
                <a:latin typeface="Courier New"/>
                <a:ea typeface="Courier New"/>
                <a:cs typeface="Courier New"/>
                <a:sym typeface="Courier New"/>
              </a:rPr>
            </a:br>
            <a:r>
              <a:rPr lang="en-US" sz="1400" b="0" i="0" u="none">
                <a:solidFill>
                  <a:srgbClr val="000000"/>
                </a:solidFill>
                <a:latin typeface="Courier New"/>
                <a:ea typeface="Courier New"/>
                <a:cs typeface="Courier New"/>
                <a:sym typeface="Courier New"/>
              </a:rPr>
              <a:t>   pthread_mutex_unlock(&amp;second_mutex); </a:t>
            </a:r>
            <a:endParaRPr/>
          </a:p>
          <a:p>
            <a:pPr marL="0" lvl="0" indent="0" algn="l" rtl="0">
              <a:lnSpc>
                <a:spcPct val="100000"/>
              </a:lnSpc>
              <a:spcBef>
                <a:spcPts val="490"/>
              </a:spcBef>
              <a:spcAft>
                <a:spcPts val="0"/>
              </a:spcAft>
              <a:buSzPts val="1260"/>
              <a:buNone/>
            </a:pPr>
            <a:r>
              <a:rPr lang="en-US" sz="1400" b="0" i="0" u="none">
                <a:solidFill>
                  <a:srgbClr val="000000"/>
                </a:solidFill>
                <a:latin typeface="Courier New"/>
                <a:ea typeface="Courier New"/>
                <a:cs typeface="Courier New"/>
                <a:sym typeface="Courier New"/>
              </a:rPr>
              <a:t>   pthread_mutex_unlock(&amp;first_mutex); </a:t>
            </a:r>
            <a:endParaRPr/>
          </a:p>
          <a:p>
            <a:pPr marL="0" lvl="0" indent="0" algn="l" rtl="0">
              <a:lnSpc>
                <a:spcPct val="100000"/>
              </a:lnSpc>
              <a:spcBef>
                <a:spcPts val="490"/>
              </a:spcBef>
              <a:spcAft>
                <a:spcPts val="0"/>
              </a:spcAft>
              <a:buSzPts val="1260"/>
              <a:buNone/>
            </a:pPr>
            <a:r>
              <a:rPr lang="en-US" sz="1400" b="0" i="0" u="none">
                <a:solidFill>
                  <a:srgbClr val="000000"/>
                </a:solidFill>
                <a:latin typeface="Courier New"/>
                <a:ea typeface="Courier New"/>
                <a:cs typeface="Courier New"/>
                <a:sym typeface="Courier New"/>
              </a:rPr>
              <a:t>   pthread_exit(0); </a:t>
            </a:r>
            <a:endParaRPr/>
          </a:p>
          <a:p>
            <a:pPr marL="0" lvl="0" indent="0" algn="l" rtl="0">
              <a:lnSpc>
                <a:spcPct val="100000"/>
              </a:lnSpc>
              <a:spcBef>
                <a:spcPts val="490"/>
              </a:spcBef>
              <a:spcAft>
                <a:spcPts val="0"/>
              </a:spcAft>
              <a:buSzPts val="1260"/>
              <a:buNone/>
            </a:pPr>
            <a:r>
              <a:rPr lang="en-US" sz="1400" b="0" i="0" u="none">
                <a:solidFill>
                  <a:srgbClr val="000000"/>
                </a:solidFill>
                <a:latin typeface="Courier New"/>
                <a:ea typeface="Courier New"/>
                <a:cs typeface="Courier New"/>
                <a:sym typeface="Courier New"/>
              </a:rPr>
              <a:t>} </a:t>
            </a:r>
            <a:endParaRPr/>
          </a:p>
          <a:p>
            <a:pPr marL="0" lvl="0" indent="0" algn="l" rtl="0">
              <a:lnSpc>
                <a:spcPct val="100000"/>
              </a:lnSpc>
              <a:spcBef>
                <a:spcPts val="490"/>
              </a:spcBef>
              <a:spcAft>
                <a:spcPts val="0"/>
              </a:spcAft>
              <a:buSzPts val="1260"/>
              <a:buNone/>
            </a:pPr>
            <a:r>
              <a:rPr lang="en-US" sz="1400" b="0" i="0" u="none">
                <a:solidFill>
                  <a:srgbClr val="000000"/>
                </a:solidFill>
                <a:latin typeface="Courier New"/>
                <a:ea typeface="Courier New"/>
                <a:cs typeface="Courier New"/>
                <a:sym typeface="Courier New"/>
              </a:rPr>
              <a:t>/* thread two runs in this function */ </a:t>
            </a:r>
            <a:endParaRPr/>
          </a:p>
          <a:p>
            <a:pPr marL="0" lvl="0" indent="0" algn="l" rtl="0">
              <a:lnSpc>
                <a:spcPct val="100000"/>
              </a:lnSpc>
              <a:spcBef>
                <a:spcPts val="490"/>
              </a:spcBef>
              <a:spcAft>
                <a:spcPts val="0"/>
              </a:spcAft>
              <a:buSzPts val="1260"/>
              <a:buNone/>
            </a:pPr>
            <a:r>
              <a:rPr lang="en-US" sz="1400" b="0" i="0" u="none">
                <a:solidFill>
                  <a:srgbClr val="000000"/>
                </a:solidFill>
                <a:latin typeface="Courier New"/>
                <a:ea typeface="Courier New"/>
                <a:cs typeface="Courier New"/>
                <a:sym typeface="Courier New"/>
              </a:rPr>
              <a:t>void *do_work_two(void *param)</a:t>
            </a:r>
            <a:br>
              <a:rPr lang="en-US" sz="1400" b="0" i="0" u="none">
                <a:solidFill>
                  <a:srgbClr val="000000"/>
                </a:solidFill>
                <a:latin typeface="Courier New"/>
                <a:ea typeface="Courier New"/>
                <a:cs typeface="Courier New"/>
                <a:sym typeface="Courier New"/>
              </a:rPr>
            </a:br>
            <a:r>
              <a:rPr lang="en-US" sz="1100" b="0" i="0" u="none">
                <a:solidFill>
                  <a:srgbClr val="000000"/>
                </a:solidFill>
                <a:latin typeface="Courier New"/>
                <a:ea typeface="Courier New"/>
                <a:cs typeface="Courier New"/>
                <a:sym typeface="Courier New"/>
              </a:rPr>
              <a:t>{ </a:t>
            </a:r>
            <a:endParaRPr/>
          </a:p>
          <a:p>
            <a:pPr marL="0" lvl="0" indent="0" algn="l" rtl="0">
              <a:lnSpc>
                <a:spcPct val="100000"/>
              </a:lnSpc>
              <a:spcBef>
                <a:spcPts val="490"/>
              </a:spcBef>
              <a:spcAft>
                <a:spcPts val="0"/>
              </a:spcAft>
              <a:buSzPts val="1260"/>
              <a:buNone/>
            </a:pPr>
            <a:r>
              <a:rPr lang="en-US" sz="1400" b="0" i="0" u="none">
                <a:solidFill>
                  <a:srgbClr val="000000"/>
                </a:solidFill>
                <a:latin typeface="Courier New"/>
                <a:ea typeface="Courier New"/>
                <a:cs typeface="Courier New"/>
                <a:sym typeface="Courier New"/>
              </a:rPr>
              <a:t>   pthread_mutex_lock(&amp;second_mutex); </a:t>
            </a:r>
            <a:endParaRPr/>
          </a:p>
          <a:p>
            <a:pPr marL="0" lvl="0" indent="0" algn="l" rtl="0">
              <a:lnSpc>
                <a:spcPct val="100000"/>
              </a:lnSpc>
              <a:spcBef>
                <a:spcPts val="490"/>
              </a:spcBef>
              <a:spcAft>
                <a:spcPts val="0"/>
              </a:spcAft>
              <a:buSzPts val="1260"/>
              <a:buNone/>
            </a:pPr>
            <a:r>
              <a:rPr lang="en-US" sz="1400" b="0" i="0" u="none">
                <a:solidFill>
                  <a:srgbClr val="000000"/>
                </a:solidFill>
                <a:latin typeface="Courier New"/>
                <a:ea typeface="Courier New"/>
                <a:cs typeface="Courier New"/>
                <a:sym typeface="Courier New"/>
              </a:rPr>
              <a:t>   pthread_mutex_lock(&amp;first_mutex); </a:t>
            </a:r>
            <a:endParaRPr/>
          </a:p>
          <a:p>
            <a:pPr marL="0" lvl="0" indent="0" algn="l" rtl="0">
              <a:lnSpc>
                <a:spcPct val="100000"/>
              </a:lnSpc>
              <a:spcBef>
                <a:spcPts val="490"/>
              </a:spcBef>
              <a:spcAft>
                <a:spcPts val="0"/>
              </a:spcAft>
              <a:buSzPts val="1260"/>
              <a:buNone/>
            </a:pPr>
            <a:r>
              <a:rPr lang="en-US" sz="1400" b="0" i="0" u="none">
                <a:solidFill>
                  <a:srgbClr val="000000"/>
                </a:solidFill>
                <a:latin typeface="Courier New"/>
                <a:ea typeface="Courier New"/>
                <a:cs typeface="Courier New"/>
                <a:sym typeface="Courier New"/>
              </a:rPr>
              <a:t>   /** * Do some work */</a:t>
            </a:r>
            <a:br>
              <a:rPr lang="en-US" sz="1400" b="0" i="0" u="none">
                <a:solidFill>
                  <a:srgbClr val="000000"/>
                </a:solidFill>
                <a:latin typeface="Courier New"/>
                <a:ea typeface="Courier New"/>
                <a:cs typeface="Courier New"/>
                <a:sym typeface="Courier New"/>
              </a:rPr>
            </a:br>
            <a:r>
              <a:rPr lang="en-US" sz="1400" b="0" i="0" u="none">
                <a:solidFill>
                  <a:srgbClr val="000000"/>
                </a:solidFill>
                <a:latin typeface="Courier New"/>
                <a:ea typeface="Courier New"/>
                <a:cs typeface="Courier New"/>
                <a:sym typeface="Courier New"/>
              </a:rPr>
              <a:t>   pthread_mutex_unlock(&amp;first_mutex); </a:t>
            </a:r>
            <a:endParaRPr/>
          </a:p>
          <a:p>
            <a:pPr marL="0" lvl="0" indent="0" algn="l" rtl="0">
              <a:lnSpc>
                <a:spcPct val="100000"/>
              </a:lnSpc>
              <a:spcBef>
                <a:spcPts val="490"/>
              </a:spcBef>
              <a:spcAft>
                <a:spcPts val="0"/>
              </a:spcAft>
              <a:buSzPts val="1260"/>
              <a:buNone/>
            </a:pPr>
            <a:r>
              <a:rPr lang="en-US" sz="1400" b="0" i="0" u="none">
                <a:solidFill>
                  <a:srgbClr val="000000"/>
                </a:solidFill>
                <a:latin typeface="Courier New"/>
                <a:ea typeface="Courier New"/>
                <a:cs typeface="Courier New"/>
                <a:sym typeface="Courier New"/>
              </a:rPr>
              <a:t>   pthread_mutex_unlock(&amp;second_mutex); </a:t>
            </a:r>
            <a:endParaRPr/>
          </a:p>
          <a:p>
            <a:pPr marL="0" lvl="0" indent="0" algn="l" rtl="0">
              <a:lnSpc>
                <a:spcPct val="100000"/>
              </a:lnSpc>
              <a:spcBef>
                <a:spcPts val="490"/>
              </a:spcBef>
              <a:spcAft>
                <a:spcPts val="0"/>
              </a:spcAft>
              <a:buSzPts val="1260"/>
              <a:buNone/>
            </a:pPr>
            <a:r>
              <a:rPr lang="en-US" sz="1400" b="0" i="0" u="none">
                <a:solidFill>
                  <a:srgbClr val="000000"/>
                </a:solidFill>
                <a:latin typeface="Courier New"/>
                <a:ea typeface="Courier New"/>
                <a:cs typeface="Courier New"/>
                <a:sym typeface="Courier New"/>
              </a:rPr>
              <a:t>   pthread_exit(0); </a:t>
            </a:r>
            <a:endParaRPr/>
          </a:p>
          <a:p>
            <a:pPr marL="0" lvl="0" indent="0" algn="l" rtl="0">
              <a:lnSpc>
                <a:spcPct val="100000"/>
              </a:lnSpc>
              <a:spcBef>
                <a:spcPts val="490"/>
              </a:spcBef>
              <a:spcAft>
                <a:spcPts val="0"/>
              </a:spcAft>
              <a:buSzPts val="1260"/>
              <a:buNone/>
            </a:pPr>
            <a:r>
              <a:rPr lang="en-US" sz="1400" b="0" i="0" u="none">
                <a:solidFill>
                  <a:srgbClr val="000000"/>
                </a:solidFill>
                <a:latin typeface="Courier New"/>
                <a:ea typeface="Courier New"/>
                <a:cs typeface="Courier New"/>
                <a:sym typeface="Courier New"/>
              </a:rPr>
              <a:t>}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30"/>
          <p:cNvSpPr txBox="1">
            <a:spLocks noGrp="1"/>
          </p:cNvSpPr>
          <p:nvPr>
            <p:ph type="title"/>
          </p:nvPr>
        </p:nvSpPr>
        <p:spPr>
          <a:xfrm>
            <a:off x="1385887" y="122237"/>
            <a:ext cx="7724700" cy="576300"/>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Clr>
                <a:srgbClr val="006699"/>
              </a:buClr>
              <a:buSzPts val="2800"/>
              <a:buFont typeface="Arial"/>
              <a:buNone/>
            </a:pPr>
            <a:r>
              <a:rPr lang="en-US" sz="2800" b="1" i="0" u="none">
                <a:solidFill>
                  <a:srgbClr val="006699"/>
                </a:solidFill>
                <a:latin typeface="Arial"/>
                <a:ea typeface="Arial"/>
                <a:cs typeface="Arial"/>
                <a:sym typeface="Arial"/>
              </a:rPr>
              <a:t>Deadlock Example with Lock Ordering</a:t>
            </a:r>
            <a:endParaRPr/>
          </a:p>
        </p:txBody>
      </p:sp>
      <p:sp>
        <p:nvSpPr>
          <p:cNvPr id="197" name="Google Shape;197;p30"/>
          <p:cNvSpPr txBox="1">
            <a:spLocks noGrp="1"/>
          </p:cNvSpPr>
          <p:nvPr>
            <p:ph type="body" idx="1"/>
          </p:nvPr>
        </p:nvSpPr>
        <p:spPr>
          <a:xfrm>
            <a:off x="1184275" y="1060450"/>
            <a:ext cx="7639200" cy="36387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260"/>
              <a:buNone/>
            </a:pPr>
            <a:r>
              <a:rPr lang="en-US" sz="1400" b="0" i="0" u="none">
                <a:solidFill>
                  <a:schemeClr val="dk1"/>
                </a:solidFill>
                <a:latin typeface="Courier New"/>
                <a:ea typeface="Courier New"/>
                <a:cs typeface="Courier New"/>
                <a:sym typeface="Courier New"/>
              </a:rPr>
              <a:t>void transaction(Account from, Account to, double amount) </a:t>
            </a:r>
            <a:endParaRPr/>
          </a:p>
          <a:p>
            <a:pPr marL="0" lvl="0" indent="0" algn="l" rtl="0">
              <a:lnSpc>
                <a:spcPct val="100000"/>
              </a:lnSpc>
              <a:spcBef>
                <a:spcPts val="490"/>
              </a:spcBef>
              <a:spcAft>
                <a:spcPts val="0"/>
              </a:spcAft>
              <a:buSzPts val="1260"/>
              <a:buNone/>
            </a:pPr>
            <a:r>
              <a:rPr lang="en-US" sz="1400" b="0" i="0" u="none">
                <a:solidFill>
                  <a:schemeClr val="dk1"/>
                </a:solidFill>
                <a:latin typeface="Courier New"/>
                <a:ea typeface="Courier New"/>
                <a:cs typeface="Courier New"/>
                <a:sym typeface="Courier New"/>
              </a:rPr>
              <a:t>{ </a:t>
            </a:r>
            <a:endParaRPr/>
          </a:p>
          <a:p>
            <a:pPr marL="0" lvl="0" indent="0" algn="l" rtl="0">
              <a:lnSpc>
                <a:spcPct val="100000"/>
              </a:lnSpc>
              <a:spcBef>
                <a:spcPts val="490"/>
              </a:spcBef>
              <a:spcAft>
                <a:spcPts val="0"/>
              </a:spcAft>
              <a:buSzPts val="1260"/>
              <a:buNone/>
            </a:pPr>
            <a:r>
              <a:rPr lang="en-US" sz="1400" b="0" i="0" u="none">
                <a:solidFill>
                  <a:schemeClr val="dk1"/>
                </a:solidFill>
                <a:latin typeface="Courier New"/>
                <a:ea typeface="Courier New"/>
                <a:cs typeface="Courier New"/>
                <a:sym typeface="Courier New"/>
              </a:rPr>
              <a:t>   mutex lock1, lock2; </a:t>
            </a:r>
            <a:endParaRPr/>
          </a:p>
          <a:p>
            <a:pPr marL="0" lvl="0" indent="0" algn="l" rtl="0">
              <a:lnSpc>
                <a:spcPct val="100000"/>
              </a:lnSpc>
              <a:spcBef>
                <a:spcPts val="490"/>
              </a:spcBef>
              <a:spcAft>
                <a:spcPts val="0"/>
              </a:spcAft>
              <a:buSzPts val="1260"/>
              <a:buNone/>
            </a:pPr>
            <a:r>
              <a:rPr lang="en-US" sz="1400" b="0" i="0" u="none">
                <a:solidFill>
                  <a:schemeClr val="dk1"/>
                </a:solidFill>
                <a:latin typeface="Courier New"/>
                <a:ea typeface="Courier New"/>
                <a:cs typeface="Courier New"/>
                <a:sym typeface="Courier New"/>
              </a:rPr>
              <a:t>   lock1 = get_lock(from); </a:t>
            </a:r>
            <a:endParaRPr/>
          </a:p>
          <a:p>
            <a:pPr marL="0" lvl="0" indent="0" algn="l" rtl="0">
              <a:lnSpc>
                <a:spcPct val="100000"/>
              </a:lnSpc>
              <a:spcBef>
                <a:spcPts val="490"/>
              </a:spcBef>
              <a:spcAft>
                <a:spcPts val="0"/>
              </a:spcAft>
              <a:buSzPts val="1260"/>
              <a:buNone/>
            </a:pPr>
            <a:r>
              <a:rPr lang="en-US" sz="1400" b="0" i="0" u="none">
                <a:solidFill>
                  <a:schemeClr val="dk1"/>
                </a:solidFill>
                <a:latin typeface="Courier New"/>
                <a:ea typeface="Courier New"/>
                <a:cs typeface="Courier New"/>
                <a:sym typeface="Courier New"/>
              </a:rPr>
              <a:t>   lock2 = get_lock(to); </a:t>
            </a:r>
            <a:endParaRPr/>
          </a:p>
          <a:p>
            <a:pPr marL="0" lvl="0" indent="0" algn="l" rtl="0">
              <a:lnSpc>
                <a:spcPct val="100000"/>
              </a:lnSpc>
              <a:spcBef>
                <a:spcPts val="490"/>
              </a:spcBef>
              <a:spcAft>
                <a:spcPts val="0"/>
              </a:spcAft>
              <a:buSzPts val="1260"/>
              <a:buNone/>
            </a:pPr>
            <a:r>
              <a:rPr lang="en-US" sz="1400" b="0" i="0" u="none">
                <a:solidFill>
                  <a:schemeClr val="dk1"/>
                </a:solidFill>
                <a:latin typeface="Courier New"/>
                <a:ea typeface="Courier New"/>
                <a:cs typeface="Courier New"/>
                <a:sym typeface="Courier New"/>
              </a:rPr>
              <a:t>   acquire(lock1); </a:t>
            </a:r>
            <a:endParaRPr/>
          </a:p>
          <a:p>
            <a:pPr marL="0" lvl="0" indent="0" algn="l" rtl="0">
              <a:lnSpc>
                <a:spcPct val="100000"/>
              </a:lnSpc>
              <a:spcBef>
                <a:spcPts val="490"/>
              </a:spcBef>
              <a:spcAft>
                <a:spcPts val="0"/>
              </a:spcAft>
              <a:buSzPts val="1260"/>
              <a:buNone/>
            </a:pPr>
            <a:r>
              <a:rPr lang="en-US" sz="1400" b="0" i="0" u="none">
                <a:solidFill>
                  <a:schemeClr val="dk1"/>
                </a:solidFill>
                <a:latin typeface="Courier New"/>
                <a:ea typeface="Courier New"/>
                <a:cs typeface="Courier New"/>
                <a:sym typeface="Courier New"/>
              </a:rPr>
              <a:t>      acquire(lock2); </a:t>
            </a:r>
            <a:endParaRPr/>
          </a:p>
          <a:p>
            <a:pPr marL="0" lvl="0" indent="0" algn="l" rtl="0">
              <a:lnSpc>
                <a:spcPct val="100000"/>
              </a:lnSpc>
              <a:spcBef>
                <a:spcPts val="490"/>
              </a:spcBef>
              <a:spcAft>
                <a:spcPts val="0"/>
              </a:spcAft>
              <a:buSzPts val="1260"/>
              <a:buNone/>
            </a:pPr>
            <a:r>
              <a:rPr lang="en-US" sz="1400" b="0" i="0" u="none">
                <a:solidFill>
                  <a:schemeClr val="dk1"/>
                </a:solidFill>
                <a:latin typeface="Courier New"/>
                <a:ea typeface="Courier New"/>
                <a:cs typeface="Courier New"/>
                <a:sym typeface="Courier New"/>
              </a:rPr>
              <a:t>         withdraw(from, amount); </a:t>
            </a:r>
            <a:endParaRPr/>
          </a:p>
          <a:p>
            <a:pPr marL="0" lvl="0" indent="0" algn="l" rtl="0">
              <a:lnSpc>
                <a:spcPct val="100000"/>
              </a:lnSpc>
              <a:spcBef>
                <a:spcPts val="490"/>
              </a:spcBef>
              <a:spcAft>
                <a:spcPts val="0"/>
              </a:spcAft>
              <a:buSzPts val="1260"/>
              <a:buNone/>
            </a:pPr>
            <a:r>
              <a:rPr lang="en-US" sz="1400" b="0" i="0" u="none">
                <a:solidFill>
                  <a:schemeClr val="dk1"/>
                </a:solidFill>
                <a:latin typeface="Courier New"/>
                <a:ea typeface="Courier New"/>
                <a:cs typeface="Courier New"/>
                <a:sym typeface="Courier New"/>
              </a:rPr>
              <a:t>         deposit(to, amount); </a:t>
            </a:r>
            <a:endParaRPr/>
          </a:p>
          <a:p>
            <a:pPr marL="0" lvl="0" indent="0" algn="l" rtl="0">
              <a:lnSpc>
                <a:spcPct val="100000"/>
              </a:lnSpc>
              <a:spcBef>
                <a:spcPts val="490"/>
              </a:spcBef>
              <a:spcAft>
                <a:spcPts val="0"/>
              </a:spcAft>
              <a:buSzPts val="1260"/>
              <a:buNone/>
            </a:pPr>
            <a:r>
              <a:rPr lang="en-US" sz="1400" b="0" i="0" u="none">
                <a:solidFill>
                  <a:schemeClr val="dk1"/>
                </a:solidFill>
                <a:latin typeface="Courier New"/>
                <a:ea typeface="Courier New"/>
                <a:cs typeface="Courier New"/>
                <a:sym typeface="Courier New"/>
              </a:rPr>
              <a:t>      release(lock2); </a:t>
            </a:r>
            <a:endParaRPr/>
          </a:p>
          <a:p>
            <a:pPr marL="0" lvl="0" indent="0" algn="l" rtl="0">
              <a:lnSpc>
                <a:spcPct val="100000"/>
              </a:lnSpc>
              <a:spcBef>
                <a:spcPts val="490"/>
              </a:spcBef>
              <a:spcAft>
                <a:spcPts val="0"/>
              </a:spcAft>
              <a:buSzPts val="1260"/>
              <a:buNone/>
            </a:pPr>
            <a:r>
              <a:rPr lang="en-US" sz="1400" b="0" i="0" u="none">
                <a:solidFill>
                  <a:schemeClr val="dk1"/>
                </a:solidFill>
                <a:latin typeface="Courier New"/>
                <a:ea typeface="Courier New"/>
                <a:cs typeface="Courier New"/>
                <a:sym typeface="Courier New"/>
              </a:rPr>
              <a:t>   release(lock1); </a:t>
            </a:r>
            <a:endParaRPr/>
          </a:p>
          <a:p>
            <a:pPr marL="0" lvl="0" indent="0" algn="l" rtl="0">
              <a:lnSpc>
                <a:spcPct val="100000"/>
              </a:lnSpc>
              <a:spcBef>
                <a:spcPts val="490"/>
              </a:spcBef>
              <a:spcAft>
                <a:spcPts val="0"/>
              </a:spcAft>
              <a:buSzPts val="1260"/>
              <a:buNone/>
            </a:pPr>
            <a:r>
              <a:rPr lang="en-US" sz="1400" b="0" i="0" u="none">
                <a:solidFill>
                  <a:schemeClr val="dk1"/>
                </a:solidFill>
                <a:latin typeface="Courier New"/>
                <a:ea typeface="Courier New"/>
                <a:cs typeface="Courier New"/>
                <a:sym typeface="Courier New"/>
              </a:rPr>
              <a:t>} </a:t>
            </a:r>
            <a:endParaRPr/>
          </a:p>
        </p:txBody>
      </p:sp>
      <p:sp>
        <p:nvSpPr>
          <p:cNvPr id="198" name="Google Shape;198;p30"/>
          <p:cNvSpPr txBox="1"/>
          <p:nvPr/>
        </p:nvSpPr>
        <p:spPr>
          <a:xfrm>
            <a:off x="1181100" y="4618037"/>
            <a:ext cx="7048500" cy="1200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600"/>
              <a:buFont typeface="Helvetica Neue"/>
              <a:buNone/>
            </a:pPr>
            <a:r>
              <a:rPr lang="en-US" sz="1600" b="0" i="0" u="none">
                <a:solidFill>
                  <a:schemeClr val="dk1"/>
                </a:solidFill>
                <a:latin typeface="Helvetica Neue"/>
                <a:ea typeface="Helvetica Neue"/>
                <a:cs typeface="Helvetica Neue"/>
                <a:sym typeface="Helvetica Neue"/>
              </a:rPr>
              <a:t>Transactions 1 and 2 execute concurrently.  Transaction  1 transfers $25 from account A to account B, and Transaction 2 transfers $50 from account B to account A</a:t>
            </a:r>
            <a:endParaRPr sz="1600" b="0" i="0" u="none">
              <a:solidFill>
                <a:schemeClr val="dk1"/>
              </a:solidFill>
              <a:latin typeface="Verdana"/>
              <a:ea typeface="Verdana"/>
              <a:cs typeface="Verdana"/>
              <a:sym typeface="Verdana"/>
            </a:endParaRPr>
          </a:p>
          <a:p>
            <a:pPr marL="0" marR="0" lvl="0" indent="0" algn="l" rtl="0">
              <a:lnSpc>
                <a:spcPct val="100000"/>
              </a:lnSpc>
              <a:spcBef>
                <a:spcPts val="800"/>
              </a:spcBef>
              <a:spcAft>
                <a:spcPts val="0"/>
              </a:spcAft>
              <a:buClr>
                <a:schemeClr val="dk1"/>
              </a:buClr>
              <a:buSzPts val="1600"/>
              <a:buFont typeface="Helvetica Neue"/>
              <a:buNone/>
            </a:pPr>
            <a:r>
              <a:rPr lang="en-US" sz="1600" b="0" i="0" u="none">
                <a:solidFill>
                  <a:schemeClr val="dk1"/>
                </a:solidFill>
                <a:latin typeface="Helvetica Neue"/>
                <a:ea typeface="Helvetica Neue"/>
                <a:cs typeface="Helvetica Neue"/>
                <a:sym typeface="Helvetica Neue"/>
              </a:rPr>
              <a:t>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31"/>
          <p:cNvSpPr txBox="1">
            <a:spLocks noGrp="1"/>
          </p:cNvSpPr>
          <p:nvPr>
            <p:ph type="title"/>
          </p:nvPr>
        </p:nvSpPr>
        <p:spPr>
          <a:xfrm>
            <a:off x="923925" y="198437"/>
            <a:ext cx="7762800" cy="576300"/>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Clr>
                <a:srgbClr val="006699"/>
              </a:buClr>
              <a:buSzPts val="3200"/>
              <a:buFont typeface="Arial"/>
              <a:buNone/>
            </a:pPr>
            <a:r>
              <a:rPr lang="en-US" sz="3200" b="1" i="0" u="none">
                <a:solidFill>
                  <a:srgbClr val="006699"/>
                </a:solidFill>
                <a:latin typeface="Arial"/>
                <a:ea typeface="Arial"/>
                <a:cs typeface="Arial"/>
                <a:sym typeface="Arial"/>
              </a:rPr>
              <a:t>Deadlock Avoidance</a:t>
            </a:r>
            <a:endParaRPr/>
          </a:p>
        </p:txBody>
      </p:sp>
      <p:sp>
        <p:nvSpPr>
          <p:cNvPr id="205" name="Google Shape;205;p31"/>
          <p:cNvSpPr txBox="1">
            <a:spLocks noGrp="1"/>
          </p:cNvSpPr>
          <p:nvPr>
            <p:ph type="body" idx="1"/>
          </p:nvPr>
        </p:nvSpPr>
        <p:spPr>
          <a:xfrm>
            <a:off x="1397000" y="1814512"/>
            <a:ext cx="6629400" cy="3783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993300"/>
              </a:buClr>
              <a:buSzPts val="1620"/>
              <a:buFont typeface="Arial"/>
              <a:buChar char="●"/>
            </a:pPr>
            <a:r>
              <a:rPr lang="en-US" sz="1800" b="0" i="0" u="none">
                <a:solidFill>
                  <a:schemeClr val="dk1"/>
                </a:solidFill>
                <a:latin typeface="Helvetica Neue"/>
                <a:ea typeface="Helvetica Neue"/>
                <a:cs typeface="Helvetica Neue"/>
                <a:sym typeface="Helvetica Neue"/>
              </a:rPr>
              <a:t>Simplest and most useful model requires that each process declare the </a:t>
            </a:r>
            <a:r>
              <a:rPr lang="en-US" sz="1800" b="1" i="1" u="none">
                <a:solidFill>
                  <a:schemeClr val="dk1"/>
                </a:solidFill>
                <a:latin typeface="Helvetica Neue"/>
                <a:ea typeface="Helvetica Neue"/>
                <a:cs typeface="Helvetica Neue"/>
                <a:sym typeface="Helvetica Neue"/>
              </a:rPr>
              <a:t>maximum number</a:t>
            </a:r>
            <a:r>
              <a:rPr lang="en-US" sz="1800" b="1" i="0" u="none">
                <a:solidFill>
                  <a:schemeClr val="dk1"/>
                </a:solidFill>
                <a:latin typeface="Helvetica Neue"/>
                <a:ea typeface="Helvetica Neue"/>
                <a:cs typeface="Helvetica Neue"/>
                <a:sym typeface="Helvetica Neue"/>
              </a:rPr>
              <a:t> </a:t>
            </a:r>
            <a:r>
              <a:rPr lang="en-US" sz="1800" b="0" i="0" u="none">
                <a:solidFill>
                  <a:schemeClr val="dk1"/>
                </a:solidFill>
                <a:latin typeface="Helvetica Neue"/>
                <a:ea typeface="Helvetica Neue"/>
                <a:cs typeface="Helvetica Neue"/>
                <a:sym typeface="Helvetica Neue"/>
              </a:rPr>
              <a:t>of resources of each type that it may need</a:t>
            </a:r>
            <a:endParaRPr/>
          </a:p>
          <a:p>
            <a:pPr marL="342900" lvl="0" indent="-342900" algn="l" rtl="0">
              <a:lnSpc>
                <a:spcPct val="100000"/>
              </a:lnSpc>
              <a:spcBef>
                <a:spcPts val="630"/>
              </a:spcBef>
              <a:spcAft>
                <a:spcPts val="0"/>
              </a:spcAft>
              <a:buClr>
                <a:srgbClr val="993300"/>
              </a:buClr>
              <a:buSzPts val="1620"/>
              <a:buFont typeface="Arial"/>
              <a:buChar char="●"/>
            </a:pPr>
            <a:r>
              <a:rPr lang="en-US" sz="1800" b="0" i="0" u="none">
                <a:solidFill>
                  <a:schemeClr val="dk1"/>
                </a:solidFill>
                <a:latin typeface="Helvetica Neue"/>
                <a:ea typeface="Helvetica Neue"/>
                <a:cs typeface="Helvetica Neue"/>
                <a:sym typeface="Helvetica Neue"/>
              </a:rPr>
              <a:t>The deadlock-avoidance algorithm dynamically examines the resource-allocation state to ensure that there can never be a circular-wait condition</a:t>
            </a:r>
            <a:endParaRPr/>
          </a:p>
          <a:p>
            <a:pPr marL="342900" lvl="0" indent="-342900" algn="l" rtl="0">
              <a:lnSpc>
                <a:spcPct val="100000"/>
              </a:lnSpc>
              <a:spcBef>
                <a:spcPts val="630"/>
              </a:spcBef>
              <a:spcAft>
                <a:spcPts val="0"/>
              </a:spcAft>
              <a:buClr>
                <a:srgbClr val="993300"/>
              </a:buClr>
              <a:buSzPts val="1620"/>
              <a:buFont typeface="Arial"/>
              <a:buChar char="●"/>
            </a:pPr>
            <a:r>
              <a:rPr lang="en-US" sz="1800" b="0" i="0" u="none">
                <a:solidFill>
                  <a:schemeClr val="dk1"/>
                </a:solidFill>
                <a:latin typeface="Helvetica Neue"/>
                <a:ea typeface="Helvetica Neue"/>
                <a:cs typeface="Helvetica Neue"/>
                <a:sym typeface="Helvetica Neue"/>
              </a:rPr>
              <a:t>Resource-allocation </a:t>
            </a:r>
            <a:r>
              <a:rPr lang="en-US" sz="1800" b="0" i="1" u="none">
                <a:solidFill>
                  <a:schemeClr val="dk1"/>
                </a:solidFill>
                <a:latin typeface="Helvetica Neue"/>
                <a:ea typeface="Helvetica Neue"/>
                <a:cs typeface="Helvetica Neue"/>
                <a:sym typeface="Helvetica Neue"/>
              </a:rPr>
              <a:t>state</a:t>
            </a:r>
            <a:r>
              <a:rPr lang="en-US" sz="1800" b="0" i="0" u="none">
                <a:solidFill>
                  <a:schemeClr val="dk1"/>
                </a:solidFill>
                <a:latin typeface="Helvetica Neue"/>
                <a:ea typeface="Helvetica Neue"/>
                <a:cs typeface="Helvetica Neue"/>
                <a:sym typeface="Helvetica Neue"/>
              </a:rPr>
              <a:t> is defined by the number of available and allocated resources, and the maximum demands of the processes</a:t>
            </a:r>
            <a:endParaRPr/>
          </a:p>
        </p:txBody>
      </p:sp>
      <p:sp>
        <p:nvSpPr>
          <p:cNvPr id="206" name="Google Shape;206;p31"/>
          <p:cNvSpPr txBox="1"/>
          <p:nvPr/>
        </p:nvSpPr>
        <p:spPr>
          <a:xfrm>
            <a:off x="1154112" y="1098550"/>
            <a:ext cx="7769100" cy="641400"/>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chemeClr val="dk1"/>
              </a:buClr>
              <a:buSzPts val="1800"/>
              <a:buFont typeface="Helvetica Neue"/>
              <a:buNone/>
            </a:pPr>
            <a:r>
              <a:rPr lang="en-US" sz="1800" b="0" i="0" u="none">
                <a:solidFill>
                  <a:schemeClr val="dk1"/>
                </a:solidFill>
                <a:latin typeface="Helvetica Neue"/>
                <a:ea typeface="Helvetica Neue"/>
                <a:cs typeface="Helvetica Neue"/>
                <a:sym typeface="Helvetica Neue"/>
              </a:rPr>
              <a:t>Requires that the system has some additional </a:t>
            </a:r>
            <a:r>
              <a:rPr lang="en-US" sz="1800" b="1" i="1" u="none">
                <a:solidFill>
                  <a:schemeClr val="dk1"/>
                </a:solidFill>
                <a:latin typeface="Helvetica Neue"/>
                <a:ea typeface="Helvetica Neue"/>
                <a:cs typeface="Helvetica Neue"/>
                <a:sym typeface="Helvetica Neue"/>
              </a:rPr>
              <a:t>a priori </a:t>
            </a:r>
            <a:r>
              <a:rPr lang="en-US" sz="1800" b="0" i="0" u="none">
                <a:solidFill>
                  <a:schemeClr val="dk1"/>
                </a:solidFill>
                <a:latin typeface="Helvetica Neue"/>
                <a:ea typeface="Helvetica Neue"/>
                <a:cs typeface="Helvetica Neue"/>
                <a:sym typeface="Helvetica Neue"/>
              </a:rPr>
              <a:t>information </a:t>
            </a:r>
            <a:br>
              <a:rPr lang="en-US" sz="1800" b="0" i="0" u="none">
                <a:solidFill>
                  <a:schemeClr val="dk1"/>
                </a:solidFill>
                <a:latin typeface="Helvetica Neue"/>
                <a:ea typeface="Helvetica Neue"/>
                <a:cs typeface="Helvetica Neue"/>
                <a:sym typeface="Helvetica Neue"/>
              </a:rPr>
            </a:br>
            <a:r>
              <a:rPr lang="en-US" sz="1800" b="0" i="0" u="none">
                <a:solidFill>
                  <a:schemeClr val="dk1"/>
                </a:solidFill>
                <a:latin typeface="Helvetica Neue"/>
                <a:ea typeface="Helvetica Neue"/>
                <a:cs typeface="Helvetica Neue"/>
                <a:sym typeface="Helvetica Neue"/>
              </a:rPr>
              <a:t>available</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32"/>
          <p:cNvSpPr txBox="1">
            <a:spLocks noGrp="1"/>
          </p:cNvSpPr>
          <p:nvPr>
            <p:ph type="title"/>
          </p:nvPr>
        </p:nvSpPr>
        <p:spPr>
          <a:xfrm>
            <a:off x="457200" y="136525"/>
            <a:ext cx="8229600" cy="576300"/>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Clr>
                <a:srgbClr val="006699"/>
              </a:buClr>
              <a:buSzPts val="3200"/>
              <a:buFont typeface="Arial"/>
              <a:buNone/>
            </a:pPr>
            <a:r>
              <a:rPr lang="en-US" sz="3200" b="1" i="0" u="none">
                <a:solidFill>
                  <a:srgbClr val="006699"/>
                </a:solidFill>
                <a:latin typeface="Arial"/>
                <a:ea typeface="Arial"/>
                <a:cs typeface="Arial"/>
                <a:sym typeface="Arial"/>
              </a:rPr>
              <a:t>Safe State</a:t>
            </a:r>
            <a:endParaRPr/>
          </a:p>
        </p:txBody>
      </p:sp>
      <p:sp>
        <p:nvSpPr>
          <p:cNvPr id="213" name="Google Shape;213;p32"/>
          <p:cNvSpPr txBox="1">
            <a:spLocks noGrp="1"/>
          </p:cNvSpPr>
          <p:nvPr>
            <p:ph type="body" idx="1"/>
          </p:nvPr>
        </p:nvSpPr>
        <p:spPr>
          <a:xfrm>
            <a:off x="919162" y="1165225"/>
            <a:ext cx="7358100" cy="49974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993300"/>
              </a:buClr>
              <a:buSzPts val="1620"/>
              <a:buFont typeface="Arial"/>
              <a:buChar char="●"/>
            </a:pPr>
            <a:r>
              <a:rPr lang="en-US" sz="1800" b="0" i="0" u="none">
                <a:solidFill>
                  <a:schemeClr val="dk1"/>
                </a:solidFill>
                <a:latin typeface="Helvetica Neue"/>
                <a:ea typeface="Helvetica Neue"/>
                <a:cs typeface="Helvetica Neue"/>
                <a:sym typeface="Helvetica Neue"/>
              </a:rPr>
              <a:t>When a process requests an available resource, system must decide if immediate allocation leaves the system in a safe state</a:t>
            </a:r>
            <a:endParaRPr/>
          </a:p>
          <a:p>
            <a:pPr marL="342900" lvl="0" indent="-342900" algn="l" rtl="0">
              <a:lnSpc>
                <a:spcPct val="100000"/>
              </a:lnSpc>
              <a:spcBef>
                <a:spcPts val="630"/>
              </a:spcBef>
              <a:spcAft>
                <a:spcPts val="0"/>
              </a:spcAft>
              <a:buClr>
                <a:srgbClr val="993300"/>
              </a:buClr>
              <a:buSzPts val="1620"/>
              <a:buFont typeface="Arial"/>
              <a:buChar char="●"/>
            </a:pPr>
            <a:r>
              <a:rPr lang="en-US" sz="1800" b="0" i="0" u="none">
                <a:solidFill>
                  <a:schemeClr val="dk1"/>
                </a:solidFill>
                <a:latin typeface="Helvetica Neue"/>
                <a:ea typeface="Helvetica Neue"/>
                <a:cs typeface="Helvetica Neue"/>
                <a:sym typeface="Helvetica Neue"/>
              </a:rPr>
              <a:t>System is in </a:t>
            </a:r>
            <a:r>
              <a:rPr lang="en-US" sz="1800" b="1" i="0" u="none">
                <a:solidFill>
                  <a:srgbClr val="3366FF"/>
                </a:solidFill>
                <a:latin typeface="Helvetica Neue"/>
                <a:ea typeface="Helvetica Neue"/>
                <a:cs typeface="Helvetica Neue"/>
                <a:sym typeface="Helvetica Neue"/>
              </a:rPr>
              <a:t>safe state</a:t>
            </a:r>
            <a:r>
              <a:rPr lang="en-US" sz="1800" b="0" i="0" u="none">
                <a:solidFill>
                  <a:srgbClr val="3366FF"/>
                </a:solidFill>
                <a:latin typeface="Helvetica Neue"/>
                <a:ea typeface="Helvetica Neue"/>
                <a:cs typeface="Helvetica Neue"/>
                <a:sym typeface="Helvetica Neue"/>
              </a:rPr>
              <a:t> </a:t>
            </a:r>
            <a:r>
              <a:rPr lang="en-US" sz="1800" b="0" i="0" u="none">
                <a:solidFill>
                  <a:schemeClr val="dk1"/>
                </a:solidFill>
                <a:latin typeface="Helvetica Neue"/>
                <a:ea typeface="Helvetica Neue"/>
                <a:cs typeface="Helvetica Neue"/>
                <a:sym typeface="Helvetica Neue"/>
              </a:rPr>
              <a:t>if there exists a sequence &lt;</a:t>
            </a:r>
            <a:r>
              <a:rPr lang="en-US" sz="1800" b="0" i="1" u="none">
                <a:solidFill>
                  <a:schemeClr val="dk1"/>
                </a:solidFill>
                <a:latin typeface="Helvetica Neue"/>
                <a:ea typeface="Helvetica Neue"/>
                <a:cs typeface="Helvetica Neue"/>
                <a:sym typeface="Helvetica Neue"/>
              </a:rPr>
              <a:t>P</a:t>
            </a:r>
            <a:r>
              <a:rPr lang="en-US" sz="1800" b="0" i="1" u="none" baseline="-25000">
                <a:solidFill>
                  <a:schemeClr val="dk1"/>
                </a:solidFill>
                <a:latin typeface="Helvetica Neue"/>
                <a:ea typeface="Helvetica Neue"/>
                <a:cs typeface="Helvetica Neue"/>
                <a:sym typeface="Helvetica Neue"/>
              </a:rPr>
              <a:t>1</a:t>
            </a:r>
            <a:r>
              <a:rPr lang="en-US" sz="1800" b="0" i="1" u="none">
                <a:solidFill>
                  <a:schemeClr val="dk1"/>
                </a:solidFill>
                <a:latin typeface="Helvetica Neue"/>
                <a:ea typeface="Helvetica Neue"/>
                <a:cs typeface="Helvetica Neue"/>
                <a:sym typeface="Helvetica Neue"/>
              </a:rPr>
              <a:t>, P</a:t>
            </a:r>
            <a:r>
              <a:rPr lang="en-US" sz="1800" b="0" i="1" u="none" baseline="-25000">
                <a:solidFill>
                  <a:schemeClr val="dk1"/>
                </a:solidFill>
                <a:latin typeface="Helvetica Neue"/>
                <a:ea typeface="Helvetica Neue"/>
                <a:cs typeface="Helvetica Neue"/>
                <a:sym typeface="Helvetica Neue"/>
              </a:rPr>
              <a:t>2</a:t>
            </a:r>
            <a:r>
              <a:rPr lang="en-US" sz="1800" b="0" i="1" u="none">
                <a:solidFill>
                  <a:schemeClr val="dk1"/>
                </a:solidFill>
                <a:latin typeface="Helvetica Neue"/>
                <a:ea typeface="Helvetica Neue"/>
                <a:cs typeface="Helvetica Neue"/>
                <a:sym typeface="Helvetica Neue"/>
              </a:rPr>
              <a:t>, …, P</a:t>
            </a:r>
            <a:r>
              <a:rPr lang="en-US" sz="1800" b="0" i="1" u="none" baseline="-25000">
                <a:solidFill>
                  <a:schemeClr val="dk1"/>
                </a:solidFill>
                <a:latin typeface="Helvetica Neue"/>
                <a:ea typeface="Helvetica Neue"/>
                <a:cs typeface="Helvetica Neue"/>
                <a:sym typeface="Helvetica Neue"/>
              </a:rPr>
              <a:t>n</a:t>
            </a:r>
            <a:r>
              <a:rPr lang="en-US" sz="1800" b="0" i="0" u="none">
                <a:solidFill>
                  <a:schemeClr val="dk1"/>
                </a:solidFill>
                <a:latin typeface="Helvetica Neue"/>
                <a:ea typeface="Helvetica Neue"/>
                <a:cs typeface="Helvetica Neue"/>
                <a:sym typeface="Helvetica Neue"/>
              </a:rPr>
              <a:t>&gt; of ALL the  processes  in the systems such that  for each P</a:t>
            </a:r>
            <a:r>
              <a:rPr lang="en-US" sz="1800" b="0" i="0" u="none" baseline="-25000">
                <a:solidFill>
                  <a:schemeClr val="dk1"/>
                </a:solidFill>
                <a:latin typeface="Helvetica Neue"/>
                <a:ea typeface="Helvetica Neue"/>
                <a:cs typeface="Helvetica Neue"/>
                <a:sym typeface="Helvetica Neue"/>
              </a:rPr>
              <a:t>i</a:t>
            </a:r>
            <a:r>
              <a:rPr lang="en-US" sz="1800" b="0" i="0" u="none">
                <a:solidFill>
                  <a:schemeClr val="dk1"/>
                </a:solidFill>
                <a:latin typeface="Helvetica Neue"/>
                <a:ea typeface="Helvetica Neue"/>
                <a:cs typeface="Helvetica Neue"/>
                <a:sym typeface="Helvetica Neue"/>
              </a:rPr>
              <a:t>, the resources that P</a:t>
            </a:r>
            <a:r>
              <a:rPr lang="en-US" sz="1800" b="0" i="0" u="none" baseline="-25000">
                <a:solidFill>
                  <a:schemeClr val="dk1"/>
                </a:solidFill>
                <a:latin typeface="Helvetica Neue"/>
                <a:ea typeface="Helvetica Neue"/>
                <a:cs typeface="Helvetica Neue"/>
                <a:sym typeface="Helvetica Neue"/>
              </a:rPr>
              <a:t>i </a:t>
            </a:r>
            <a:r>
              <a:rPr lang="en-US" sz="1800" b="0" i="0" u="none">
                <a:solidFill>
                  <a:schemeClr val="dk1"/>
                </a:solidFill>
                <a:latin typeface="Helvetica Neue"/>
                <a:ea typeface="Helvetica Neue"/>
                <a:cs typeface="Helvetica Neue"/>
                <a:sym typeface="Helvetica Neue"/>
              </a:rPr>
              <a:t>can still request can be satisfied by currently available resources + resources held by all the </a:t>
            </a:r>
            <a:r>
              <a:rPr lang="en-US" sz="1800" b="0" i="1" u="none">
                <a:solidFill>
                  <a:schemeClr val="dk1"/>
                </a:solidFill>
                <a:latin typeface="Helvetica Neue"/>
                <a:ea typeface="Helvetica Neue"/>
                <a:cs typeface="Helvetica Neue"/>
                <a:sym typeface="Helvetica Neue"/>
              </a:rPr>
              <a:t>P</a:t>
            </a:r>
            <a:r>
              <a:rPr lang="en-US" sz="1800" b="0" i="1" u="none" baseline="-25000">
                <a:solidFill>
                  <a:schemeClr val="dk1"/>
                </a:solidFill>
                <a:latin typeface="Helvetica Neue"/>
                <a:ea typeface="Helvetica Neue"/>
                <a:cs typeface="Helvetica Neue"/>
                <a:sym typeface="Helvetica Neue"/>
              </a:rPr>
              <a:t>j</a:t>
            </a:r>
            <a:r>
              <a:rPr lang="en-US" sz="1800" b="0" i="0" u="none">
                <a:solidFill>
                  <a:schemeClr val="dk1"/>
                </a:solidFill>
                <a:latin typeface="Helvetica Neue"/>
                <a:ea typeface="Helvetica Neue"/>
                <a:cs typeface="Helvetica Neue"/>
                <a:sym typeface="Helvetica Neue"/>
              </a:rPr>
              <a:t>, with</a:t>
            </a:r>
            <a:r>
              <a:rPr lang="en-US" sz="1800" b="0" i="1" u="none">
                <a:solidFill>
                  <a:schemeClr val="dk1"/>
                </a:solidFill>
                <a:latin typeface="Helvetica Neue"/>
                <a:ea typeface="Helvetica Neue"/>
                <a:cs typeface="Helvetica Neue"/>
                <a:sym typeface="Helvetica Neue"/>
              </a:rPr>
              <a:t> j </a:t>
            </a:r>
            <a:r>
              <a:rPr lang="en-US" sz="1800" b="0" i="0" u="none">
                <a:solidFill>
                  <a:schemeClr val="dk1"/>
                </a:solidFill>
                <a:latin typeface="Helvetica Neue"/>
                <a:ea typeface="Helvetica Neue"/>
                <a:cs typeface="Helvetica Neue"/>
                <a:sym typeface="Helvetica Neue"/>
              </a:rPr>
              <a:t>&lt; </a:t>
            </a:r>
            <a:r>
              <a:rPr lang="en-US" sz="1800" b="0" i="1" u="none">
                <a:solidFill>
                  <a:schemeClr val="dk1"/>
                </a:solidFill>
                <a:latin typeface="Helvetica Neue"/>
                <a:ea typeface="Helvetica Neue"/>
                <a:cs typeface="Helvetica Neue"/>
                <a:sym typeface="Helvetica Neue"/>
              </a:rPr>
              <a:t>I</a:t>
            </a:r>
            <a:endParaRPr/>
          </a:p>
          <a:p>
            <a:pPr marL="342900" lvl="0" indent="-342900" algn="l" rtl="0">
              <a:lnSpc>
                <a:spcPct val="100000"/>
              </a:lnSpc>
              <a:spcBef>
                <a:spcPts val="630"/>
              </a:spcBef>
              <a:spcAft>
                <a:spcPts val="0"/>
              </a:spcAft>
              <a:buClr>
                <a:srgbClr val="993300"/>
              </a:buClr>
              <a:buSzPts val="1620"/>
              <a:buFont typeface="Arial"/>
              <a:buChar char="●"/>
            </a:pPr>
            <a:r>
              <a:rPr lang="en-US" sz="1800" b="0" i="0" u="none">
                <a:solidFill>
                  <a:schemeClr val="dk1"/>
                </a:solidFill>
                <a:latin typeface="Helvetica Neue"/>
                <a:ea typeface="Helvetica Neue"/>
                <a:cs typeface="Helvetica Neue"/>
                <a:sym typeface="Helvetica Neue"/>
              </a:rPr>
              <a:t>That is:</a:t>
            </a:r>
            <a:endParaRPr/>
          </a:p>
          <a:p>
            <a:pPr marL="742950" lvl="1" indent="-285750" algn="l" rtl="0">
              <a:lnSpc>
                <a:spcPct val="100000"/>
              </a:lnSpc>
              <a:spcBef>
                <a:spcPts val="630"/>
              </a:spcBef>
              <a:spcAft>
                <a:spcPts val="0"/>
              </a:spcAft>
              <a:buClr>
                <a:srgbClr val="CC6600"/>
              </a:buClr>
              <a:buSzPts val="1440"/>
              <a:buFont typeface="Arial"/>
              <a:buChar char="●"/>
            </a:pPr>
            <a:r>
              <a:rPr lang="en-US" sz="1800" b="0" i="0" u="none">
                <a:solidFill>
                  <a:schemeClr val="dk1"/>
                </a:solidFill>
                <a:latin typeface="Helvetica Neue"/>
                <a:ea typeface="Helvetica Neue"/>
                <a:cs typeface="Helvetica Neue"/>
                <a:sym typeface="Helvetica Neue"/>
              </a:rPr>
              <a:t>If P</a:t>
            </a:r>
            <a:r>
              <a:rPr lang="en-US" sz="1800" b="0" i="0" u="none" baseline="-25000">
                <a:solidFill>
                  <a:schemeClr val="dk1"/>
                </a:solidFill>
                <a:latin typeface="Helvetica Neue"/>
                <a:ea typeface="Helvetica Neue"/>
                <a:cs typeface="Helvetica Neue"/>
                <a:sym typeface="Helvetica Neue"/>
              </a:rPr>
              <a:t>i</a:t>
            </a:r>
            <a:r>
              <a:rPr lang="en-US" sz="1800" b="0" i="0" u="none">
                <a:solidFill>
                  <a:schemeClr val="dk1"/>
                </a:solidFill>
                <a:latin typeface="Helvetica Neue"/>
                <a:ea typeface="Helvetica Neue"/>
                <a:cs typeface="Helvetica Neue"/>
                <a:sym typeface="Helvetica Neue"/>
              </a:rPr>
              <a:t> resource needs are not immediately available, then </a:t>
            </a:r>
            <a:r>
              <a:rPr lang="en-US" sz="1800" b="0" i="1" u="none">
                <a:solidFill>
                  <a:schemeClr val="dk1"/>
                </a:solidFill>
                <a:latin typeface="Helvetica Neue"/>
                <a:ea typeface="Helvetica Neue"/>
                <a:cs typeface="Helvetica Neue"/>
                <a:sym typeface="Helvetica Neue"/>
              </a:rPr>
              <a:t>P</a:t>
            </a:r>
            <a:r>
              <a:rPr lang="en-US" sz="1800" b="0" i="1" u="none" baseline="-25000">
                <a:solidFill>
                  <a:schemeClr val="dk1"/>
                </a:solidFill>
                <a:latin typeface="Helvetica Neue"/>
                <a:ea typeface="Helvetica Neue"/>
                <a:cs typeface="Helvetica Neue"/>
                <a:sym typeface="Helvetica Neue"/>
              </a:rPr>
              <a:t>i</a:t>
            </a:r>
            <a:r>
              <a:rPr lang="en-US" sz="1800" b="0" i="0" u="none">
                <a:solidFill>
                  <a:schemeClr val="dk1"/>
                </a:solidFill>
                <a:latin typeface="Helvetica Neue"/>
                <a:ea typeface="Helvetica Neue"/>
                <a:cs typeface="Helvetica Neue"/>
                <a:sym typeface="Helvetica Neue"/>
              </a:rPr>
              <a:t> can wait until all </a:t>
            </a:r>
            <a:r>
              <a:rPr lang="en-US" sz="1800" b="0" i="1" u="none">
                <a:solidFill>
                  <a:schemeClr val="dk1"/>
                </a:solidFill>
                <a:latin typeface="Helvetica Neue"/>
                <a:ea typeface="Helvetica Neue"/>
                <a:cs typeface="Helvetica Neue"/>
                <a:sym typeface="Helvetica Neue"/>
              </a:rPr>
              <a:t>P</a:t>
            </a:r>
            <a:r>
              <a:rPr lang="en-US" sz="1800" b="0" i="1" u="none" baseline="-25000">
                <a:solidFill>
                  <a:schemeClr val="dk1"/>
                </a:solidFill>
                <a:latin typeface="Helvetica Neue"/>
                <a:ea typeface="Helvetica Neue"/>
                <a:cs typeface="Helvetica Neue"/>
                <a:sym typeface="Helvetica Neue"/>
              </a:rPr>
              <a:t>j</a:t>
            </a:r>
            <a:r>
              <a:rPr lang="en-US" sz="1800" b="0" i="1" u="none">
                <a:solidFill>
                  <a:schemeClr val="dk1"/>
                </a:solidFill>
                <a:latin typeface="Helvetica Neue"/>
                <a:ea typeface="Helvetica Neue"/>
                <a:cs typeface="Helvetica Neue"/>
                <a:sym typeface="Helvetica Neue"/>
              </a:rPr>
              <a:t> </a:t>
            </a:r>
            <a:r>
              <a:rPr lang="en-US" sz="1800" b="0" i="0" u="none">
                <a:solidFill>
                  <a:schemeClr val="dk1"/>
                </a:solidFill>
                <a:latin typeface="Helvetica Neue"/>
                <a:ea typeface="Helvetica Neue"/>
                <a:cs typeface="Helvetica Neue"/>
                <a:sym typeface="Helvetica Neue"/>
              </a:rPr>
              <a:t>have finished</a:t>
            </a:r>
            <a:endParaRPr/>
          </a:p>
          <a:p>
            <a:pPr marL="742950" lvl="1" indent="-285750" algn="l" rtl="0">
              <a:lnSpc>
                <a:spcPct val="100000"/>
              </a:lnSpc>
              <a:spcBef>
                <a:spcPts val="630"/>
              </a:spcBef>
              <a:spcAft>
                <a:spcPts val="0"/>
              </a:spcAft>
              <a:buClr>
                <a:srgbClr val="CC6600"/>
              </a:buClr>
              <a:buSzPts val="1440"/>
              <a:buFont typeface="Arial"/>
              <a:buChar char="●"/>
            </a:pPr>
            <a:r>
              <a:rPr lang="en-US" sz="1800" b="0" i="0" u="none">
                <a:solidFill>
                  <a:schemeClr val="dk1"/>
                </a:solidFill>
                <a:latin typeface="Helvetica Neue"/>
                <a:ea typeface="Helvetica Neue"/>
                <a:cs typeface="Helvetica Neue"/>
                <a:sym typeface="Helvetica Neue"/>
              </a:rPr>
              <a:t>When </a:t>
            </a:r>
            <a:r>
              <a:rPr lang="en-US" sz="1800" b="0" i="1" u="none">
                <a:solidFill>
                  <a:schemeClr val="dk1"/>
                </a:solidFill>
                <a:latin typeface="Helvetica Neue"/>
                <a:ea typeface="Helvetica Neue"/>
                <a:cs typeface="Helvetica Neue"/>
                <a:sym typeface="Helvetica Neue"/>
              </a:rPr>
              <a:t>P</a:t>
            </a:r>
            <a:r>
              <a:rPr lang="en-US" sz="1800" b="0" i="1" u="none" baseline="-25000">
                <a:solidFill>
                  <a:schemeClr val="dk1"/>
                </a:solidFill>
                <a:latin typeface="Helvetica Neue"/>
                <a:ea typeface="Helvetica Neue"/>
                <a:cs typeface="Helvetica Neue"/>
                <a:sym typeface="Helvetica Neue"/>
              </a:rPr>
              <a:t>j</a:t>
            </a:r>
            <a:r>
              <a:rPr lang="en-US" sz="1800" b="0" i="0" u="none">
                <a:solidFill>
                  <a:schemeClr val="dk1"/>
                </a:solidFill>
                <a:latin typeface="Helvetica Neue"/>
                <a:ea typeface="Helvetica Neue"/>
                <a:cs typeface="Helvetica Neue"/>
                <a:sym typeface="Helvetica Neue"/>
              </a:rPr>
              <a:t> is finished, </a:t>
            </a:r>
            <a:r>
              <a:rPr lang="en-US" sz="1800" b="0" i="1" u="none">
                <a:solidFill>
                  <a:schemeClr val="dk1"/>
                </a:solidFill>
                <a:latin typeface="Helvetica Neue"/>
                <a:ea typeface="Helvetica Neue"/>
                <a:cs typeface="Helvetica Neue"/>
                <a:sym typeface="Helvetica Neue"/>
              </a:rPr>
              <a:t>P</a:t>
            </a:r>
            <a:r>
              <a:rPr lang="en-US" sz="1800" b="0" i="1" u="none" baseline="-25000">
                <a:solidFill>
                  <a:schemeClr val="dk1"/>
                </a:solidFill>
                <a:latin typeface="Helvetica Neue"/>
                <a:ea typeface="Helvetica Neue"/>
                <a:cs typeface="Helvetica Neue"/>
                <a:sym typeface="Helvetica Neue"/>
              </a:rPr>
              <a:t>i</a:t>
            </a:r>
            <a:r>
              <a:rPr lang="en-US" sz="1800" b="0" i="0" u="none">
                <a:solidFill>
                  <a:schemeClr val="dk1"/>
                </a:solidFill>
                <a:latin typeface="Helvetica Neue"/>
                <a:ea typeface="Helvetica Neue"/>
                <a:cs typeface="Helvetica Neue"/>
                <a:sym typeface="Helvetica Neue"/>
              </a:rPr>
              <a:t> can obtain needed resources, execute, return allocated resources, and terminate</a:t>
            </a:r>
            <a:endParaRPr/>
          </a:p>
          <a:p>
            <a:pPr marL="742950" lvl="1" indent="-285750" algn="l" rtl="0">
              <a:lnSpc>
                <a:spcPct val="100000"/>
              </a:lnSpc>
              <a:spcBef>
                <a:spcPts val="630"/>
              </a:spcBef>
              <a:spcAft>
                <a:spcPts val="0"/>
              </a:spcAft>
              <a:buClr>
                <a:srgbClr val="CC6600"/>
              </a:buClr>
              <a:buSzPts val="1440"/>
              <a:buFont typeface="Arial"/>
              <a:buChar char="●"/>
            </a:pPr>
            <a:r>
              <a:rPr lang="en-US" sz="1800" b="0" i="0" u="none">
                <a:solidFill>
                  <a:schemeClr val="dk1"/>
                </a:solidFill>
                <a:latin typeface="Helvetica Neue"/>
                <a:ea typeface="Helvetica Neue"/>
                <a:cs typeface="Helvetica Neue"/>
                <a:sym typeface="Helvetica Neue"/>
              </a:rPr>
              <a:t>When </a:t>
            </a:r>
            <a:r>
              <a:rPr lang="en-US" sz="1800" b="0" i="1" u="none">
                <a:solidFill>
                  <a:schemeClr val="dk1"/>
                </a:solidFill>
                <a:latin typeface="Helvetica Neue"/>
                <a:ea typeface="Helvetica Neue"/>
                <a:cs typeface="Helvetica Neue"/>
                <a:sym typeface="Helvetica Neue"/>
              </a:rPr>
              <a:t>P</a:t>
            </a:r>
            <a:r>
              <a:rPr lang="en-US" sz="1800" b="0" i="1" u="none" baseline="-25000">
                <a:solidFill>
                  <a:schemeClr val="dk1"/>
                </a:solidFill>
                <a:latin typeface="Helvetica Neue"/>
                <a:ea typeface="Helvetica Neue"/>
                <a:cs typeface="Helvetica Neue"/>
                <a:sym typeface="Helvetica Neue"/>
              </a:rPr>
              <a:t>i</a:t>
            </a:r>
            <a:r>
              <a:rPr lang="en-US" sz="1800" b="0" i="0" u="none">
                <a:solidFill>
                  <a:schemeClr val="dk1"/>
                </a:solidFill>
                <a:latin typeface="Helvetica Neue"/>
                <a:ea typeface="Helvetica Neue"/>
                <a:cs typeface="Helvetica Neue"/>
                <a:sym typeface="Helvetica Neue"/>
              </a:rPr>
              <a:t> terminates, </a:t>
            </a:r>
            <a:r>
              <a:rPr lang="en-US" sz="1800" b="0" i="1" u="none">
                <a:solidFill>
                  <a:schemeClr val="dk1"/>
                </a:solidFill>
                <a:latin typeface="Helvetica Neue"/>
                <a:ea typeface="Helvetica Neue"/>
                <a:cs typeface="Helvetica Neue"/>
                <a:sym typeface="Helvetica Neue"/>
              </a:rPr>
              <a:t>P</a:t>
            </a:r>
            <a:r>
              <a:rPr lang="en-US" sz="1800" b="0" i="1" u="none" baseline="-25000">
                <a:solidFill>
                  <a:schemeClr val="dk1"/>
                </a:solidFill>
                <a:latin typeface="Helvetica Neue"/>
                <a:ea typeface="Helvetica Neue"/>
                <a:cs typeface="Helvetica Neue"/>
                <a:sym typeface="Helvetica Neue"/>
              </a:rPr>
              <a:t>i </a:t>
            </a:r>
            <a:r>
              <a:rPr lang="en-US" sz="1800" b="0" i="0" u="none" baseline="-25000">
                <a:solidFill>
                  <a:schemeClr val="dk1"/>
                </a:solidFill>
                <a:latin typeface="Helvetica Neue"/>
                <a:ea typeface="Helvetica Neue"/>
                <a:cs typeface="Helvetica Neue"/>
                <a:sym typeface="Helvetica Neue"/>
              </a:rPr>
              <a:t>+1</a:t>
            </a:r>
            <a:r>
              <a:rPr lang="en-US" sz="1800" b="0" i="0" u="none">
                <a:solidFill>
                  <a:schemeClr val="dk1"/>
                </a:solidFill>
                <a:latin typeface="Helvetica Neue"/>
                <a:ea typeface="Helvetica Neue"/>
                <a:cs typeface="Helvetica Neue"/>
                <a:sym typeface="Helvetica Neue"/>
              </a:rPr>
              <a:t> can obtain its needed resources, and so on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5"/>
          <p:cNvSpPr txBox="1">
            <a:spLocks noGrp="1"/>
          </p:cNvSpPr>
          <p:nvPr>
            <p:ph type="title"/>
          </p:nvPr>
        </p:nvSpPr>
        <p:spPr>
          <a:xfrm>
            <a:off x="806450" y="150812"/>
            <a:ext cx="7880400" cy="576300"/>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Clr>
                <a:srgbClr val="006699"/>
              </a:buClr>
              <a:buSzPts val="3200"/>
              <a:buFont typeface="Arial"/>
              <a:buNone/>
            </a:pPr>
            <a:r>
              <a:rPr lang="en-US" sz="3200" b="1" i="0" u="none">
                <a:solidFill>
                  <a:srgbClr val="006699"/>
                </a:solidFill>
                <a:latin typeface="Arial"/>
                <a:ea typeface="Arial"/>
                <a:cs typeface="Arial"/>
                <a:sym typeface="Arial"/>
              </a:rPr>
              <a:t>Chapter 7:  Deadlocks</a:t>
            </a:r>
            <a:endParaRPr/>
          </a:p>
        </p:txBody>
      </p:sp>
      <p:sp>
        <p:nvSpPr>
          <p:cNvPr id="79" name="Google Shape;79;p15"/>
          <p:cNvSpPr txBox="1">
            <a:spLocks noGrp="1"/>
          </p:cNvSpPr>
          <p:nvPr>
            <p:ph type="body" idx="1"/>
          </p:nvPr>
        </p:nvSpPr>
        <p:spPr>
          <a:xfrm>
            <a:off x="908050" y="1131887"/>
            <a:ext cx="7588200" cy="45306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993300"/>
              </a:buClr>
              <a:buSzPts val="1530"/>
              <a:buFont typeface="Arial"/>
              <a:buChar char="●"/>
            </a:pPr>
            <a:r>
              <a:rPr lang="en-US" sz="1800" b="0" i="0" u="none">
                <a:solidFill>
                  <a:schemeClr val="dk1"/>
                </a:solidFill>
                <a:latin typeface="Helvetica Neue"/>
                <a:ea typeface="Helvetica Neue"/>
                <a:cs typeface="Helvetica Neue"/>
                <a:sym typeface="Helvetica Neue"/>
              </a:rPr>
              <a:t>System Model</a:t>
            </a:r>
            <a:endParaRPr/>
          </a:p>
          <a:p>
            <a:pPr marL="342900" lvl="0" indent="-342900" algn="l" rtl="0">
              <a:lnSpc>
                <a:spcPct val="100000"/>
              </a:lnSpc>
              <a:spcBef>
                <a:spcPts val="630"/>
              </a:spcBef>
              <a:spcAft>
                <a:spcPts val="0"/>
              </a:spcAft>
              <a:buClr>
                <a:srgbClr val="993300"/>
              </a:buClr>
              <a:buSzPts val="1530"/>
              <a:buFont typeface="Arial"/>
              <a:buChar char="●"/>
            </a:pPr>
            <a:r>
              <a:rPr lang="en-US" sz="1800" b="0" i="0" u="none">
                <a:solidFill>
                  <a:schemeClr val="dk1"/>
                </a:solidFill>
                <a:latin typeface="Helvetica Neue"/>
                <a:ea typeface="Helvetica Neue"/>
                <a:cs typeface="Helvetica Neue"/>
                <a:sym typeface="Helvetica Neue"/>
              </a:rPr>
              <a:t>Deadlock Characterization</a:t>
            </a:r>
            <a:endParaRPr/>
          </a:p>
          <a:p>
            <a:pPr marL="342900" lvl="0" indent="-342900" algn="l" rtl="0">
              <a:lnSpc>
                <a:spcPct val="100000"/>
              </a:lnSpc>
              <a:spcBef>
                <a:spcPts val="630"/>
              </a:spcBef>
              <a:spcAft>
                <a:spcPts val="0"/>
              </a:spcAft>
              <a:buClr>
                <a:srgbClr val="993300"/>
              </a:buClr>
              <a:buSzPts val="1530"/>
              <a:buFont typeface="Arial"/>
              <a:buChar char="●"/>
            </a:pPr>
            <a:r>
              <a:rPr lang="en-US" sz="1800" b="0" i="0" u="none">
                <a:solidFill>
                  <a:schemeClr val="dk1"/>
                </a:solidFill>
                <a:latin typeface="Helvetica Neue"/>
                <a:ea typeface="Helvetica Neue"/>
                <a:cs typeface="Helvetica Neue"/>
                <a:sym typeface="Helvetica Neue"/>
              </a:rPr>
              <a:t>Methods for Handling Deadlocks</a:t>
            </a:r>
            <a:endParaRPr/>
          </a:p>
          <a:p>
            <a:pPr marL="342900" lvl="0" indent="-342900" algn="l" rtl="0">
              <a:lnSpc>
                <a:spcPct val="100000"/>
              </a:lnSpc>
              <a:spcBef>
                <a:spcPts val="630"/>
              </a:spcBef>
              <a:spcAft>
                <a:spcPts val="0"/>
              </a:spcAft>
              <a:buClr>
                <a:srgbClr val="993300"/>
              </a:buClr>
              <a:buSzPts val="1620"/>
              <a:buFont typeface="Arial"/>
              <a:buChar char="●"/>
            </a:pPr>
            <a:r>
              <a:rPr lang="en-US" sz="1800" b="0" i="0" u="none">
                <a:solidFill>
                  <a:schemeClr val="dk1"/>
                </a:solidFill>
                <a:latin typeface="Helvetica Neue"/>
                <a:ea typeface="Helvetica Neue"/>
                <a:cs typeface="Helvetica Neue"/>
                <a:sym typeface="Helvetica Neue"/>
              </a:rPr>
              <a:t>Deadlock Prevention</a:t>
            </a:r>
            <a:endParaRPr/>
          </a:p>
          <a:p>
            <a:pPr marL="342900" lvl="0" indent="-342900" algn="l" rtl="0">
              <a:lnSpc>
                <a:spcPct val="100000"/>
              </a:lnSpc>
              <a:spcBef>
                <a:spcPts val="630"/>
              </a:spcBef>
              <a:spcAft>
                <a:spcPts val="0"/>
              </a:spcAft>
              <a:buClr>
                <a:srgbClr val="993300"/>
              </a:buClr>
              <a:buSzPts val="1530"/>
              <a:buFont typeface="Arial"/>
              <a:buChar char="●"/>
            </a:pPr>
            <a:r>
              <a:rPr lang="en-US" sz="1800" b="0" i="0" u="none">
                <a:solidFill>
                  <a:schemeClr val="dk1"/>
                </a:solidFill>
                <a:latin typeface="Helvetica Neue"/>
                <a:ea typeface="Helvetica Neue"/>
                <a:cs typeface="Helvetica Neue"/>
                <a:sym typeface="Helvetica Neue"/>
              </a:rPr>
              <a:t>Deadlock Avoidance</a:t>
            </a:r>
            <a:endParaRPr/>
          </a:p>
          <a:p>
            <a:pPr marL="342900" lvl="0" indent="-342900" algn="l" rtl="0">
              <a:lnSpc>
                <a:spcPct val="100000"/>
              </a:lnSpc>
              <a:spcBef>
                <a:spcPts val="630"/>
              </a:spcBef>
              <a:spcAft>
                <a:spcPts val="0"/>
              </a:spcAft>
              <a:buClr>
                <a:srgbClr val="993300"/>
              </a:buClr>
              <a:buSzPts val="1530"/>
              <a:buFont typeface="Arial"/>
              <a:buChar char="●"/>
            </a:pPr>
            <a:r>
              <a:rPr lang="en-US" sz="1800" b="0" i="0" u="none">
                <a:solidFill>
                  <a:schemeClr val="dk1"/>
                </a:solidFill>
                <a:latin typeface="Helvetica Neue"/>
                <a:ea typeface="Helvetica Neue"/>
                <a:cs typeface="Helvetica Neue"/>
                <a:sym typeface="Helvetica Neue"/>
              </a:rPr>
              <a:t>Deadlock Detection </a:t>
            </a:r>
            <a:endParaRPr/>
          </a:p>
          <a:p>
            <a:pPr marL="342900" lvl="0" indent="-342900" algn="l" rtl="0">
              <a:lnSpc>
                <a:spcPct val="100000"/>
              </a:lnSpc>
              <a:spcBef>
                <a:spcPts val="630"/>
              </a:spcBef>
              <a:spcAft>
                <a:spcPts val="0"/>
              </a:spcAft>
              <a:buClr>
                <a:srgbClr val="993300"/>
              </a:buClr>
              <a:buSzPts val="1530"/>
              <a:buFont typeface="Arial"/>
              <a:buChar char="●"/>
            </a:pPr>
            <a:r>
              <a:rPr lang="en-US" sz="1800" b="0" i="0" u="none">
                <a:solidFill>
                  <a:schemeClr val="dk1"/>
                </a:solidFill>
                <a:latin typeface="Helvetica Neue"/>
                <a:ea typeface="Helvetica Neue"/>
                <a:cs typeface="Helvetica Neue"/>
                <a:sym typeface="Helvetica Neue"/>
              </a:rPr>
              <a:t>Recovery from Deadlock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33"/>
          <p:cNvSpPr txBox="1">
            <a:spLocks noGrp="1"/>
          </p:cNvSpPr>
          <p:nvPr>
            <p:ph type="title"/>
          </p:nvPr>
        </p:nvSpPr>
        <p:spPr>
          <a:xfrm>
            <a:off x="457200" y="152400"/>
            <a:ext cx="8229600" cy="576300"/>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Clr>
                <a:srgbClr val="006699"/>
              </a:buClr>
              <a:buSzPts val="3200"/>
              <a:buFont typeface="Arial"/>
              <a:buNone/>
            </a:pPr>
            <a:r>
              <a:rPr lang="en-US" sz="3200" b="1" i="0" u="none">
                <a:solidFill>
                  <a:srgbClr val="006699"/>
                </a:solidFill>
                <a:latin typeface="Arial"/>
                <a:ea typeface="Arial"/>
                <a:cs typeface="Arial"/>
                <a:sym typeface="Arial"/>
              </a:rPr>
              <a:t>Basic Facts</a:t>
            </a:r>
            <a:endParaRPr/>
          </a:p>
        </p:txBody>
      </p:sp>
      <p:sp>
        <p:nvSpPr>
          <p:cNvPr id="220" name="Google Shape;220;p33"/>
          <p:cNvSpPr txBox="1">
            <a:spLocks noGrp="1"/>
          </p:cNvSpPr>
          <p:nvPr>
            <p:ph type="body" idx="1"/>
          </p:nvPr>
        </p:nvSpPr>
        <p:spPr>
          <a:xfrm>
            <a:off x="922337" y="1190625"/>
            <a:ext cx="6597600" cy="44148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993300"/>
              </a:buClr>
              <a:buSzPts val="1620"/>
              <a:buFont typeface="Arial"/>
              <a:buChar char="●"/>
            </a:pPr>
            <a:r>
              <a:rPr lang="en-US" sz="1800" b="0" i="0" u="none">
                <a:solidFill>
                  <a:schemeClr val="dk1"/>
                </a:solidFill>
                <a:latin typeface="Helvetica Neue"/>
                <a:ea typeface="Helvetica Neue"/>
                <a:cs typeface="Helvetica Neue"/>
                <a:sym typeface="Helvetica Neue"/>
              </a:rPr>
              <a:t>If a system is in safe state ⇒ no deadlocks</a:t>
            </a:r>
            <a:br>
              <a:rPr lang="en-US" sz="1800" b="0" i="0" u="none">
                <a:solidFill>
                  <a:schemeClr val="dk1"/>
                </a:solidFill>
                <a:latin typeface="Helvetica Neue"/>
                <a:ea typeface="Helvetica Neue"/>
                <a:cs typeface="Helvetica Neue"/>
                <a:sym typeface="Helvetica Neue"/>
              </a:rPr>
            </a:br>
            <a:endParaRPr/>
          </a:p>
          <a:p>
            <a:pPr marL="342900" lvl="0" indent="-342900" algn="l" rtl="0">
              <a:lnSpc>
                <a:spcPct val="100000"/>
              </a:lnSpc>
              <a:spcBef>
                <a:spcPts val="630"/>
              </a:spcBef>
              <a:spcAft>
                <a:spcPts val="0"/>
              </a:spcAft>
              <a:buClr>
                <a:srgbClr val="993300"/>
              </a:buClr>
              <a:buSzPts val="1620"/>
              <a:buFont typeface="Arial"/>
              <a:buChar char="●"/>
            </a:pPr>
            <a:r>
              <a:rPr lang="en-US" sz="1800" b="0" i="0" u="none">
                <a:solidFill>
                  <a:schemeClr val="dk1"/>
                </a:solidFill>
                <a:latin typeface="Helvetica Neue"/>
                <a:ea typeface="Helvetica Neue"/>
                <a:cs typeface="Helvetica Neue"/>
                <a:sym typeface="Helvetica Neue"/>
              </a:rPr>
              <a:t>If a system is in unsafe state ⇒ possibility of deadlock</a:t>
            </a:r>
            <a:br>
              <a:rPr lang="en-US" sz="1800" b="0" i="0" u="none">
                <a:solidFill>
                  <a:schemeClr val="dk1"/>
                </a:solidFill>
                <a:latin typeface="Helvetica Neue"/>
                <a:ea typeface="Helvetica Neue"/>
                <a:cs typeface="Helvetica Neue"/>
                <a:sym typeface="Helvetica Neue"/>
              </a:rPr>
            </a:br>
            <a:endParaRPr/>
          </a:p>
          <a:p>
            <a:pPr marL="342900" lvl="0" indent="-342900" algn="l" rtl="0">
              <a:lnSpc>
                <a:spcPct val="100000"/>
              </a:lnSpc>
              <a:spcBef>
                <a:spcPts val="630"/>
              </a:spcBef>
              <a:spcAft>
                <a:spcPts val="0"/>
              </a:spcAft>
              <a:buClr>
                <a:srgbClr val="993300"/>
              </a:buClr>
              <a:buSzPts val="1620"/>
              <a:buFont typeface="Arial"/>
              <a:buChar char="●"/>
            </a:pPr>
            <a:r>
              <a:rPr lang="en-US" sz="1800" b="0" i="0" u="none">
                <a:solidFill>
                  <a:schemeClr val="dk1"/>
                </a:solidFill>
                <a:latin typeface="Helvetica Neue"/>
                <a:ea typeface="Helvetica Neue"/>
                <a:cs typeface="Helvetica Neue"/>
                <a:sym typeface="Helvetica Neue"/>
              </a:rPr>
              <a:t>Avoidance ⇒ ensure that a system will never enter an unsafe state.</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34"/>
          <p:cNvSpPr txBox="1">
            <a:spLocks noGrp="1"/>
          </p:cNvSpPr>
          <p:nvPr>
            <p:ph type="title"/>
          </p:nvPr>
        </p:nvSpPr>
        <p:spPr>
          <a:xfrm>
            <a:off x="846137" y="150812"/>
            <a:ext cx="7840800" cy="576300"/>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Clr>
                <a:srgbClr val="006699"/>
              </a:buClr>
              <a:buSzPts val="3200"/>
              <a:buFont typeface="Arial"/>
              <a:buNone/>
            </a:pPr>
            <a:r>
              <a:rPr lang="en-US" sz="3200" b="1" i="0" u="none">
                <a:solidFill>
                  <a:srgbClr val="006699"/>
                </a:solidFill>
                <a:latin typeface="Arial"/>
                <a:ea typeface="Arial"/>
                <a:cs typeface="Arial"/>
                <a:sym typeface="Arial"/>
              </a:rPr>
              <a:t>Safe, Unsafe, Deadlock State </a:t>
            </a:r>
            <a:endParaRPr/>
          </a:p>
        </p:txBody>
      </p:sp>
      <p:pic>
        <p:nvPicPr>
          <p:cNvPr id="227" name="Google Shape;227;p34"/>
          <p:cNvPicPr preferRelativeResize="0"/>
          <p:nvPr/>
        </p:nvPicPr>
        <p:blipFill rotWithShape="1">
          <a:blip r:embed="rId3">
            <a:alphaModFix/>
          </a:blip>
          <a:srcRect l="13439" t="1568" r="13679" b="2194"/>
          <a:stretch/>
        </p:blipFill>
        <p:spPr>
          <a:xfrm>
            <a:off x="2446337" y="1308100"/>
            <a:ext cx="4022725" cy="3983036"/>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35"/>
          <p:cNvSpPr txBox="1">
            <a:spLocks noGrp="1"/>
          </p:cNvSpPr>
          <p:nvPr>
            <p:ph type="title"/>
          </p:nvPr>
        </p:nvSpPr>
        <p:spPr>
          <a:xfrm>
            <a:off x="1041400" y="166687"/>
            <a:ext cx="7645500" cy="576300"/>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Clr>
                <a:srgbClr val="006699"/>
              </a:buClr>
              <a:buSzPts val="3200"/>
              <a:buFont typeface="Arial"/>
              <a:buNone/>
            </a:pPr>
            <a:r>
              <a:rPr lang="en-US" sz="3200" b="1" i="0" u="none">
                <a:solidFill>
                  <a:srgbClr val="006699"/>
                </a:solidFill>
                <a:latin typeface="Arial"/>
                <a:ea typeface="Arial"/>
                <a:cs typeface="Arial"/>
                <a:sym typeface="Arial"/>
              </a:rPr>
              <a:t>Avoidance Algorithms</a:t>
            </a:r>
            <a:endParaRPr/>
          </a:p>
        </p:txBody>
      </p:sp>
      <p:sp>
        <p:nvSpPr>
          <p:cNvPr id="234" name="Google Shape;234;p35"/>
          <p:cNvSpPr txBox="1">
            <a:spLocks noGrp="1"/>
          </p:cNvSpPr>
          <p:nvPr>
            <p:ph type="body" idx="1"/>
          </p:nvPr>
        </p:nvSpPr>
        <p:spPr>
          <a:xfrm>
            <a:off x="906462" y="1171575"/>
            <a:ext cx="6659700" cy="44832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993300"/>
              </a:buClr>
              <a:buSzPts val="1620"/>
              <a:buFont typeface="Arial"/>
              <a:buChar char="●"/>
            </a:pPr>
            <a:r>
              <a:rPr lang="en-US" sz="1800" b="0" i="0" u="none">
                <a:solidFill>
                  <a:schemeClr val="dk1"/>
                </a:solidFill>
                <a:latin typeface="Helvetica Neue"/>
                <a:ea typeface="Helvetica Neue"/>
                <a:cs typeface="Helvetica Neue"/>
                <a:sym typeface="Helvetica Neue"/>
              </a:rPr>
              <a:t>Single instance of a resource type</a:t>
            </a:r>
            <a:endParaRPr/>
          </a:p>
          <a:p>
            <a:pPr marL="742950" lvl="1" indent="-285750" algn="l" rtl="0">
              <a:lnSpc>
                <a:spcPct val="100000"/>
              </a:lnSpc>
              <a:spcBef>
                <a:spcPts val="630"/>
              </a:spcBef>
              <a:spcAft>
                <a:spcPts val="0"/>
              </a:spcAft>
              <a:buClr>
                <a:srgbClr val="CC6600"/>
              </a:buClr>
              <a:buSzPts val="1440"/>
              <a:buFont typeface="Arial"/>
              <a:buChar char="●"/>
            </a:pPr>
            <a:r>
              <a:rPr lang="en-US" sz="1800" b="0" i="0" u="none">
                <a:solidFill>
                  <a:schemeClr val="dk1"/>
                </a:solidFill>
                <a:latin typeface="Helvetica Neue"/>
                <a:ea typeface="Helvetica Neue"/>
                <a:cs typeface="Helvetica Neue"/>
                <a:sym typeface="Helvetica Neue"/>
              </a:rPr>
              <a:t>Use a resource-allocation graph</a:t>
            </a:r>
            <a:endParaRPr/>
          </a:p>
          <a:p>
            <a:pPr marL="742950" lvl="1" indent="-285750" algn="l" rtl="0">
              <a:lnSpc>
                <a:spcPct val="100000"/>
              </a:lnSpc>
              <a:spcBef>
                <a:spcPts val="630"/>
              </a:spcBef>
              <a:spcAft>
                <a:spcPts val="0"/>
              </a:spcAft>
              <a:buSzPts val="1440"/>
              <a:buNone/>
            </a:pPr>
            <a:endParaRPr sz="1800" b="0" i="0" u="none">
              <a:solidFill>
                <a:schemeClr val="dk1"/>
              </a:solidFill>
              <a:latin typeface="Helvetica Neue"/>
              <a:ea typeface="Helvetica Neue"/>
              <a:cs typeface="Helvetica Neue"/>
              <a:sym typeface="Helvetica Neue"/>
            </a:endParaRPr>
          </a:p>
          <a:p>
            <a:pPr marL="342900" lvl="0" indent="-342900" algn="l" rtl="0">
              <a:lnSpc>
                <a:spcPct val="100000"/>
              </a:lnSpc>
              <a:spcBef>
                <a:spcPts val="630"/>
              </a:spcBef>
              <a:spcAft>
                <a:spcPts val="0"/>
              </a:spcAft>
              <a:buClr>
                <a:srgbClr val="993300"/>
              </a:buClr>
              <a:buSzPts val="1620"/>
              <a:buFont typeface="Arial"/>
              <a:buChar char="●"/>
            </a:pPr>
            <a:r>
              <a:rPr lang="en-US" sz="1800" b="0" i="0" u="none">
                <a:solidFill>
                  <a:schemeClr val="dk1"/>
                </a:solidFill>
                <a:latin typeface="Helvetica Neue"/>
                <a:ea typeface="Helvetica Neue"/>
                <a:cs typeface="Helvetica Neue"/>
                <a:sym typeface="Helvetica Neue"/>
              </a:rPr>
              <a:t>Multiple instances of a resource type</a:t>
            </a:r>
            <a:endParaRPr/>
          </a:p>
          <a:p>
            <a:pPr marL="742950" lvl="1" indent="-285750" algn="l" rtl="0">
              <a:lnSpc>
                <a:spcPct val="100000"/>
              </a:lnSpc>
              <a:spcBef>
                <a:spcPts val="630"/>
              </a:spcBef>
              <a:spcAft>
                <a:spcPts val="0"/>
              </a:spcAft>
              <a:buClr>
                <a:srgbClr val="CC6600"/>
              </a:buClr>
              <a:buSzPts val="1440"/>
              <a:buFont typeface="Arial"/>
              <a:buChar char="●"/>
            </a:pPr>
            <a:r>
              <a:rPr lang="en-US" sz="1800" b="0" i="0" u="none">
                <a:solidFill>
                  <a:schemeClr val="dk1"/>
                </a:solidFill>
                <a:latin typeface="Helvetica Neue"/>
                <a:ea typeface="Helvetica Neue"/>
                <a:cs typeface="Helvetica Neue"/>
                <a:sym typeface="Helvetica Neue"/>
              </a:rPr>
              <a:t> Use the banker’s algorithm</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36"/>
          <p:cNvSpPr txBox="1">
            <a:spLocks noGrp="1"/>
          </p:cNvSpPr>
          <p:nvPr>
            <p:ph type="title"/>
          </p:nvPr>
        </p:nvSpPr>
        <p:spPr>
          <a:xfrm>
            <a:off x="1123950" y="198437"/>
            <a:ext cx="7831200" cy="576300"/>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Clr>
                <a:srgbClr val="006699"/>
              </a:buClr>
              <a:buSzPts val="3200"/>
              <a:buFont typeface="Arial"/>
              <a:buNone/>
            </a:pPr>
            <a:r>
              <a:rPr lang="en-US" sz="3200" b="1" i="0" u="none">
                <a:solidFill>
                  <a:srgbClr val="006699"/>
                </a:solidFill>
                <a:latin typeface="Arial"/>
                <a:ea typeface="Arial"/>
                <a:cs typeface="Arial"/>
                <a:sym typeface="Arial"/>
              </a:rPr>
              <a:t>Resource-Allocation Graph Scheme</a:t>
            </a:r>
            <a:endParaRPr/>
          </a:p>
        </p:txBody>
      </p:sp>
      <p:sp>
        <p:nvSpPr>
          <p:cNvPr id="241" name="Google Shape;241;p36"/>
          <p:cNvSpPr txBox="1">
            <a:spLocks noGrp="1"/>
          </p:cNvSpPr>
          <p:nvPr>
            <p:ph type="body" idx="1"/>
          </p:nvPr>
        </p:nvSpPr>
        <p:spPr>
          <a:xfrm>
            <a:off x="858837" y="1155700"/>
            <a:ext cx="6989700" cy="44832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993300"/>
              </a:buClr>
              <a:buSzPts val="1620"/>
              <a:buFont typeface="Arial"/>
              <a:buChar char="●"/>
            </a:pPr>
            <a:r>
              <a:rPr lang="en-US" sz="1800" b="1" i="0" u="none">
                <a:solidFill>
                  <a:srgbClr val="3366FF"/>
                </a:solidFill>
                <a:latin typeface="Helvetica Neue"/>
                <a:ea typeface="Helvetica Neue"/>
                <a:cs typeface="Helvetica Neue"/>
                <a:sym typeface="Helvetica Neue"/>
              </a:rPr>
              <a:t>Claim edge</a:t>
            </a:r>
            <a:r>
              <a:rPr lang="en-US" sz="1800" b="0" i="0" u="none">
                <a:solidFill>
                  <a:srgbClr val="3366FF"/>
                </a:solidFill>
                <a:latin typeface="Helvetica Neue"/>
                <a:ea typeface="Helvetica Neue"/>
                <a:cs typeface="Helvetica Neue"/>
                <a:sym typeface="Helvetica Neue"/>
              </a:rPr>
              <a:t> </a:t>
            </a:r>
            <a:r>
              <a:rPr lang="en-US" sz="1800" b="0" i="1" u="none">
                <a:solidFill>
                  <a:schemeClr val="dk1"/>
                </a:solidFill>
                <a:latin typeface="Helvetica Neue"/>
                <a:ea typeface="Helvetica Neue"/>
                <a:cs typeface="Helvetica Neue"/>
                <a:sym typeface="Helvetica Neue"/>
              </a:rPr>
              <a:t>P</a:t>
            </a:r>
            <a:r>
              <a:rPr lang="en-US" sz="1800" b="0" i="1" u="none" baseline="-25000">
                <a:solidFill>
                  <a:schemeClr val="dk1"/>
                </a:solidFill>
                <a:latin typeface="Helvetica Neue"/>
                <a:ea typeface="Helvetica Neue"/>
                <a:cs typeface="Helvetica Neue"/>
                <a:sym typeface="Helvetica Neue"/>
              </a:rPr>
              <a:t>i</a:t>
            </a:r>
            <a:r>
              <a:rPr lang="en-US" sz="1800" b="0" i="0" u="none">
                <a:solidFill>
                  <a:schemeClr val="dk1"/>
                </a:solidFill>
                <a:latin typeface="Helvetica Neue"/>
                <a:ea typeface="Helvetica Neue"/>
                <a:cs typeface="Helvetica Neue"/>
                <a:sym typeface="Helvetica Neue"/>
              </a:rPr>
              <a:t> → </a:t>
            </a:r>
            <a:r>
              <a:rPr lang="en-US" sz="1800" b="0" i="1" u="none">
                <a:solidFill>
                  <a:schemeClr val="dk1"/>
                </a:solidFill>
                <a:latin typeface="Helvetica Neue"/>
                <a:ea typeface="Helvetica Neue"/>
                <a:cs typeface="Helvetica Neue"/>
                <a:sym typeface="Helvetica Neue"/>
              </a:rPr>
              <a:t>R</a:t>
            </a:r>
            <a:r>
              <a:rPr lang="en-US" sz="1800" b="0" i="1" u="none" baseline="-25000">
                <a:solidFill>
                  <a:schemeClr val="dk1"/>
                </a:solidFill>
                <a:latin typeface="Helvetica Neue"/>
                <a:ea typeface="Helvetica Neue"/>
                <a:cs typeface="Helvetica Neue"/>
                <a:sym typeface="Helvetica Neue"/>
              </a:rPr>
              <a:t>j</a:t>
            </a:r>
            <a:r>
              <a:rPr lang="en-US" sz="1800" b="0" i="0" u="none">
                <a:solidFill>
                  <a:schemeClr val="dk1"/>
                </a:solidFill>
                <a:latin typeface="Helvetica Neue"/>
                <a:ea typeface="Helvetica Neue"/>
                <a:cs typeface="Helvetica Neue"/>
                <a:sym typeface="Helvetica Neue"/>
              </a:rPr>
              <a:t> indicated that process </a:t>
            </a:r>
            <a:r>
              <a:rPr lang="en-US" sz="1800" b="0" i="1" u="none">
                <a:solidFill>
                  <a:schemeClr val="dk1"/>
                </a:solidFill>
                <a:latin typeface="Helvetica Neue"/>
                <a:ea typeface="Helvetica Neue"/>
                <a:cs typeface="Helvetica Neue"/>
                <a:sym typeface="Helvetica Neue"/>
              </a:rPr>
              <a:t>P</a:t>
            </a:r>
            <a:r>
              <a:rPr lang="en-US" sz="1800" b="0" i="1" u="none" baseline="-25000">
                <a:solidFill>
                  <a:schemeClr val="dk1"/>
                </a:solidFill>
                <a:latin typeface="Helvetica Neue"/>
                <a:ea typeface="Helvetica Neue"/>
                <a:cs typeface="Helvetica Neue"/>
                <a:sym typeface="Helvetica Neue"/>
              </a:rPr>
              <a:t>j</a:t>
            </a:r>
            <a:r>
              <a:rPr lang="en-US" sz="1800" b="0" i="0" u="none">
                <a:solidFill>
                  <a:schemeClr val="dk1"/>
                </a:solidFill>
                <a:latin typeface="Helvetica Neue"/>
                <a:ea typeface="Helvetica Neue"/>
                <a:cs typeface="Helvetica Neue"/>
                <a:sym typeface="Helvetica Neue"/>
              </a:rPr>
              <a:t> may request resource </a:t>
            </a:r>
            <a:r>
              <a:rPr lang="en-US" sz="1800" b="0" i="1" u="none">
                <a:solidFill>
                  <a:schemeClr val="dk1"/>
                </a:solidFill>
                <a:latin typeface="Helvetica Neue"/>
                <a:ea typeface="Helvetica Neue"/>
                <a:cs typeface="Helvetica Neue"/>
                <a:sym typeface="Helvetica Neue"/>
              </a:rPr>
              <a:t>R</a:t>
            </a:r>
            <a:r>
              <a:rPr lang="en-US" sz="1800" b="0" i="1" u="none" baseline="-25000">
                <a:solidFill>
                  <a:schemeClr val="dk1"/>
                </a:solidFill>
                <a:latin typeface="Helvetica Neue"/>
                <a:ea typeface="Helvetica Neue"/>
                <a:cs typeface="Helvetica Neue"/>
                <a:sym typeface="Helvetica Neue"/>
              </a:rPr>
              <a:t>j</a:t>
            </a:r>
            <a:r>
              <a:rPr lang="en-US" sz="1800" b="0" i="0" u="none">
                <a:solidFill>
                  <a:schemeClr val="dk1"/>
                </a:solidFill>
                <a:latin typeface="Helvetica Neue"/>
                <a:ea typeface="Helvetica Neue"/>
                <a:cs typeface="Helvetica Neue"/>
                <a:sym typeface="Helvetica Neue"/>
              </a:rPr>
              <a:t>; represented by a dashed line</a:t>
            </a:r>
            <a:endParaRPr/>
          </a:p>
          <a:p>
            <a:pPr marL="342900" lvl="0" indent="-342900" algn="l" rtl="0">
              <a:lnSpc>
                <a:spcPct val="100000"/>
              </a:lnSpc>
              <a:spcBef>
                <a:spcPts val="630"/>
              </a:spcBef>
              <a:spcAft>
                <a:spcPts val="0"/>
              </a:spcAft>
              <a:buClr>
                <a:srgbClr val="993300"/>
              </a:buClr>
              <a:buSzPts val="1620"/>
              <a:buFont typeface="Arial"/>
              <a:buChar char="●"/>
            </a:pPr>
            <a:r>
              <a:rPr lang="en-US" sz="1800" b="0" i="0" u="none">
                <a:solidFill>
                  <a:schemeClr val="dk1"/>
                </a:solidFill>
                <a:latin typeface="Helvetica Neue"/>
                <a:ea typeface="Helvetica Neue"/>
                <a:cs typeface="Helvetica Neue"/>
                <a:sym typeface="Helvetica Neue"/>
              </a:rPr>
              <a:t>Claim edge converts to request edge when a process requests a resource</a:t>
            </a:r>
            <a:endParaRPr/>
          </a:p>
          <a:p>
            <a:pPr marL="342900" lvl="0" indent="-342900" algn="l" rtl="0">
              <a:lnSpc>
                <a:spcPct val="100000"/>
              </a:lnSpc>
              <a:spcBef>
                <a:spcPts val="630"/>
              </a:spcBef>
              <a:spcAft>
                <a:spcPts val="0"/>
              </a:spcAft>
              <a:buClr>
                <a:srgbClr val="993300"/>
              </a:buClr>
              <a:buSzPts val="1620"/>
              <a:buFont typeface="Arial"/>
              <a:buChar char="●"/>
            </a:pPr>
            <a:r>
              <a:rPr lang="en-US" sz="1800" b="0" i="0" u="none">
                <a:solidFill>
                  <a:schemeClr val="dk1"/>
                </a:solidFill>
                <a:latin typeface="Helvetica Neue"/>
                <a:ea typeface="Helvetica Neue"/>
                <a:cs typeface="Helvetica Neue"/>
                <a:sym typeface="Helvetica Neue"/>
              </a:rPr>
              <a:t>Request edge converted to an assignment edge when the  resource is allocated to the process</a:t>
            </a:r>
            <a:endParaRPr/>
          </a:p>
          <a:p>
            <a:pPr marL="342900" lvl="0" indent="-342900" algn="l" rtl="0">
              <a:lnSpc>
                <a:spcPct val="100000"/>
              </a:lnSpc>
              <a:spcBef>
                <a:spcPts val="630"/>
              </a:spcBef>
              <a:spcAft>
                <a:spcPts val="0"/>
              </a:spcAft>
              <a:buClr>
                <a:srgbClr val="993300"/>
              </a:buClr>
              <a:buSzPts val="1620"/>
              <a:buFont typeface="Arial"/>
              <a:buChar char="●"/>
            </a:pPr>
            <a:r>
              <a:rPr lang="en-US" sz="1800" b="0" i="0" u="none">
                <a:solidFill>
                  <a:schemeClr val="dk1"/>
                </a:solidFill>
                <a:latin typeface="Helvetica Neue"/>
                <a:ea typeface="Helvetica Neue"/>
                <a:cs typeface="Helvetica Neue"/>
                <a:sym typeface="Helvetica Neue"/>
              </a:rPr>
              <a:t>When a resource is released by a process, assignment edge reconverts to a claim edge</a:t>
            </a:r>
            <a:endParaRPr/>
          </a:p>
          <a:p>
            <a:pPr marL="342900" lvl="0" indent="-342900" algn="l" rtl="0">
              <a:lnSpc>
                <a:spcPct val="100000"/>
              </a:lnSpc>
              <a:spcBef>
                <a:spcPts val="630"/>
              </a:spcBef>
              <a:spcAft>
                <a:spcPts val="0"/>
              </a:spcAft>
              <a:buClr>
                <a:srgbClr val="993300"/>
              </a:buClr>
              <a:buSzPts val="1620"/>
              <a:buFont typeface="Arial"/>
              <a:buChar char="●"/>
            </a:pPr>
            <a:r>
              <a:rPr lang="en-US" sz="1800" b="0" i="0" u="none">
                <a:solidFill>
                  <a:schemeClr val="dk1"/>
                </a:solidFill>
                <a:latin typeface="Helvetica Neue"/>
                <a:ea typeface="Helvetica Neue"/>
                <a:cs typeface="Helvetica Neue"/>
                <a:sym typeface="Helvetica Neue"/>
              </a:rPr>
              <a:t>Resources must be claimed </a:t>
            </a:r>
            <a:r>
              <a:rPr lang="en-US" sz="1800" b="0" i="1" u="none">
                <a:solidFill>
                  <a:schemeClr val="dk1"/>
                </a:solidFill>
                <a:latin typeface="Helvetica Neue"/>
                <a:ea typeface="Helvetica Neue"/>
                <a:cs typeface="Helvetica Neue"/>
                <a:sym typeface="Helvetica Neue"/>
              </a:rPr>
              <a:t>a priori</a:t>
            </a:r>
            <a:r>
              <a:rPr lang="en-US" sz="1800" b="0" i="0" u="none">
                <a:solidFill>
                  <a:schemeClr val="dk1"/>
                </a:solidFill>
                <a:latin typeface="Helvetica Neue"/>
                <a:ea typeface="Helvetica Neue"/>
                <a:cs typeface="Helvetica Neue"/>
                <a:sym typeface="Helvetica Neue"/>
              </a:rPr>
              <a:t> in the system</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37"/>
          <p:cNvSpPr txBox="1">
            <a:spLocks noGrp="1"/>
          </p:cNvSpPr>
          <p:nvPr>
            <p:ph type="title"/>
          </p:nvPr>
        </p:nvSpPr>
        <p:spPr>
          <a:xfrm>
            <a:off x="741362" y="280987"/>
            <a:ext cx="8224800" cy="457200"/>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Clr>
                <a:srgbClr val="006699"/>
              </a:buClr>
              <a:buSzPts val="2800"/>
              <a:buFont typeface="Arial"/>
              <a:buNone/>
            </a:pPr>
            <a:r>
              <a:rPr lang="en-US" sz="2800" b="1" i="0" u="none">
                <a:solidFill>
                  <a:srgbClr val="006699"/>
                </a:solidFill>
                <a:latin typeface="Arial"/>
                <a:ea typeface="Arial"/>
                <a:cs typeface="Arial"/>
                <a:sym typeface="Arial"/>
              </a:rPr>
              <a:t>Resource-Allocation Graph</a:t>
            </a:r>
            <a:endParaRPr/>
          </a:p>
        </p:txBody>
      </p:sp>
      <p:pic>
        <p:nvPicPr>
          <p:cNvPr id="248" name="Google Shape;248;p37" descr="7"/>
          <p:cNvPicPr preferRelativeResize="0"/>
          <p:nvPr/>
        </p:nvPicPr>
        <p:blipFill rotWithShape="1">
          <a:blip r:embed="rId3">
            <a:alphaModFix/>
          </a:blip>
          <a:srcRect/>
          <a:stretch/>
        </p:blipFill>
        <p:spPr>
          <a:xfrm>
            <a:off x="2668587" y="1409700"/>
            <a:ext cx="3681412" cy="373062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38"/>
          <p:cNvSpPr txBox="1">
            <a:spLocks noGrp="1"/>
          </p:cNvSpPr>
          <p:nvPr>
            <p:ph type="title"/>
          </p:nvPr>
        </p:nvSpPr>
        <p:spPr>
          <a:xfrm>
            <a:off x="1131887" y="260350"/>
            <a:ext cx="8244000" cy="457200"/>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Clr>
                <a:srgbClr val="006699"/>
              </a:buClr>
              <a:buSzPts val="2800"/>
              <a:buFont typeface="Arial"/>
              <a:buNone/>
            </a:pPr>
            <a:r>
              <a:rPr lang="en-US" sz="2800" b="1" i="0" u="none">
                <a:solidFill>
                  <a:srgbClr val="006699"/>
                </a:solidFill>
                <a:latin typeface="Arial"/>
                <a:ea typeface="Arial"/>
                <a:cs typeface="Arial"/>
                <a:sym typeface="Arial"/>
              </a:rPr>
              <a:t>Unsafe State In Resource-Allocation Graph</a:t>
            </a:r>
            <a:endParaRPr/>
          </a:p>
        </p:txBody>
      </p:sp>
      <p:pic>
        <p:nvPicPr>
          <p:cNvPr id="255" name="Google Shape;255;p38" descr="7"/>
          <p:cNvPicPr preferRelativeResize="0"/>
          <p:nvPr/>
        </p:nvPicPr>
        <p:blipFill rotWithShape="1">
          <a:blip r:embed="rId3">
            <a:alphaModFix/>
          </a:blip>
          <a:srcRect/>
          <a:stretch/>
        </p:blipFill>
        <p:spPr>
          <a:xfrm>
            <a:off x="2971800" y="1282700"/>
            <a:ext cx="3360737" cy="340677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39"/>
          <p:cNvSpPr txBox="1">
            <a:spLocks noGrp="1"/>
          </p:cNvSpPr>
          <p:nvPr>
            <p:ph type="title"/>
          </p:nvPr>
        </p:nvSpPr>
        <p:spPr>
          <a:xfrm>
            <a:off x="1303337" y="150812"/>
            <a:ext cx="7656600" cy="576300"/>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Clr>
                <a:srgbClr val="006699"/>
              </a:buClr>
              <a:buSzPts val="2800"/>
              <a:buFont typeface="Arial"/>
              <a:buNone/>
            </a:pPr>
            <a:r>
              <a:rPr lang="en-US" sz="2800" b="1" i="0" u="none">
                <a:solidFill>
                  <a:srgbClr val="006699"/>
                </a:solidFill>
                <a:latin typeface="Arial"/>
                <a:ea typeface="Arial"/>
                <a:cs typeface="Arial"/>
                <a:sym typeface="Arial"/>
              </a:rPr>
              <a:t>Resource-Allocation Graph Algorithm</a:t>
            </a:r>
            <a:endParaRPr/>
          </a:p>
        </p:txBody>
      </p:sp>
      <p:sp>
        <p:nvSpPr>
          <p:cNvPr id="262" name="Google Shape;262;p39"/>
          <p:cNvSpPr txBox="1">
            <a:spLocks noGrp="1"/>
          </p:cNvSpPr>
          <p:nvPr>
            <p:ph type="body" idx="1"/>
          </p:nvPr>
        </p:nvSpPr>
        <p:spPr>
          <a:xfrm>
            <a:off x="933450" y="1187450"/>
            <a:ext cx="5962800" cy="43038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993300"/>
              </a:buClr>
              <a:buSzPts val="1620"/>
              <a:buFont typeface="Arial"/>
              <a:buChar char="●"/>
            </a:pPr>
            <a:r>
              <a:rPr lang="en-US" sz="1800" b="0" i="0" u="none">
                <a:solidFill>
                  <a:schemeClr val="dk1"/>
                </a:solidFill>
                <a:latin typeface="Helvetica Neue"/>
                <a:ea typeface="Helvetica Neue"/>
                <a:cs typeface="Helvetica Neue"/>
                <a:sym typeface="Helvetica Neue"/>
              </a:rPr>
              <a:t>Suppose that process</a:t>
            </a:r>
            <a:r>
              <a:rPr lang="en-US" sz="1800" b="0" i="1" u="none">
                <a:solidFill>
                  <a:schemeClr val="dk1"/>
                </a:solidFill>
                <a:latin typeface="Helvetica Neue"/>
                <a:ea typeface="Helvetica Neue"/>
                <a:cs typeface="Helvetica Neue"/>
                <a:sym typeface="Helvetica Neue"/>
              </a:rPr>
              <a:t> P</a:t>
            </a:r>
            <a:r>
              <a:rPr lang="en-US" sz="1800" b="0" i="1" u="none" baseline="-25000">
                <a:solidFill>
                  <a:schemeClr val="dk1"/>
                </a:solidFill>
                <a:latin typeface="Helvetica Neue"/>
                <a:ea typeface="Helvetica Neue"/>
                <a:cs typeface="Helvetica Neue"/>
                <a:sym typeface="Helvetica Neue"/>
              </a:rPr>
              <a:t>i</a:t>
            </a:r>
            <a:r>
              <a:rPr lang="en-US" sz="1800" b="0" i="0" u="none">
                <a:solidFill>
                  <a:schemeClr val="dk1"/>
                </a:solidFill>
                <a:latin typeface="Helvetica Neue"/>
                <a:ea typeface="Helvetica Neue"/>
                <a:cs typeface="Helvetica Neue"/>
                <a:sym typeface="Helvetica Neue"/>
              </a:rPr>
              <a:t> requests a resource </a:t>
            </a:r>
            <a:r>
              <a:rPr lang="en-US" sz="1800" b="0" i="1" u="none">
                <a:solidFill>
                  <a:schemeClr val="dk1"/>
                </a:solidFill>
                <a:latin typeface="Helvetica Neue"/>
                <a:ea typeface="Helvetica Neue"/>
                <a:cs typeface="Helvetica Neue"/>
                <a:sym typeface="Helvetica Neue"/>
              </a:rPr>
              <a:t>R</a:t>
            </a:r>
            <a:r>
              <a:rPr lang="en-US" sz="1800" b="0" i="1" u="none" baseline="-25000">
                <a:solidFill>
                  <a:schemeClr val="dk1"/>
                </a:solidFill>
                <a:latin typeface="Helvetica Neue"/>
                <a:ea typeface="Helvetica Neue"/>
                <a:cs typeface="Helvetica Neue"/>
                <a:sym typeface="Helvetica Neue"/>
              </a:rPr>
              <a:t>j</a:t>
            </a:r>
            <a:endParaRPr/>
          </a:p>
          <a:p>
            <a:pPr marL="342900" lvl="0" indent="-342900" algn="l" rtl="0">
              <a:lnSpc>
                <a:spcPct val="100000"/>
              </a:lnSpc>
              <a:spcBef>
                <a:spcPts val="630"/>
              </a:spcBef>
              <a:spcAft>
                <a:spcPts val="0"/>
              </a:spcAft>
              <a:buClr>
                <a:srgbClr val="993300"/>
              </a:buClr>
              <a:buSzPts val="1620"/>
              <a:buFont typeface="Arial"/>
              <a:buChar char="●"/>
            </a:pPr>
            <a:r>
              <a:rPr lang="en-US" sz="1800" b="0" i="0" u="none">
                <a:solidFill>
                  <a:schemeClr val="dk1"/>
                </a:solidFill>
                <a:latin typeface="Helvetica Neue"/>
                <a:ea typeface="Helvetica Neue"/>
                <a:cs typeface="Helvetica Neue"/>
                <a:sym typeface="Helvetica Neue"/>
              </a:rPr>
              <a:t>The request can be granted only if converting the request edge to an assignment edge does not result in the formation of a cycle in the resource allocation graph</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40"/>
          <p:cNvSpPr txBox="1">
            <a:spLocks noGrp="1"/>
          </p:cNvSpPr>
          <p:nvPr>
            <p:ph type="title"/>
          </p:nvPr>
        </p:nvSpPr>
        <p:spPr>
          <a:xfrm>
            <a:off x="914400" y="182562"/>
            <a:ext cx="7772400" cy="576300"/>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Clr>
                <a:srgbClr val="006699"/>
              </a:buClr>
              <a:buSzPts val="3200"/>
              <a:buFont typeface="Arial"/>
              <a:buNone/>
            </a:pPr>
            <a:r>
              <a:rPr lang="en-US" sz="3200" b="1" i="0" u="none">
                <a:solidFill>
                  <a:srgbClr val="006699"/>
                </a:solidFill>
                <a:latin typeface="Arial"/>
                <a:ea typeface="Arial"/>
                <a:cs typeface="Arial"/>
                <a:sym typeface="Arial"/>
              </a:rPr>
              <a:t>Banker’s Algorithm</a:t>
            </a:r>
            <a:endParaRPr/>
          </a:p>
        </p:txBody>
      </p:sp>
      <p:sp>
        <p:nvSpPr>
          <p:cNvPr id="269" name="Google Shape;269;p40"/>
          <p:cNvSpPr txBox="1">
            <a:spLocks noGrp="1"/>
          </p:cNvSpPr>
          <p:nvPr>
            <p:ph type="body" idx="1"/>
          </p:nvPr>
        </p:nvSpPr>
        <p:spPr>
          <a:xfrm>
            <a:off x="858837" y="1128712"/>
            <a:ext cx="6756300" cy="44418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993300"/>
              </a:buClr>
              <a:buSzPts val="1620"/>
              <a:buFont typeface="Arial"/>
              <a:buChar char="●"/>
            </a:pPr>
            <a:r>
              <a:rPr lang="en-US" sz="1800" b="0" i="0" u="none">
                <a:solidFill>
                  <a:schemeClr val="dk1"/>
                </a:solidFill>
                <a:latin typeface="Helvetica Neue"/>
                <a:ea typeface="Helvetica Neue"/>
                <a:cs typeface="Helvetica Neue"/>
                <a:sym typeface="Helvetica Neue"/>
              </a:rPr>
              <a:t>Multiple instances</a:t>
            </a:r>
            <a:br>
              <a:rPr lang="en-US" sz="1800" b="0" i="0" u="none">
                <a:solidFill>
                  <a:schemeClr val="dk1"/>
                </a:solidFill>
                <a:latin typeface="Helvetica Neue"/>
                <a:ea typeface="Helvetica Neue"/>
                <a:cs typeface="Helvetica Neue"/>
                <a:sym typeface="Helvetica Neue"/>
              </a:rPr>
            </a:br>
            <a:endParaRPr/>
          </a:p>
          <a:p>
            <a:pPr marL="342900" lvl="0" indent="-342900" algn="l" rtl="0">
              <a:lnSpc>
                <a:spcPct val="100000"/>
              </a:lnSpc>
              <a:spcBef>
                <a:spcPts val="630"/>
              </a:spcBef>
              <a:spcAft>
                <a:spcPts val="0"/>
              </a:spcAft>
              <a:buClr>
                <a:srgbClr val="993300"/>
              </a:buClr>
              <a:buSzPts val="1620"/>
              <a:buFont typeface="Arial"/>
              <a:buChar char="●"/>
            </a:pPr>
            <a:r>
              <a:rPr lang="en-US" sz="1800" b="0" i="0" u="none">
                <a:solidFill>
                  <a:schemeClr val="dk1"/>
                </a:solidFill>
                <a:latin typeface="Helvetica Neue"/>
                <a:ea typeface="Helvetica Neue"/>
                <a:cs typeface="Helvetica Neue"/>
                <a:sym typeface="Helvetica Neue"/>
              </a:rPr>
              <a:t>Each process must a priori claim maximum use</a:t>
            </a:r>
            <a:br>
              <a:rPr lang="en-US" sz="1800" b="0" i="0" u="none">
                <a:solidFill>
                  <a:schemeClr val="dk1"/>
                </a:solidFill>
                <a:latin typeface="Helvetica Neue"/>
                <a:ea typeface="Helvetica Neue"/>
                <a:cs typeface="Helvetica Neue"/>
                <a:sym typeface="Helvetica Neue"/>
              </a:rPr>
            </a:br>
            <a:endParaRPr/>
          </a:p>
          <a:p>
            <a:pPr marL="342900" lvl="0" indent="-342900" algn="l" rtl="0">
              <a:lnSpc>
                <a:spcPct val="100000"/>
              </a:lnSpc>
              <a:spcBef>
                <a:spcPts val="630"/>
              </a:spcBef>
              <a:spcAft>
                <a:spcPts val="0"/>
              </a:spcAft>
              <a:buClr>
                <a:srgbClr val="993300"/>
              </a:buClr>
              <a:buSzPts val="1620"/>
              <a:buFont typeface="Arial"/>
              <a:buChar char="●"/>
            </a:pPr>
            <a:r>
              <a:rPr lang="en-US" sz="1800" b="0" i="0" u="none">
                <a:solidFill>
                  <a:schemeClr val="dk1"/>
                </a:solidFill>
                <a:latin typeface="Helvetica Neue"/>
                <a:ea typeface="Helvetica Neue"/>
                <a:cs typeface="Helvetica Neue"/>
                <a:sym typeface="Helvetica Neue"/>
              </a:rPr>
              <a:t>When a process requests a resource it may have to wait  </a:t>
            </a:r>
            <a:br>
              <a:rPr lang="en-US" sz="1800" b="0" i="0" u="none">
                <a:solidFill>
                  <a:schemeClr val="dk1"/>
                </a:solidFill>
                <a:latin typeface="Helvetica Neue"/>
                <a:ea typeface="Helvetica Neue"/>
                <a:cs typeface="Helvetica Neue"/>
                <a:sym typeface="Helvetica Neue"/>
              </a:rPr>
            </a:br>
            <a:endParaRPr/>
          </a:p>
          <a:p>
            <a:pPr marL="342900" lvl="0" indent="-342900" algn="l" rtl="0">
              <a:lnSpc>
                <a:spcPct val="100000"/>
              </a:lnSpc>
              <a:spcBef>
                <a:spcPts val="630"/>
              </a:spcBef>
              <a:spcAft>
                <a:spcPts val="0"/>
              </a:spcAft>
              <a:buClr>
                <a:srgbClr val="993300"/>
              </a:buClr>
              <a:buSzPts val="1620"/>
              <a:buFont typeface="Arial"/>
              <a:buChar char="●"/>
            </a:pPr>
            <a:r>
              <a:rPr lang="en-US" sz="1800" b="0" i="0" u="none">
                <a:solidFill>
                  <a:schemeClr val="dk1"/>
                </a:solidFill>
                <a:latin typeface="Helvetica Neue"/>
                <a:ea typeface="Helvetica Neue"/>
                <a:cs typeface="Helvetica Neue"/>
                <a:sym typeface="Helvetica Neue"/>
              </a:rPr>
              <a:t>When a process gets all its resources it must return them in a finite amount of time</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41"/>
          <p:cNvSpPr txBox="1">
            <a:spLocks noGrp="1"/>
          </p:cNvSpPr>
          <p:nvPr>
            <p:ph type="title"/>
          </p:nvPr>
        </p:nvSpPr>
        <p:spPr>
          <a:xfrm>
            <a:off x="1474787" y="327025"/>
            <a:ext cx="7586700" cy="431700"/>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Clr>
                <a:srgbClr val="006699"/>
              </a:buClr>
              <a:buSzPts val="2800"/>
              <a:buFont typeface="Arial"/>
              <a:buNone/>
            </a:pPr>
            <a:r>
              <a:rPr lang="en-US" sz="2800" b="1" i="0" u="none">
                <a:solidFill>
                  <a:srgbClr val="006699"/>
                </a:solidFill>
                <a:latin typeface="Arial"/>
                <a:ea typeface="Arial"/>
                <a:cs typeface="Arial"/>
                <a:sym typeface="Arial"/>
              </a:rPr>
              <a:t>Data Structures for the Banker’s Algorithm </a:t>
            </a:r>
            <a:endParaRPr/>
          </a:p>
        </p:txBody>
      </p:sp>
      <p:sp>
        <p:nvSpPr>
          <p:cNvPr id="276" name="Google Shape;276;p41"/>
          <p:cNvSpPr txBox="1">
            <a:spLocks noGrp="1"/>
          </p:cNvSpPr>
          <p:nvPr>
            <p:ph type="body" idx="1"/>
          </p:nvPr>
        </p:nvSpPr>
        <p:spPr>
          <a:xfrm>
            <a:off x="1192212" y="1654175"/>
            <a:ext cx="7370700" cy="43878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993300"/>
              </a:buClr>
              <a:buSzPts val="1620"/>
              <a:buFont typeface="Arial"/>
              <a:buChar char="●"/>
            </a:pPr>
            <a:r>
              <a:rPr lang="en-US" sz="1800" b="1" i="0" u="none">
                <a:solidFill>
                  <a:schemeClr val="dk1"/>
                </a:solidFill>
                <a:latin typeface="Helvetica Neue"/>
                <a:ea typeface="Helvetica Neue"/>
                <a:cs typeface="Helvetica Neue"/>
                <a:sym typeface="Helvetica Neue"/>
              </a:rPr>
              <a:t>Available</a:t>
            </a:r>
            <a:r>
              <a:rPr lang="en-US" sz="1800" b="0" i="1" u="none">
                <a:solidFill>
                  <a:schemeClr val="dk1"/>
                </a:solidFill>
                <a:latin typeface="Helvetica Neue"/>
                <a:ea typeface="Helvetica Neue"/>
                <a:cs typeface="Helvetica Neue"/>
                <a:sym typeface="Helvetica Neue"/>
              </a:rPr>
              <a:t>:</a:t>
            </a:r>
            <a:r>
              <a:rPr lang="en-US" sz="1800" b="0" i="0" u="none">
                <a:solidFill>
                  <a:schemeClr val="dk1"/>
                </a:solidFill>
                <a:latin typeface="Helvetica Neue"/>
                <a:ea typeface="Helvetica Neue"/>
                <a:cs typeface="Helvetica Neue"/>
                <a:sym typeface="Helvetica Neue"/>
              </a:rPr>
              <a:t>  Vector of length </a:t>
            </a:r>
            <a:r>
              <a:rPr lang="en-US" sz="1800" b="0" i="1" u="none">
                <a:solidFill>
                  <a:schemeClr val="dk1"/>
                </a:solidFill>
                <a:latin typeface="Helvetica Neue"/>
                <a:ea typeface="Helvetica Neue"/>
                <a:cs typeface="Helvetica Neue"/>
                <a:sym typeface="Helvetica Neue"/>
              </a:rPr>
              <a:t>m</a:t>
            </a:r>
            <a:r>
              <a:rPr lang="en-US" sz="1800" b="0" i="0" u="none">
                <a:solidFill>
                  <a:schemeClr val="dk1"/>
                </a:solidFill>
                <a:latin typeface="Helvetica Neue"/>
                <a:ea typeface="Helvetica Neue"/>
                <a:cs typeface="Helvetica Neue"/>
                <a:sym typeface="Helvetica Neue"/>
              </a:rPr>
              <a:t>. If available [</a:t>
            </a:r>
            <a:r>
              <a:rPr lang="en-US" sz="1800" b="0" i="1" u="none">
                <a:solidFill>
                  <a:schemeClr val="dk1"/>
                </a:solidFill>
                <a:latin typeface="Helvetica Neue"/>
                <a:ea typeface="Helvetica Neue"/>
                <a:cs typeface="Helvetica Neue"/>
                <a:sym typeface="Helvetica Neue"/>
              </a:rPr>
              <a:t>j</a:t>
            </a:r>
            <a:r>
              <a:rPr lang="en-US" sz="1800" b="0" i="0" u="none">
                <a:solidFill>
                  <a:schemeClr val="dk1"/>
                </a:solidFill>
                <a:latin typeface="Helvetica Neue"/>
                <a:ea typeface="Helvetica Neue"/>
                <a:cs typeface="Helvetica Neue"/>
                <a:sym typeface="Helvetica Neue"/>
              </a:rPr>
              <a:t>] = </a:t>
            </a:r>
            <a:r>
              <a:rPr lang="en-US" sz="1800" b="0" i="1" u="none">
                <a:solidFill>
                  <a:schemeClr val="dk1"/>
                </a:solidFill>
                <a:latin typeface="Helvetica Neue"/>
                <a:ea typeface="Helvetica Neue"/>
                <a:cs typeface="Helvetica Neue"/>
                <a:sym typeface="Helvetica Neue"/>
              </a:rPr>
              <a:t>k</a:t>
            </a:r>
            <a:r>
              <a:rPr lang="en-US" sz="1800" b="0" i="0" u="none">
                <a:solidFill>
                  <a:schemeClr val="dk1"/>
                </a:solidFill>
                <a:latin typeface="Helvetica Neue"/>
                <a:ea typeface="Helvetica Neue"/>
                <a:cs typeface="Helvetica Neue"/>
                <a:sym typeface="Helvetica Neue"/>
              </a:rPr>
              <a:t>, there are</a:t>
            </a:r>
            <a:r>
              <a:rPr lang="en-US" sz="1800" b="0" i="1" u="none">
                <a:solidFill>
                  <a:schemeClr val="dk1"/>
                </a:solidFill>
                <a:latin typeface="Helvetica Neue"/>
                <a:ea typeface="Helvetica Neue"/>
                <a:cs typeface="Helvetica Neue"/>
                <a:sym typeface="Helvetica Neue"/>
              </a:rPr>
              <a:t> k</a:t>
            </a:r>
            <a:r>
              <a:rPr lang="en-US" sz="1800" b="0" i="0" u="none">
                <a:solidFill>
                  <a:schemeClr val="dk1"/>
                </a:solidFill>
                <a:latin typeface="Helvetica Neue"/>
                <a:ea typeface="Helvetica Neue"/>
                <a:cs typeface="Helvetica Neue"/>
                <a:sym typeface="Helvetica Neue"/>
              </a:rPr>
              <a:t> instances of resource type </a:t>
            </a:r>
            <a:r>
              <a:rPr lang="en-US" sz="1800" b="0" i="1" u="none">
                <a:solidFill>
                  <a:schemeClr val="dk1"/>
                </a:solidFill>
                <a:latin typeface="Helvetica Neue"/>
                <a:ea typeface="Helvetica Neue"/>
                <a:cs typeface="Helvetica Neue"/>
                <a:sym typeface="Helvetica Neue"/>
              </a:rPr>
              <a:t>R</a:t>
            </a:r>
            <a:r>
              <a:rPr lang="en-US" sz="1800" b="0" i="1" u="none" baseline="-25000">
                <a:solidFill>
                  <a:schemeClr val="dk1"/>
                </a:solidFill>
                <a:latin typeface="Helvetica Neue"/>
                <a:ea typeface="Helvetica Neue"/>
                <a:cs typeface="Helvetica Neue"/>
                <a:sym typeface="Helvetica Neue"/>
              </a:rPr>
              <a:t>j</a:t>
            </a:r>
            <a:r>
              <a:rPr lang="en-US" sz="1800" b="0" i="0" u="none" baseline="-25000">
                <a:solidFill>
                  <a:schemeClr val="dk1"/>
                </a:solidFill>
                <a:latin typeface="Helvetica Neue"/>
                <a:ea typeface="Helvetica Neue"/>
                <a:cs typeface="Helvetica Neue"/>
                <a:sym typeface="Helvetica Neue"/>
              </a:rPr>
              <a:t>  </a:t>
            </a:r>
            <a:r>
              <a:rPr lang="en-US" sz="1800" b="0" i="0" u="none">
                <a:solidFill>
                  <a:schemeClr val="dk1"/>
                </a:solidFill>
                <a:latin typeface="Helvetica Neue"/>
                <a:ea typeface="Helvetica Neue"/>
                <a:cs typeface="Helvetica Neue"/>
                <a:sym typeface="Helvetica Neue"/>
              </a:rPr>
              <a:t>available</a:t>
            </a:r>
            <a:endParaRPr/>
          </a:p>
          <a:p>
            <a:pPr marL="342900" lvl="0" indent="-297180" algn="l" rtl="0">
              <a:lnSpc>
                <a:spcPct val="100000"/>
              </a:lnSpc>
              <a:spcBef>
                <a:spcPts val="280"/>
              </a:spcBef>
              <a:spcAft>
                <a:spcPts val="0"/>
              </a:spcAft>
              <a:buClr>
                <a:srgbClr val="993300"/>
              </a:buClr>
              <a:buSzPts val="720"/>
              <a:buFont typeface="Arial"/>
              <a:buNone/>
            </a:pPr>
            <a:endParaRPr sz="800" b="0" i="0" u="none">
              <a:solidFill>
                <a:schemeClr val="dk1"/>
              </a:solidFill>
              <a:latin typeface="Helvetica Neue"/>
              <a:ea typeface="Helvetica Neue"/>
              <a:cs typeface="Helvetica Neue"/>
              <a:sym typeface="Helvetica Neue"/>
            </a:endParaRPr>
          </a:p>
          <a:p>
            <a:pPr marL="342900" lvl="0" indent="-342900" algn="l" rtl="0">
              <a:lnSpc>
                <a:spcPct val="100000"/>
              </a:lnSpc>
              <a:spcBef>
                <a:spcPts val="630"/>
              </a:spcBef>
              <a:spcAft>
                <a:spcPts val="0"/>
              </a:spcAft>
              <a:buClr>
                <a:srgbClr val="993300"/>
              </a:buClr>
              <a:buSzPts val="1620"/>
              <a:buFont typeface="Arial"/>
              <a:buChar char="●"/>
            </a:pPr>
            <a:r>
              <a:rPr lang="en-US" sz="1800" b="1" i="0" u="none">
                <a:solidFill>
                  <a:srgbClr val="000000"/>
                </a:solidFill>
                <a:latin typeface="Helvetica Neue"/>
                <a:ea typeface="Helvetica Neue"/>
                <a:cs typeface="Helvetica Neue"/>
                <a:sym typeface="Helvetica Neue"/>
              </a:rPr>
              <a:t>Max</a:t>
            </a:r>
            <a:r>
              <a:rPr lang="en-US" sz="1800" b="0" i="1" u="none">
                <a:solidFill>
                  <a:schemeClr val="dk1"/>
                </a:solidFill>
                <a:latin typeface="Helvetica Neue"/>
                <a:ea typeface="Helvetica Neue"/>
                <a:cs typeface="Helvetica Neue"/>
                <a:sym typeface="Helvetica Neue"/>
              </a:rPr>
              <a:t>: n x m</a:t>
            </a:r>
            <a:r>
              <a:rPr lang="en-US" sz="1800" b="0" i="0" u="none">
                <a:solidFill>
                  <a:schemeClr val="dk1"/>
                </a:solidFill>
                <a:latin typeface="Helvetica Neue"/>
                <a:ea typeface="Helvetica Neue"/>
                <a:cs typeface="Helvetica Neue"/>
                <a:sym typeface="Helvetica Neue"/>
              </a:rPr>
              <a:t> matrix.  If </a:t>
            </a:r>
            <a:r>
              <a:rPr lang="en-US" sz="1800" b="0" i="1" u="none">
                <a:solidFill>
                  <a:schemeClr val="dk1"/>
                </a:solidFill>
                <a:latin typeface="Helvetica Neue"/>
                <a:ea typeface="Helvetica Neue"/>
                <a:cs typeface="Helvetica Neue"/>
                <a:sym typeface="Helvetica Neue"/>
              </a:rPr>
              <a:t>Max </a:t>
            </a:r>
            <a:r>
              <a:rPr lang="en-US" sz="1800" b="0" i="0" u="none">
                <a:solidFill>
                  <a:schemeClr val="dk1"/>
                </a:solidFill>
                <a:latin typeface="Helvetica Neue"/>
                <a:ea typeface="Helvetica Neue"/>
                <a:cs typeface="Helvetica Neue"/>
                <a:sym typeface="Helvetica Neue"/>
              </a:rPr>
              <a:t>[</a:t>
            </a:r>
            <a:r>
              <a:rPr lang="en-US" sz="1800" b="0" i="1" u="none">
                <a:solidFill>
                  <a:schemeClr val="dk1"/>
                </a:solidFill>
                <a:latin typeface="Helvetica Neue"/>
                <a:ea typeface="Helvetica Neue"/>
                <a:cs typeface="Helvetica Neue"/>
                <a:sym typeface="Helvetica Neue"/>
              </a:rPr>
              <a:t>i,j</a:t>
            </a:r>
            <a:r>
              <a:rPr lang="en-US" sz="1800" b="0" i="0" u="none">
                <a:solidFill>
                  <a:schemeClr val="dk1"/>
                </a:solidFill>
                <a:latin typeface="Helvetica Neue"/>
                <a:ea typeface="Helvetica Neue"/>
                <a:cs typeface="Helvetica Neue"/>
                <a:sym typeface="Helvetica Neue"/>
              </a:rPr>
              <a:t>] = </a:t>
            </a:r>
            <a:r>
              <a:rPr lang="en-US" sz="1800" b="0" i="1" u="none">
                <a:solidFill>
                  <a:schemeClr val="dk1"/>
                </a:solidFill>
                <a:latin typeface="Helvetica Neue"/>
                <a:ea typeface="Helvetica Neue"/>
                <a:cs typeface="Helvetica Neue"/>
                <a:sym typeface="Helvetica Neue"/>
              </a:rPr>
              <a:t>k</a:t>
            </a:r>
            <a:r>
              <a:rPr lang="en-US" sz="1800" b="0" i="0" u="none">
                <a:solidFill>
                  <a:schemeClr val="dk1"/>
                </a:solidFill>
                <a:latin typeface="Helvetica Neue"/>
                <a:ea typeface="Helvetica Neue"/>
                <a:cs typeface="Helvetica Neue"/>
                <a:sym typeface="Helvetica Neue"/>
              </a:rPr>
              <a:t>, then process </a:t>
            </a:r>
            <a:r>
              <a:rPr lang="en-US" sz="1800" b="0" i="1" u="none">
                <a:solidFill>
                  <a:schemeClr val="dk1"/>
                </a:solidFill>
                <a:latin typeface="Helvetica Neue"/>
                <a:ea typeface="Helvetica Neue"/>
                <a:cs typeface="Helvetica Neue"/>
                <a:sym typeface="Helvetica Neue"/>
              </a:rPr>
              <a:t>P</a:t>
            </a:r>
            <a:r>
              <a:rPr lang="en-US" sz="1800" b="0" i="1" u="none" baseline="-25000">
                <a:solidFill>
                  <a:schemeClr val="dk1"/>
                </a:solidFill>
                <a:latin typeface="Helvetica Neue"/>
                <a:ea typeface="Helvetica Neue"/>
                <a:cs typeface="Helvetica Neue"/>
                <a:sym typeface="Helvetica Neue"/>
              </a:rPr>
              <a:t>i</a:t>
            </a:r>
            <a:r>
              <a:rPr lang="en-US" sz="1800" b="0" i="1" u="none">
                <a:solidFill>
                  <a:schemeClr val="dk1"/>
                </a:solidFill>
                <a:latin typeface="Helvetica Neue"/>
                <a:ea typeface="Helvetica Neue"/>
                <a:cs typeface="Helvetica Neue"/>
                <a:sym typeface="Helvetica Neue"/>
              </a:rPr>
              <a:t> </a:t>
            </a:r>
            <a:r>
              <a:rPr lang="en-US" sz="1800" b="0" i="0" u="none">
                <a:solidFill>
                  <a:schemeClr val="dk1"/>
                </a:solidFill>
                <a:latin typeface="Helvetica Neue"/>
                <a:ea typeface="Helvetica Neue"/>
                <a:cs typeface="Helvetica Neue"/>
                <a:sym typeface="Helvetica Neue"/>
              </a:rPr>
              <a:t>may request at most</a:t>
            </a:r>
            <a:r>
              <a:rPr lang="en-US" sz="1800" b="0" i="1" u="none">
                <a:solidFill>
                  <a:schemeClr val="dk1"/>
                </a:solidFill>
                <a:latin typeface="Helvetica Neue"/>
                <a:ea typeface="Helvetica Neue"/>
                <a:cs typeface="Helvetica Neue"/>
                <a:sym typeface="Helvetica Neue"/>
              </a:rPr>
              <a:t> k </a:t>
            </a:r>
            <a:r>
              <a:rPr lang="en-US" sz="1800" b="0" i="0" u="none">
                <a:solidFill>
                  <a:schemeClr val="dk1"/>
                </a:solidFill>
                <a:latin typeface="Helvetica Neue"/>
                <a:ea typeface="Helvetica Neue"/>
                <a:cs typeface="Helvetica Neue"/>
                <a:sym typeface="Helvetica Neue"/>
              </a:rPr>
              <a:t>instances of resource type </a:t>
            </a:r>
            <a:r>
              <a:rPr lang="en-US" sz="1800" b="0" i="1" u="none">
                <a:solidFill>
                  <a:schemeClr val="dk1"/>
                </a:solidFill>
                <a:latin typeface="Helvetica Neue"/>
                <a:ea typeface="Helvetica Neue"/>
                <a:cs typeface="Helvetica Neue"/>
                <a:sym typeface="Helvetica Neue"/>
              </a:rPr>
              <a:t>R</a:t>
            </a:r>
            <a:r>
              <a:rPr lang="en-US" sz="1800" b="0" i="1" u="none" baseline="-25000">
                <a:solidFill>
                  <a:schemeClr val="dk1"/>
                </a:solidFill>
                <a:latin typeface="Helvetica Neue"/>
                <a:ea typeface="Helvetica Neue"/>
                <a:cs typeface="Helvetica Neue"/>
                <a:sym typeface="Helvetica Neue"/>
              </a:rPr>
              <a:t>j</a:t>
            </a:r>
            <a:endParaRPr/>
          </a:p>
          <a:p>
            <a:pPr marL="342900" lvl="0" indent="-297180" algn="l" rtl="0">
              <a:lnSpc>
                <a:spcPct val="100000"/>
              </a:lnSpc>
              <a:spcBef>
                <a:spcPts val="280"/>
              </a:spcBef>
              <a:spcAft>
                <a:spcPts val="0"/>
              </a:spcAft>
              <a:buClr>
                <a:srgbClr val="993300"/>
              </a:buClr>
              <a:buSzPts val="720"/>
              <a:buFont typeface="Arial"/>
              <a:buNone/>
            </a:pPr>
            <a:endParaRPr sz="800" b="0" i="1" u="none" baseline="-25000">
              <a:solidFill>
                <a:schemeClr val="dk1"/>
              </a:solidFill>
              <a:latin typeface="Helvetica Neue"/>
              <a:ea typeface="Helvetica Neue"/>
              <a:cs typeface="Helvetica Neue"/>
              <a:sym typeface="Helvetica Neue"/>
            </a:endParaRPr>
          </a:p>
          <a:p>
            <a:pPr marL="342900" lvl="0" indent="-342900" algn="l" rtl="0">
              <a:lnSpc>
                <a:spcPct val="100000"/>
              </a:lnSpc>
              <a:spcBef>
                <a:spcPts val="630"/>
              </a:spcBef>
              <a:spcAft>
                <a:spcPts val="0"/>
              </a:spcAft>
              <a:buClr>
                <a:srgbClr val="993300"/>
              </a:buClr>
              <a:buSzPts val="1620"/>
              <a:buFont typeface="Arial"/>
              <a:buChar char="●"/>
            </a:pPr>
            <a:r>
              <a:rPr lang="en-US" sz="1800" b="1" i="0" u="none">
                <a:solidFill>
                  <a:srgbClr val="000000"/>
                </a:solidFill>
                <a:latin typeface="Helvetica Neue"/>
                <a:ea typeface="Helvetica Neue"/>
                <a:cs typeface="Helvetica Neue"/>
                <a:sym typeface="Helvetica Neue"/>
              </a:rPr>
              <a:t>Allocation</a:t>
            </a:r>
            <a:r>
              <a:rPr lang="en-US" sz="1800" b="0" i="1" u="none">
                <a:solidFill>
                  <a:schemeClr val="dk1"/>
                </a:solidFill>
                <a:latin typeface="Helvetica Neue"/>
                <a:ea typeface="Helvetica Neue"/>
                <a:cs typeface="Helvetica Neue"/>
                <a:sym typeface="Helvetica Neue"/>
              </a:rPr>
              <a:t>:  n </a:t>
            </a:r>
            <a:r>
              <a:rPr lang="en-US" sz="1800" b="0" i="0" u="none">
                <a:solidFill>
                  <a:schemeClr val="dk1"/>
                </a:solidFill>
                <a:latin typeface="Helvetica Neue"/>
                <a:ea typeface="Helvetica Neue"/>
                <a:cs typeface="Helvetica Neue"/>
                <a:sym typeface="Helvetica Neue"/>
              </a:rPr>
              <a:t>x</a:t>
            </a:r>
            <a:r>
              <a:rPr lang="en-US" sz="1800" b="0" i="1" u="none">
                <a:solidFill>
                  <a:schemeClr val="dk1"/>
                </a:solidFill>
                <a:latin typeface="Helvetica Neue"/>
                <a:ea typeface="Helvetica Neue"/>
                <a:cs typeface="Helvetica Neue"/>
                <a:sym typeface="Helvetica Neue"/>
              </a:rPr>
              <a:t> m</a:t>
            </a:r>
            <a:r>
              <a:rPr lang="en-US" sz="1800" b="0" i="0" u="none">
                <a:solidFill>
                  <a:schemeClr val="dk1"/>
                </a:solidFill>
                <a:latin typeface="Helvetica Neue"/>
                <a:ea typeface="Helvetica Neue"/>
                <a:cs typeface="Helvetica Neue"/>
                <a:sym typeface="Helvetica Neue"/>
              </a:rPr>
              <a:t> matrix.  If Allocation[</a:t>
            </a:r>
            <a:r>
              <a:rPr lang="en-US" sz="1800" b="0" i="1" u="none">
                <a:solidFill>
                  <a:schemeClr val="dk1"/>
                </a:solidFill>
                <a:latin typeface="Helvetica Neue"/>
                <a:ea typeface="Helvetica Neue"/>
                <a:cs typeface="Helvetica Neue"/>
                <a:sym typeface="Helvetica Neue"/>
              </a:rPr>
              <a:t>i,j</a:t>
            </a:r>
            <a:r>
              <a:rPr lang="en-US" sz="1800" b="0" i="0" u="none">
                <a:solidFill>
                  <a:schemeClr val="dk1"/>
                </a:solidFill>
                <a:latin typeface="Helvetica Neue"/>
                <a:ea typeface="Helvetica Neue"/>
                <a:cs typeface="Helvetica Neue"/>
                <a:sym typeface="Helvetica Neue"/>
              </a:rPr>
              <a:t>] = </a:t>
            </a:r>
            <a:r>
              <a:rPr lang="en-US" sz="1800" b="0" i="1" u="none">
                <a:solidFill>
                  <a:schemeClr val="dk1"/>
                </a:solidFill>
                <a:latin typeface="Helvetica Neue"/>
                <a:ea typeface="Helvetica Neue"/>
                <a:cs typeface="Helvetica Neue"/>
                <a:sym typeface="Helvetica Neue"/>
              </a:rPr>
              <a:t>k</a:t>
            </a:r>
            <a:r>
              <a:rPr lang="en-US" sz="1800" b="0" i="0" u="none">
                <a:solidFill>
                  <a:schemeClr val="dk1"/>
                </a:solidFill>
                <a:latin typeface="Helvetica Neue"/>
                <a:ea typeface="Helvetica Neue"/>
                <a:cs typeface="Helvetica Neue"/>
                <a:sym typeface="Helvetica Neue"/>
              </a:rPr>
              <a:t> then</a:t>
            </a:r>
            <a:r>
              <a:rPr lang="en-US" sz="1800" b="0" i="1" u="none">
                <a:solidFill>
                  <a:schemeClr val="dk1"/>
                </a:solidFill>
                <a:latin typeface="Helvetica Neue"/>
                <a:ea typeface="Helvetica Neue"/>
                <a:cs typeface="Helvetica Neue"/>
                <a:sym typeface="Helvetica Neue"/>
              </a:rPr>
              <a:t> P</a:t>
            </a:r>
            <a:r>
              <a:rPr lang="en-US" sz="1800" b="0" i="1" u="none" baseline="-25000">
                <a:solidFill>
                  <a:schemeClr val="dk1"/>
                </a:solidFill>
                <a:latin typeface="Helvetica Neue"/>
                <a:ea typeface="Helvetica Neue"/>
                <a:cs typeface="Helvetica Neue"/>
                <a:sym typeface="Helvetica Neue"/>
              </a:rPr>
              <a:t>i</a:t>
            </a:r>
            <a:r>
              <a:rPr lang="en-US" sz="1800" b="0" i="0" u="none">
                <a:solidFill>
                  <a:schemeClr val="dk1"/>
                </a:solidFill>
                <a:latin typeface="Helvetica Neue"/>
                <a:ea typeface="Helvetica Neue"/>
                <a:cs typeface="Helvetica Neue"/>
                <a:sym typeface="Helvetica Neue"/>
              </a:rPr>
              <a:t> is currently allocated </a:t>
            </a:r>
            <a:r>
              <a:rPr lang="en-US" sz="1800" b="0" i="1" u="none">
                <a:solidFill>
                  <a:schemeClr val="dk1"/>
                </a:solidFill>
                <a:latin typeface="Helvetica Neue"/>
                <a:ea typeface="Helvetica Neue"/>
                <a:cs typeface="Helvetica Neue"/>
                <a:sym typeface="Helvetica Neue"/>
              </a:rPr>
              <a:t>k</a:t>
            </a:r>
            <a:r>
              <a:rPr lang="en-US" sz="1800" b="0" i="0" u="none">
                <a:solidFill>
                  <a:schemeClr val="dk1"/>
                </a:solidFill>
                <a:latin typeface="Helvetica Neue"/>
                <a:ea typeface="Helvetica Neue"/>
                <a:cs typeface="Helvetica Neue"/>
                <a:sym typeface="Helvetica Neue"/>
              </a:rPr>
              <a:t> instances of </a:t>
            </a:r>
            <a:r>
              <a:rPr lang="en-US" sz="1800" b="0" i="1" u="none">
                <a:solidFill>
                  <a:schemeClr val="dk1"/>
                </a:solidFill>
                <a:latin typeface="Helvetica Neue"/>
                <a:ea typeface="Helvetica Neue"/>
                <a:cs typeface="Helvetica Neue"/>
                <a:sym typeface="Helvetica Neue"/>
              </a:rPr>
              <a:t>R</a:t>
            </a:r>
            <a:r>
              <a:rPr lang="en-US" sz="1800" b="0" i="1" u="none" baseline="-25000">
                <a:solidFill>
                  <a:schemeClr val="dk1"/>
                </a:solidFill>
                <a:latin typeface="Helvetica Neue"/>
                <a:ea typeface="Helvetica Neue"/>
                <a:cs typeface="Helvetica Neue"/>
                <a:sym typeface="Helvetica Neue"/>
              </a:rPr>
              <a:t>j</a:t>
            </a:r>
            <a:endParaRPr/>
          </a:p>
          <a:p>
            <a:pPr marL="342900" lvl="0" indent="-297180" algn="l" rtl="0">
              <a:lnSpc>
                <a:spcPct val="100000"/>
              </a:lnSpc>
              <a:spcBef>
                <a:spcPts val="280"/>
              </a:spcBef>
              <a:spcAft>
                <a:spcPts val="0"/>
              </a:spcAft>
              <a:buClr>
                <a:srgbClr val="993300"/>
              </a:buClr>
              <a:buSzPts val="720"/>
              <a:buFont typeface="Arial"/>
              <a:buNone/>
            </a:pPr>
            <a:endParaRPr sz="800" b="0" i="1" u="none" baseline="-25000">
              <a:solidFill>
                <a:schemeClr val="dk1"/>
              </a:solidFill>
              <a:latin typeface="Helvetica Neue"/>
              <a:ea typeface="Helvetica Neue"/>
              <a:cs typeface="Helvetica Neue"/>
              <a:sym typeface="Helvetica Neue"/>
            </a:endParaRPr>
          </a:p>
          <a:p>
            <a:pPr marL="342900" lvl="0" indent="-342900" algn="l" rtl="0">
              <a:lnSpc>
                <a:spcPct val="100000"/>
              </a:lnSpc>
              <a:spcBef>
                <a:spcPts val="630"/>
              </a:spcBef>
              <a:spcAft>
                <a:spcPts val="0"/>
              </a:spcAft>
              <a:buClr>
                <a:srgbClr val="993300"/>
              </a:buClr>
              <a:buSzPts val="1620"/>
              <a:buFont typeface="Arial"/>
              <a:buChar char="●"/>
            </a:pPr>
            <a:r>
              <a:rPr lang="en-US" sz="1800" b="1" i="0" u="none">
                <a:solidFill>
                  <a:srgbClr val="000000"/>
                </a:solidFill>
                <a:latin typeface="Helvetica Neue"/>
                <a:ea typeface="Helvetica Neue"/>
                <a:cs typeface="Helvetica Neue"/>
                <a:sym typeface="Helvetica Neue"/>
              </a:rPr>
              <a:t>Need</a:t>
            </a:r>
            <a:r>
              <a:rPr lang="en-US" sz="1800" b="0" i="1" u="none">
                <a:solidFill>
                  <a:schemeClr val="dk1"/>
                </a:solidFill>
                <a:latin typeface="Helvetica Neue"/>
                <a:ea typeface="Helvetica Neue"/>
                <a:cs typeface="Helvetica Neue"/>
                <a:sym typeface="Helvetica Neue"/>
              </a:rPr>
              <a:t>:  n </a:t>
            </a:r>
            <a:r>
              <a:rPr lang="en-US" sz="1800" b="0" i="0" u="none">
                <a:solidFill>
                  <a:schemeClr val="dk1"/>
                </a:solidFill>
                <a:latin typeface="Helvetica Neue"/>
                <a:ea typeface="Helvetica Neue"/>
                <a:cs typeface="Helvetica Neue"/>
                <a:sym typeface="Helvetica Neue"/>
              </a:rPr>
              <a:t>x</a:t>
            </a:r>
            <a:r>
              <a:rPr lang="en-US" sz="1800" b="0" i="1" u="none">
                <a:solidFill>
                  <a:schemeClr val="dk1"/>
                </a:solidFill>
                <a:latin typeface="Helvetica Neue"/>
                <a:ea typeface="Helvetica Neue"/>
                <a:cs typeface="Helvetica Neue"/>
                <a:sym typeface="Helvetica Neue"/>
              </a:rPr>
              <a:t> m</a:t>
            </a:r>
            <a:r>
              <a:rPr lang="en-US" sz="1800" b="0" i="0" u="none">
                <a:solidFill>
                  <a:schemeClr val="dk1"/>
                </a:solidFill>
                <a:latin typeface="Helvetica Neue"/>
                <a:ea typeface="Helvetica Neue"/>
                <a:cs typeface="Helvetica Neue"/>
                <a:sym typeface="Helvetica Neue"/>
              </a:rPr>
              <a:t> matrix. If </a:t>
            </a:r>
            <a:r>
              <a:rPr lang="en-US" sz="1800" b="0" i="1" u="none">
                <a:solidFill>
                  <a:schemeClr val="dk1"/>
                </a:solidFill>
                <a:latin typeface="Helvetica Neue"/>
                <a:ea typeface="Helvetica Neue"/>
                <a:cs typeface="Helvetica Neue"/>
                <a:sym typeface="Helvetica Neue"/>
              </a:rPr>
              <a:t>Need</a:t>
            </a:r>
            <a:r>
              <a:rPr lang="en-US" sz="1800" b="0" i="0" u="none">
                <a:solidFill>
                  <a:schemeClr val="dk1"/>
                </a:solidFill>
                <a:latin typeface="Helvetica Neue"/>
                <a:ea typeface="Helvetica Neue"/>
                <a:cs typeface="Helvetica Neue"/>
                <a:sym typeface="Helvetica Neue"/>
              </a:rPr>
              <a:t>[</a:t>
            </a:r>
            <a:r>
              <a:rPr lang="en-US" sz="1800" b="0" i="1" u="none">
                <a:solidFill>
                  <a:schemeClr val="dk1"/>
                </a:solidFill>
                <a:latin typeface="Helvetica Neue"/>
                <a:ea typeface="Helvetica Neue"/>
                <a:cs typeface="Helvetica Neue"/>
                <a:sym typeface="Helvetica Neue"/>
              </a:rPr>
              <a:t>i,j</a:t>
            </a:r>
            <a:r>
              <a:rPr lang="en-US" sz="1800" b="0" i="0" u="none">
                <a:solidFill>
                  <a:schemeClr val="dk1"/>
                </a:solidFill>
                <a:latin typeface="Helvetica Neue"/>
                <a:ea typeface="Helvetica Neue"/>
                <a:cs typeface="Helvetica Neue"/>
                <a:sym typeface="Helvetica Neue"/>
              </a:rPr>
              <a:t>] =</a:t>
            </a:r>
            <a:r>
              <a:rPr lang="en-US" sz="1800" b="0" i="1" u="none">
                <a:solidFill>
                  <a:schemeClr val="dk1"/>
                </a:solidFill>
                <a:latin typeface="Helvetica Neue"/>
                <a:ea typeface="Helvetica Neue"/>
                <a:cs typeface="Helvetica Neue"/>
                <a:sym typeface="Helvetica Neue"/>
              </a:rPr>
              <a:t> k</a:t>
            </a:r>
            <a:r>
              <a:rPr lang="en-US" sz="1800" b="0" i="0" u="none">
                <a:solidFill>
                  <a:schemeClr val="dk1"/>
                </a:solidFill>
                <a:latin typeface="Helvetica Neue"/>
                <a:ea typeface="Helvetica Neue"/>
                <a:cs typeface="Helvetica Neue"/>
                <a:sym typeface="Helvetica Neue"/>
              </a:rPr>
              <a:t>, then</a:t>
            </a:r>
            <a:r>
              <a:rPr lang="en-US" sz="1800" b="0" i="1" u="none">
                <a:solidFill>
                  <a:schemeClr val="dk1"/>
                </a:solidFill>
                <a:latin typeface="Helvetica Neue"/>
                <a:ea typeface="Helvetica Neue"/>
                <a:cs typeface="Helvetica Neue"/>
                <a:sym typeface="Helvetica Neue"/>
              </a:rPr>
              <a:t> P</a:t>
            </a:r>
            <a:r>
              <a:rPr lang="en-US" sz="1800" b="0" i="1" u="none" baseline="-25000">
                <a:solidFill>
                  <a:schemeClr val="dk1"/>
                </a:solidFill>
                <a:latin typeface="Helvetica Neue"/>
                <a:ea typeface="Helvetica Neue"/>
                <a:cs typeface="Helvetica Neue"/>
                <a:sym typeface="Helvetica Neue"/>
              </a:rPr>
              <a:t>i</a:t>
            </a:r>
            <a:r>
              <a:rPr lang="en-US" sz="1800" b="0" i="0" u="none">
                <a:solidFill>
                  <a:schemeClr val="dk1"/>
                </a:solidFill>
                <a:latin typeface="Helvetica Neue"/>
                <a:ea typeface="Helvetica Neue"/>
                <a:cs typeface="Helvetica Neue"/>
                <a:sym typeface="Helvetica Neue"/>
              </a:rPr>
              <a:t> may need </a:t>
            </a:r>
            <a:r>
              <a:rPr lang="en-US" sz="1800" b="0" i="1" u="none">
                <a:solidFill>
                  <a:schemeClr val="dk1"/>
                </a:solidFill>
                <a:latin typeface="Helvetica Neue"/>
                <a:ea typeface="Helvetica Neue"/>
                <a:cs typeface="Helvetica Neue"/>
                <a:sym typeface="Helvetica Neue"/>
              </a:rPr>
              <a:t>k</a:t>
            </a:r>
            <a:r>
              <a:rPr lang="en-US" sz="1800" b="0" i="0" u="none">
                <a:solidFill>
                  <a:schemeClr val="dk1"/>
                </a:solidFill>
                <a:latin typeface="Helvetica Neue"/>
                <a:ea typeface="Helvetica Neue"/>
                <a:cs typeface="Helvetica Neue"/>
                <a:sym typeface="Helvetica Neue"/>
              </a:rPr>
              <a:t> more instances of </a:t>
            </a:r>
            <a:r>
              <a:rPr lang="en-US" sz="1800" b="0" i="1" u="none">
                <a:solidFill>
                  <a:schemeClr val="dk1"/>
                </a:solidFill>
                <a:latin typeface="Helvetica Neue"/>
                <a:ea typeface="Helvetica Neue"/>
                <a:cs typeface="Helvetica Neue"/>
                <a:sym typeface="Helvetica Neue"/>
              </a:rPr>
              <a:t>R</a:t>
            </a:r>
            <a:r>
              <a:rPr lang="en-US" sz="1800" b="0" i="1" u="none" baseline="-25000">
                <a:solidFill>
                  <a:schemeClr val="dk1"/>
                </a:solidFill>
                <a:latin typeface="Helvetica Neue"/>
                <a:ea typeface="Helvetica Neue"/>
                <a:cs typeface="Helvetica Neue"/>
                <a:sym typeface="Helvetica Neue"/>
              </a:rPr>
              <a:t>j</a:t>
            </a:r>
            <a:r>
              <a:rPr lang="en-US" sz="1800" b="0" i="0" u="none" baseline="-25000">
                <a:solidFill>
                  <a:schemeClr val="dk1"/>
                </a:solidFill>
                <a:latin typeface="Helvetica Neue"/>
                <a:ea typeface="Helvetica Neue"/>
                <a:cs typeface="Helvetica Neue"/>
                <a:sym typeface="Helvetica Neue"/>
              </a:rPr>
              <a:t> </a:t>
            </a:r>
            <a:r>
              <a:rPr lang="en-US" sz="1800" b="0" i="0" u="none">
                <a:solidFill>
                  <a:schemeClr val="dk1"/>
                </a:solidFill>
                <a:latin typeface="Helvetica Neue"/>
                <a:ea typeface="Helvetica Neue"/>
                <a:cs typeface="Helvetica Neue"/>
                <a:sym typeface="Helvetica Neue"/>
              </a:rPr>
              <a:t>to complete its task</a:t>
            </a:r>
            <a:endParaRPr/>
          </a:p>
          <a:p>
            <a:pPr marL="1085850" lvl="2" indent="-228600" algn="l" rtl="0">
              <a:lnSpc>
                <a:spcPct val="100000"/>
              </a:lnSpc>
              <a:spcBef>
                <a:spcPts val="630"/>
              </a:spcBef>
              <a:spcAft>
                <a:spcPts val="0"/>
              </a:spcAft>
              <a:buSzPts val="1350"/>
              <a:buNone/>
            </a:pPr>
            <a:br>
              <a:rPr lang="en-US" sz="1800" b="0" i="0" u="none">
                <a:solidFill>
                  <a:schemeClr val="dk1"/>
                </a:solidFill>
                <a:latin typeface="Helvetica Neue"/>
                <a:ea typeface="Helvetica Neue"/>
                <a:cs typeface="Helvetica Neue"/>
                <a:sym typeface="Helvetica Neue"/>
              </a:rPr>
            </a:br>
            <a:r>
              <a:rPr lang="en-US" sz="1800" b="0" i="1" u="none">
                <a:solidFill>
                  <a:schemeClr val="dk1"/>
                </a:solidFill>
                <a:latin typeface="Helvetica Neue"/>
                <a:ea typeface="Helvetica Neue"/>
                <a:cs typeface="Helvetica Neue"/>
                <a:sym typeface="Helvetica Neue"/>
              </a:rPr>
              <a:t>Need</a:t>
            </a:r>
            <a:r>
              <a:rPr lang="en-US" sz="1800" b="0" i="0" u="none">
                <a:solidFill>
                  <a:schemeClr val="dk1"/>
                </a:solidFill>
                <a:latin typeface="Helvetica Neue"/>
                <a:ea typeface="Helvetica Neue"/>
                <a:cs typeface="Helvetica Neue"/>
                <a:sym typeface="Helvetica Neue"/>
              </a:rPr>
              <a:t> [</a:t>
            </a:r>
            <a:r>
              <a:rPr lang="en-US" sz="1800" b="0" i="1" u="none">
                <a:solidFill>
                  <a:schemeClr val="dk1"/>
                </a:solidFill>
                <a:latin typeface="Helvetica Neue"/>
                <a:ea typeface="Helvetica Neue"/>
                <a:cs typeface="Helvetica Neue"/>
                <a:sym typeface="Helvetica Neue"/>
              </a:rPr>
              <a:t>i,j]</a:t>
            </a:r>
            <a:r>
              <a:rPr lang="en-US" sz="1800" b="0" i="0" u="none">
                <a:solidFill>
                  <a:schemeClr val="dk1"/>
                </a:solidFill>
                <a:latin typeface="Helvetica Neue"/>
                <a:ea typeface="Helvetica Neue"/>
                <a:cs typeface="Helvetica Neue"/>
                <a:sym typeface="Helvetica Neue"/>
              </a:rPr>
              <a:t> = </a:t>
            </a:r>
            <a:r>
              <a:rPr lang="en-US" sz="1800" b="0" i="1" u="none">
                <a:solidFill>
                  <a:schemeClr val="dk1"/>
                </a:solidFill>
                <a:latin typeface="Helvetica Neue"/>
                <a:ea typeface="Helvetica Neue"/>
                <a:cs typeface="Helvetica Neue"/>
                <a:sym typeface="Helvetica Neue"/>
              </a:rPr>
              <a:t>Max</a:t>
            </a:r>
            <a:r>
              <a:rPr lang="en-US" sz="1800" b="0" i="0" u="none">
                <a:solidFill>
                  <a:schemeClr val="dk1"/>
                </a:solidFill>
                <a:latin typeface="Helvetica Neue"/>
                <a:ea typeface="Helvetica Neue"/>
                <a:cs typeface="Helvetica Neue"/>
                <a:sym typeface="Helvetica Neue"/>
              </a:rPr>
              <a:t>[</a:t>
            </a:r>
            <a:r>
              <a:rPr lang="en-US" sz="1800" b="0" i="1" u="none">
                <a:solidFill>
                  <a:schemeClr val="dk1"/>
                </a:solidFill>
                <a:latin typeface="Helvetica Neue"/>
                <a:ea typeface="Helvetica Neue"/>
                <a:cs typeface="Helvetica Neue"/>
                <a:sym typeface="Helvetica Neue"/>
              </a:rPr>
              <a:t>i,j</a:t>
            </a:r>
            <a:r>
              <a:rPr lang="en-US" sz="1800" b="0" i="0" u="none">
                <a:solidFill>
                  <a:schemeClr val="dk1"/>
                </a:solidFill>
                <a:latin typeface="Helvetica Neue"/>
                <a:ea typeface="Helvetica Neue"/>
                <a:cs typeface="Helvetica Neue"/>
                <a:sym typeface="Helvetica Neue"/>
              </a:rPr>
              <a:t>] – </a:t>
            </a:r>
            <a:r>
              <a:rPr lang="en-US" sz="1800" b="0" i="1" u="none">
                <a:solidFill>
                  <a:schemeClr val="dk1"/>
                </a:solidFill>
                <a:latin typeface="Helvetica Neue"/>
                <a:ea typeface="Helvetica Neue"/>
                <a:cs typeface="Helvetica Neue"/>
                <a:sym typeface="Helvetica Neue"/>
              </a:rPr>
              <a:t>Allocation</a:t>
            </a:r>
            <a:r>
              <a:rPr lang="en-US" sz="1800" b="0" i="0" u="none">
                <a:solidFill>
                  <a:schemeClr val="dk1"/>
                </a:solidFill>
                <a:latin typeface="Helvetica Neue"/>
                <a:ea typeface="Helvetica Neue"/>
                <a:cs typeface="Helvetica Neue"/>
                <a:sym typeface="Helvetica Neue"/>
              </a:rPr>
              <a:t> [</a:t>
            </a:r>
            <a:r>
              <a:rPr lang="en-US" sz="1800" b="0" i="1" u="none">
                <a:solidFill>
                  <a:schemeClr val="dk1"/>
                </a:solidFill>
                <a:latin typeface="Helvetica Neue"/>
                <a:ea typeface="Helvetica Neue"/>
                <a:cs typeface="Helvetica Neue"/>
                <a:sym typeface="Helvetica Neue"/>
              </a:rPr>
              <a:t>i,j</a:t>
            </a:r>
            <a:r>
              <a:rPr lang="en-US" sz="1800" b="0" i="0" u="none">
                <a:solidFill>
                  <a:schemeClr val="dk1"/>
                </a:solidFill>
                <a:latin typeface="Helvetica Neue"/>
                <a:ea typeface="Helvetica Neue"/>
                <a:cs typeface="Helvetica Neue"/>
                <a:sym typeface="Helvetica Neue"/>
              </a:rPr>
              <a:t>]</a:t>
            </a:r>
            <a:endParaRPr/>
          </a:p>
        </p:txBody>
      </p:sp>
      <p:sp>
        <p:nvSpPr>
          <p:cNvPr id="277" name="Google Shape;277;p41"/>
          <p:cNvSpPr txBox="1"/>
          <p:nvPr/>
        </p:nvSpPr>
        <p:spPr>
          <a:xfrm>
            <a:off x="950912" y="1108075"/>
            <a:ext cx="6934200" cy="366600"/>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chemeClr val="dk1"/>
              </a:buClr>
              <a:buSzPts val="1800"/>
              <a:buFont typeface="Helvetica Neue"/>
              <a:buNone/>
            </a:pPr>
            <a:r>
              <a:rPr lang="en-US" sz="1800" b="0" i="0" u="none">
                <a:solidFill>
                  <a:schemeClr val="dk1"/>
                </a:solidFill>
                <a:latin typeface="Helvetica Neue"/>
                <a:ea typeface="Helvetica Neue"/>
                <a:cs typeface="Helvetica Neue"/>
                <a:sym typeface="Helvetica Neue"/>
              </a:rPr>
              <a:t>Let </a:t>
            </a:r>
            <a:r>
              <a:rPr lang="en-US" sz="1800" b="0" i="1" u="none">
                <a:solidFill>
                  <a:schemeClr val="dk1"/>
                </a:solidFill>
                <a:latin typeface="Helvetica Neue"/>
                <a:ea typeface="Helvetica Neue"/>
                <a:cs typeface="Helvetica Neue"/>
                <a:sym typeface="Helvetica Neue"/>
              </a:rPr>
              <a:t>n</a:t>
            </a:r>
            <a:r>
              <a:rPr lang="en-US" sz="1800" b="0" i="0" u="none">
                <a:solidFill>
                  <a:schemeClr val="dk1"/>
                </a:solidFill>
                <a:latin typeface="Helvetica Neue"/>
                <a:ea typeface="Helvetica Neue"/>
                <a:cs typeface="Helvetica Neue"/>
                <a:sym typeface="Helvetica Neue"/>
              </a:rPr>
              <a:t> = number of processes, and </a:t>
            </a:r>
            <a:r>
              <a:rPr lang="en-US" sz="1800" b="0" i="1" u="none">
                <a:solidFill>
                  <a:schemeClr val="dk1"/>
                </a:solidFill>
                <a:latin typeface="Helvetica Neue"/>
                <a:ea typeface="Helvetica Neue"/>
                <a:cs typeface="Helvetica Neue"/>
                <a:sym typeface="Helvetica Neue"/>
              </a:rPr>
              <a:t>m </a:t>
            </a:r>
            <a:r>
              <a:rPr lang="en-US" sz="1800" b="0" i="0" u="none">
                <a:solidFill>
                  <a:schemeClr val="dk1"/>
                </a:solidFill>
                <a:latin typeface="Helvetica Neue"/>
                <a:ea typeface="Helvetica Neue"/>
                <a:cs typeface="Helvetica Neue"/>
                <a:sym typeface="Helvetica Neue"/>
              </a:rPr>
              <a:t>= number of resources types.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42"/>
          <p:cNvSpPr txBox="1">
            <a:spLocks noGrp="1"/>
          </p:cNvSpPr>
          <p:nvPr>
            <p:ph type="title"/>
          </p:nvPr>
        </p:nvSpPr>
        <p:spPr>
          <a:xfrm>
            <a:off x="457200" y="166687"/>
            <a:ext cx="8229600" cy="576300"/>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Clr>
                <a:srgbClr val="006699"/>
              </a:buClr>
              <a:buSzPts val="3200"/>
              <a:buFont typeface="Arial"/>
              <a:buNone/>
            </a:pPr>
            <a:r>
              <a:rPr lang="en-US" sz="3200" b="1" i="0" u="none">
                <a:solidFill>
                  <a:srgbClr val="006699"/>
                </a:solidFill>
                <a:latin typeface="Arial"/>
                <a:ea typeface="Arial"/>
                <a:cs typeface="Arial"/>
                <a:sym typeface="Arial"/>
              </a:rPr>
              <a:t>Safety Algorithm</a:t>
            </a:r>
            <a:endParaRPr/>
          </a:p>
        </p:txBody>
      </p:sp>
      <p:sp>
        <p:nvSpPr>
          <p:cNvPr id="284" name="Google Shape;284;p42"/>
          <p:cNvSpPr txBox="1">
            <a:spLocks noGrp="1"/>
          </p:cNvSpPr>
          <p:nvPr>
            <p:ph type="body" idx="1"/>
          </p:nvPr>
        </p:nvSpPr>
        <p:spPr>
          <a:xfrm>
            <a:off x="908050" y="1157287"/>
            <a:ext cx="7372500" cy="4943400"/>
          </a:xfrm>
          <a:prstGeom prst="rect">
            <a:avLst/>
          </a:prstGeom>
          <a:noFill/>
          <a:ln>
            <a:noFill/>
          </a:ln>
        </p:spPr>
        <p:txBody>
          <a:bodyPr spcFirstLastPara="1" wrap="square" lIns="91425" tIns="45700" rIns="91425" bIns="45700" anchor="t" anchorCtr="0">
            <a:noAutofit/>
          </a:bodyPr>
          <a:lstStyle/>
          <a:p>
            <a:pPr marL="342900" lvl="0" indent="-342900" algn="l" rtl="0">
              <a:lnSpc>
                <a:spcPct val="90000"/>
              </a:lnSpc>
              <a:spcBef>
                <a:spcPts val="0"/>
              </a:spcBef>
              <a:spcAft>
                <a:spcPts val="0"/>
              </a:spcAft>
              <a:buSzPts val="1620"/>
              <a:buNone/>
            </a:pPr>
            <a:r>
              <a:rPr lang="en-US" sz="1800" b="0" i="0" u="none">
                <a:solidFill>
                  <a:schemeClr val="dk1"/>
                </a:solidFill>
                <a:latin typeface="Helvetica Neue"/>
                <a:ea typeface="Helvetica Neue"/>
                <a:cs typeface="Helvetica Neue"/>
                <a:sym typeface="Helvetica Neue"/>
              </a:rPr>
              <a:t>1.	Let </a:t>
            </a:r>
            <a:r>
              <a:rPr lang="en-US" sz="1800" b="1" i="1" u="none">
                <a:solidFill>
                  <a:srgbClr val="000000"/>
                </a:solidFill>
                <a:latin typeface="Helvetica Neue"/>
                <a:ea typeface="Helvetica Neue"/>
                <a:cs typeface="Helvetica Neue"/>
                <a:sym typeface="Helvetica Neue"/>
              </a:rPr>
              <a:t>Work</a:t>
            </a:r>
            <a:r>
              <a:rPr lang="en-US" sz="1800" b="0" i="1" u="none">
                <a:solidFill>
                  <a:srgbClr val="000000"/>
                </a:solidFill>
                <a:latin typeface="Helvetica Neue"/>
                <a:ea typeface="Helvetica Neue"/>
                <a:cs typeface="Helvetica Neue"/>
                <a:sym typeface="Helvetica Neue"/>
              </a:rPr>
              <a:t> </a:t>
            </a:r>
            <a:r>
              <a:rPr lang="en-US" sz="1800" b="0" i="0" u="none">
                <a:solidFill>
                  <a:schemeClr val="dk1"/>
                </a:solidFill>
                <a:latin typeface="Helvetica Neue"/>
                <a:ea typeface="Helvetica Neue"/>
                <a:cs typeface="Helvetica Neue"/>
                <a:sym typeface="Helvetica Neue"/>
              </a:rPr>
              <a:t>and </a:t>
            </a:r>
            <a:r>
              <a:rPr lang="en-US" sz="1800" b="1" i="1" u="none">
                <a:solidFill>
                  <a:srgbClr val="000000"/>
                </a:solidFill>
                <a:latin typeface="Helvetica Neue"/>
                <a:ea typeface="Helvetica Neue"/>
                <a:cs typeface="Helvetica Neue"/>
                <a:sym typeface="Helvetica Neue"/>
              </a:rPr>
              <a:t>Finish</a:t>
            </a:r>
            <a:r>
              <a:rPr lang="en-US" sz="1800" b="0" i="0" u="none">
                <a:solidFill>
                  <a:srgbClr val="000000"/>
                </a:solidFill>
                <a:latin typeface="Helvetica Neue"/>
                <a:ea typeface="Helvetica Neue"/>
                <a:cs typeface="Helvetica Neue"/>
                <a:sym typeface="Helvetica Neue"/>
              </a:rPr>
              <a:t> </a:t>
            </a:r>
            <a:r>
              <a:rPr lang="en-US" sz="1800" b="0" i="0" u="none">
                <a:solidFill>
                  <a:schemeClr val="dk1"/>
                </a:solidFill>
                <a:latin typeface="Helvetica Neue"/>
                <a:ea typeface="Helvetica Neue"/>
                <a:cs typeface="Helvetica Neue"/>
                <a:sym typeface="Helvetica Neue"/>
              </a:rPr>
              <a:t>be vectors of length</a:t>
            </a:r>
            <a:r>
              <a:rPr lang="en-US" sz="1800" b="0" i="1" u="none">
                <a:solidFill>
                  <a:schemeClr val="dk1"/>
                </a:solidFill>
                <a:latin typeface="Helvetica Neue"/>
                <a:ea typeface="Helvetica Neue"/>
                <a:cs typeface="Helvetica Neue"/>
                <a:sym typeface="Helvetica Neue"/>
              </a:rPr>
              <a:t> m</a:t>
            </a:r>
            <a:r>
              <a:rPr lang="en-US" sz="1800" b="0" i="0" u="none">
                <a:solidFill>
                  <a:schemeClr val="dk1"/>
                </a:solidFill>
                <a:latin typeface="Helvetica Neue"/>
                <a:ea typeface="Helvetica Neue"/>
                <a:cs typeface="Helvetica Neue"/>
                <a:sym typeface="Helvetica Neue"/>
              </a:rPr>
              <a:t> and</a:t>
            </a:r>
            <a:r>
              <a:rPr lang="en-US" sz="1800" b="0" i="1" u="none">
                <a:solidFill>
                  <a:schemeClr val="dk1"/>
                </a:solidFill>
                <a:latin typeface="Helvetica Neue"/>
                <a:ea typeface="Helvetica Neue"/>
                <a:cs typeface="Helvetica Neue"/>
                <a:sym typeface="Helvetica Neue"/>
              </a:rPr>
              <a:t> n</a:t>
            </a:r>
            <a:r>
              <a:rPr lang="en-US" sz="1800" b="0" i="0" u="none">
                <a:solidFill>
                  <a:schemeClr val="dk1"/>
                </a:solidFill>
                <a:latin typeface="Helvetica Neue"/>
                <a:ea typeface="Helvetica Neue"/>
                <a:cs typeface="Helvetica Neue"/>
                <a:sym typeface="Helvetica Neue"/>
              </a:rPr>
              <a:t>, respectively.  Initialize:</a:t>
            </a:r>
            <a:endParaRPr/>
          </a:p>
          <a:p>
            <a:pPr marL="1543050" lvl="3" indent="-342900" algn="l" rtl="0">
              <a:lnSpc>
                <a:spcPct val="90000"/>
              </a:lnSpc>
              <a:spcBef>
                <a:spcPts val="630"/>
              </a:spcBef>
              <a:spcAft>
                <a:spcPts val="0"/>
              </a:spcAft>
              <a:buSzPts val="1350"/>
              <a:buFont typeface="Helvetica Neue"/>
              <a:buNone/>
            </a:pPr>
            <a:r>
              <a:rPr lang="en-US" sz="1800" b="1" i="1" u="none">
                <a:solidFill>
                  <a:schemeClr val="dk1"/>
                </a:solidFill>
                <a:latin typeface="Helvetica Neue"/>
                <a:ea typeface="Helvetica Neue"/>
                <a:cs typeface="Helvetica Neue"/>
                <a:sym typeface="Helvetica Neue"/>
              </a:rPr>
              <a:t>Work </a:t>
            </a:r>
            <a:r>
              <a:rPr lang="en-US" sz="1800" b="1" i="0" u="none">
                <a:solidFill>
                  <a:schemeClr val="dk1"/>
                </a:solidFill>
                <a:latin typeface="Helvetica Neue"/>
                <a:ea typeface="Helvetica Neue"/>
                <a:cs typeface="Helvetica Neue"/>
                <a:sym typeface="Helvetica Neue"/>
              </a:rPr>
              <a:t>= </a:t>
            </a:r>
            <a:r>
              <a:rPr lang="en-US" sz="1800" b="1" i="1" u="none">
                <a:solidFill>
                  <a:schemeClr val="dk1"/>
                </a:solidFill>
                <a:latin typeface="Helvetica Neue"/>
                <a:ea typeface="Helvetica Neue"/>
                <a:cs typeface="Helvetica Neue"/>
                <a:sym typeface="Helvetica Neue"/>
              </a:rPr>
              <a:t>Available</a:t>
            </a:r>
            <a:endParaRPr/>
          </a:p>
          <a:p>
            <a:pPr marL="1543050" lvl="3" indent="-342900" algn="l" rtl="0">
              <a:lnSpc>
                <a:spcPct val="90000"/>
              </a:lnSpc>
              <a:spcBef>
                <a:spcPts val="630"/>
              </a:spcBef>
              <a:spcAft>
                <a:spcPts val="0"/>
              </a:spcAft>
              <a:buSzPts val="1350"/>
              <a:buFont typeface="Helvetica Neue"/>
              <a:buNone/>
            </a:pPr>
            <a:r>
              <a:rPr lang="en-US" sz="1800" b="1" i="1" u="none">
                <a:solidFill>
                  <a:schemeClr val="dk1"/>
                </a:solidFill>
                <a:latin typeface="Helvetica Neue"/>
                <a:ea typeface="Helvetica Neue"/>
                <a:cs typeface="Helvetica Neue"/>
                <a:sym typeface="Helvetica Neue"/>
              </a:rPr>
              <a:t>Finish </a:t>
            </a:r>
            <a:r>
              <a:rPr lang="en-US" sz="1800" b="1" i="0" u="none">
                <a:solidFill>
                  <a:schemeClr val="dk1"/>
                </a:solidFill>
                <a:latin typeface="Helvetica Neue"/>
                <a:ea typeface="Helvetica Neue"/>
                <a:cs typeface="Helvetica Neue"/>
                <a:sym typeface="Helvetica Neue"/>
              </a:rPr>
              <a:t>[</a:t>
            </a:r>
            <a:r>
              <a:rPr lang="en-US" sz="1800" b="1" i="1" u="none">
                <a:solidFill>
                  <a:schemeClr val="dk1"/>
                </a:solidFill>
                <a:latin typeface="Helvetica Neue"/>
                <a:ea typeface="Helvetica Neue"/>
                <a:cs typeface="Helvetica Neue"/>
                <a:sym typeface="Helvetica Neue"/>
              </a:rPr>
              <a:t>i</a:t>
            </a:r>
            <a:r>
              <a:rPr lang="en-US" sz="1800" b="1" i="0" u="none">
                <a:solidFill>
                  <a:schemeClr val="dk1"/>
                </a:solidFill>
                <a:latin typeface="Helvetica Neue"/>
                <a:ea typeface="Helvetica Neue"/>
                <a:cs typeface="Helvetica Neue"/>
                <a:sym typeface="Helvetica Neue"/>
              </a:rPr>
              <a:t>] =</a:t>
            </a:r>
            <a:r>
              <a:rPr lang="en-US" sz="1800" b="1" i="1" u="none">
                <a:solidFill>
                  <a:schemeClr val="dk1"/>
                </a:solidFill>
                <a:latin typeface="Helvetica Neue"/>
                <a:ea typeface="Helvetica Neue"/>
                <a:cs typeface="Helvetica Neue"/>
                <a:sym typeface="Helvetica Neue"/>
              </a:rPr>
              <a:t> false </a:t>
            </a:r>
            <a:r>
              <a:rPr lang="en-US" sz="1800" b="1" i="0" u="none">
                <a:solidFill>
                  <a:schemeClr val="dk1"/>
                </a:solidFill>
                <a:latin typeface="Helvetica Neue"/>
                <a:ea typeface="Helvetica Neue"/>
                <a:cs typeface="Helvetica Neue"/>
                <a:sym typeface="Helvetica Neue"/>
              </a:rPr>
              <a:t>for</a:t>
            </a:r>
            <a:r>
              <a:rPr lang="en-US" sz="1800" b="1" i="1" u="none">
                <a:solidFill>
                  <a:schemeClr val="dk1"/>
                </a:solidFill>
                <a:latin typeface="Helvetica Neue"/>
                <a:ea typeface="Helvetica Neue"/>
                <a:cs typeface="Helvetica Neue"/>
                <a:sym typeface="Helvetica Neue"/>
              </a:rPr>
              <a:t> i</a:t>
            </a:r>
            <a:r>
              <a:rPr lang="en-US" sz="1800" b="1" i="0" u="none">
                <a:solidFill>
                  <a:schemeClr val="dk1"/>
                </a:solidFill>
                <a:latin typeface="Helvetica Neue"/>
                <a:ea typeface="Helvetica Neue"/>
                <a:cs typeface="Helvetica Neue"/>
                <a:sym typeface="Helvetica Neue"/>
              </a:rPr>
              <a:t> = 0, 1, …, </a:t>
            </a:r>
            <a:r>
              <a:rPr lang="en-US" sz="1800" b="1" i="1" u="none">
                <a:solidFill>
                  <a:schemeClr val="dk1"/>
                </a:solidFill>
                <a:latin typeface="Helvetica Neue"/>
                <a:ea typeface="Helvetica Neue"/>
                <a:cs typeface="Helvetica Neue"/>
                <a:sym typeface="Helvetica Neue"/>
              </a:rPr>
              <a:t>n- </a:t>
            </a:r>
            <a:r>
              <a:rPr lang="en-US" sz="1800" b="1" i="0" u="none">
                <a:solidFill>
                  <a:schemeClr val="dk1"/>
                </a:solidFill>
                <a:latin typeface="Helvetica Neue"/>
                <a:ea typeface="Helvetica Neue"/>
                <a:cs typeface="Helvetica Neue"/>
                <a:sym typeface="Helvetica Neue"/>
              </a:rPr>
              <a:t>1</a:t>
            </a:r>
            <a:endParaRPr/>
          </a:p>
          <a:p>
            <a:pPr marL="1543050" lvl="3" indent="-342900" algn="l" rtl="0">
              <a:lnSpc>
                <a:spcPct val="90000"/>
              </a:lnSpc>
              <a:spcBef>
                <a:spcPts val="280"/>
              </a:spcBef>
              <a:spcAft>
                <a:spcPts val="0"/>
              </a:spcAft>
              <a:buSzPts val="600"/>
              <a:buFont typeface="Helvetica Neue"/>
              <a:buNone/>
            </a:pPr>
            <a:endParaRPr sz="800" b="0" i="0" u="none">
              <a:solidFill>
                <a:schemeClr val="dk1"/>
              </a:solidFill>
              <a:latin typeface="Helvetica Neue"/>
              <a:ea typeface="Helvetica Neue"/>
              <a:cs typeface="Helvetica Neue"/>
              <a:sym typeface="Helvetica Neue"/>
            </a:endParaRPr>
          </a:p>
          <a:p>
            <a:pPr marL="342900" lvl="0" indent="-342900" algn="l" rtl="0">
              <a:lnSpc>
                <a:spcPct val="90000"/>
              </a:lnSpc>
              <a:spcBef>
                <a:spcPts val="630"/>
              </a:spcBef>
              <a:spcAft>
                <a:spcPts val="0"/>
              </a:spcAft>
              <a:buSzPts val="1620"/>
              <a:buNone/>
            </a:pPr>
            <a:r>
              <a:rPr lang="en-US" sz="1800" b="0" i="0" u="none">
                <a:solidFill>
                  <a:schemeClr val="dk1"/>
                </a:solidFill>
                <a:latin typeface="Helvetica Neue"/>
                <a:ea typeface="Helvetica Neue"/>
                <a:cs typeface="Helvetica Neue"/>
                <a:sym typeface="Helvetica Neue"/>
              </a:rPr>
              <a:t>2.	Find an </a:t>
            </a:r>
            <a:r>
              <a:rPr lang="en-US" sz="1800" b="1" i="1" u="none">
                <a:solidFill>
                  <a:schemeClr val="dk1"/>
                </a:solidFill>
                <a:latin typeface="Helvetica Neue"/>
                <a:ea typeface="Helvetica Neue"/>
                <a:cs typeface="Helvetica Neue"/>
                <a:sym typeface="Helvetica Neue"/>
              </a:rPr>
              <a:t>i</a:t>
            </a:r>
            <a:r>
              <a:rPr lang="en-US" sz="1800" b="0" i="1" u="none">
                <a:solidFill>
                  <a:schemeClr val="dk1"/>
                </a:solidFill>
                <a:latin typeface="Helvetica Neue"/>
                <a:ea typeface="Helvetica Neue"/>
                <a:cs typeface="Helvetica Neue"/>
                <a:sym typeface="Helvetica Neue"/>
              </a:rPr>
              <a:t> </a:t>
            </a:r>
            <a:r>
              <a:rPr lang="en-US" sz="1800" b="0" i="0" u="none">
                <a:solidFill>
                  <a:schemeClr val="dk1"/>
                </a:solidFill>
                <a:latin typeface="Helvetica Neue"/>
                <a:ea typeface="Helvetica Neue"/>
                <a:cs typeface="Helvetica Neue"/>
                <a:sym typeface="Helvetica Neue"/>
              </a:rPr>
              <a:t>such that both: </a:t>
            </a:r>
            <a:endParaRPr/>
          </a:p>
          <a:p>
            <a:pPr marL="800100" lvl="1" indent="-342900" algn="l" rtl="0">
              <a:lnSpc>
                <a:spcPct val="90000"/>
              </a:lnSpc>
              <a:spcBef>
                <a:spcPts val="630"/>
              </a:spcBef>
              <a:spcAft>
                <a:spcPts val="0"/>
              </a:spcAft>
              <a:buSzPts val="1440"/>
              <a:buNone/>
            </a:pPr>
            <a:r>
              <a:rPr lang="en-US" sz="1800" b="0" i="0" u="none">
                <a:solidFill>
                  <a:schemeClr val="dk1"/>
                </a:solidFill>
                <a:latin typeface="Helvetica Neue"/>
                <a:ea typeface="Helvetica Neue"/>
                <a:cs typeface="Helvetica Neue"/>
                <a:sym typeface="Helvetica Neue"/>
              </a:rPr>
              <a:t>(a) </a:t>
            </a:r>
            <a:r>
              <a:rPr lang="en-US" sz="1800" b="1" i="1" u="none">
                <a:solidFill>
                  <a:schemeClr val="dk1"/>
                </a:solidFill>
                <a:latin typeface="Helvetica Neue"/>
                <a:ea typeface="Helvetica Neue"/>
                <a:cs typeface="Helvetica Neue"/>
                <a:sym typeface="Helvetica Neue"/>
              </a:rPr>
              <a:t>Finish</a:t>
            </a:r>
            <a:r>
              <a:rPr lang="en-US" sz="1800" b="1" i="0" u="none">
                <a:solidFill>
                  <a:schemeClr val="dk1"/>
                </a:solidFill>
                <a:latin typeface="Helvetica Neue"/>
                <a:ea typeface="Helvetica Neue"/>
                <a:cs typeface="Helvetica Neue"/>
                <a:sym typeface="Helvetica Neue"/>
              </a:rPr>
              <a:t> [</a:t>
            </a:r>
            <a:r>
              <a:rPr lang="en-US" sz="1800" b="1" i="1" u="none">
                <a:solidFill>
                  <a:schemeClr val="dk1"/>
                </a:solidFill>
                <a:latin typeface="Helvetica Neue"/>
                <a:ea typeface="Helvetica Neue"/>
                <a:cs typeface="Helvetica Neue"/>
                <a:sym typeface="Helvetica Neue"/>
              </a:rPr>
              <a:t>i</a:t>
            </a:r>
            <a:r>
              <a:rPr lang="en-US" sz="1800" b="1" i="0" u="none">
                <a:solidFill>
                  <a:schemeClr val="dk1"/>
                </a:solidFill>
                <a:latin typeface="Helvetica Neue"/>
                <a:ea typeface="Helvetica Neue"/>
                <a:cs typeface="Helvetica Neue"/>
                <a:sym typeface="Helvetica Neue"/>
              </a:rPr>
              <a:t>] = </a:t>
            </a:r>
            <a:r>
              <a:rPr lang="en-US" sz="1800" b="1" i="1" u="none">
                <a:solidFill>
                  <a:schemeClr val="dk1"/>
                </a:solidFill>
                <a:latin typeface="Helvetica Neue"/>
                <a:ea typeface="Helvetica Neue"/>
                <a:cs typeface="Helvetica Neue"/>
                <a:sym typeface="Helvetica Neue"/>
              </a:rPr>
              <a:t>false</a:t>
            </a:r>
            <a:endParaRPr sz="1800" b="1" i="0" u="none">
              <a:solidFill>
                <a:schemeClr val="dk1"/>
              </a:solidFill>
              <a:latin typeface="Helvetica Neue"/>
              <a:ea typeface="Helvetica Neue"/>
              <a:cs typeface="Helvetica Neue"/>
              <a:sym typeface="Helvetica Neue"/>
            </a:endParaRPr>
          </a:p>
          <a:p>
            <a:pPr marL="800100" lvl="1" indent="-342900" algn="l" rtl="0">
              <a:lnSpc>
                <a:spcPct val="90000"/>
              </a:lnSpc>
              <a:spcBef>
                <a:spcPts val="630"/>
              </a:spcBef>
              <a:spcAft>
                <a:spcPts val="0"/>
              </a:spcAft>
              <a:buSzPts val="1440"/>
              <a:buNone/>
            </a:pPr>
            <a:r>
              <a:rPr lang="en-US" sz="1800" b="0" i="0" u="none">
                <a:solidFill>
                  <a:schemeClr val="dk1"/>
                </a:solidFill>
                <a:latin typeface="Helvetica Neue"/>
                <a:ea typeface="Helvetica Neue"/>
                <a:cs typeface="Helvetica Neue"/>
                <a:sym typeface="Helvetica Neue"/>
              </a:rPr>
              <a:t>(b) </a:t>
            </a:r>
            <a:r>
              <a:rPr lang="en-US" sz="1800" b="1" i="1" u="none">
                <a:solidFill>
                  <a:schemeClr val="dk1"/>
                </a:solidFill>
                <a:latin typeface="Helvetica Neue"/>
                <a:ea typeface="Helvetica Neue"/>
                <a:cs typeface="Helvetica Neue"/>
                <a:sym typeface="Helvetica Neue"/>
              </a:rPr>
              <a:t>Need</a:t>
            </a:r>
            <a:r>
              <a:rPr lang="en-US" sz="1800" b="1" i="1" u="none" baseline="-25000">
                <a:solidFill>
                  <a:schemeClr val="dk1"/>
                </a:solidFill>
                <a:latin typeface="Helvetica Neue"/>
                <a:ea typeface="Helvetica Neue"/>
                <a:cs typeface="Helvetica Neue"/>
                <a:sym typeface="Helvetica Neue"/>
              </a:rPr>
              <a:t>i</a:t>
            </a:r>
            <a:r>
              <a:rPr lang="en-US" sz="1800" b="1" i="0" u="none">
                <a:solidFill>
                  <a:schemeClr val="dk1"/>
                </a:solidFill>
                <a:latin typeface="Helvetica Neue"/>
                <a:ea typeface="Helvetica Neue"/>
                <a:cs typeface="Helvetica Neue"/>
                <a:sym typeface="Helvetica Neue"/>
              </a:rPr>
              <a:t> ≤ </a:t>
            </a:r>
            <a:r>
              <a:rPr lang="en-US" sz="1800" b="1" i="1" u="none">
                <a:solidFill>
                  <a:schemeClr val="dk1"/>
                </a:solidFill>
                <a:latin typeface="Helvetica Neue"/>
                <a:ea typeface="Helvetica Neue"/>
                <a:cs typeface="Helvetica Neue"/>
                <a:sym typeface="Helvetica Neue"/>
              </a:rPr>
              <a:t>Work</a:t>
            </a:r>
            <a:endParaRPr/>
          </a:p>
          <a:p>
            <a:pPr marL="800100" lvl="1" indent="-342900" algn="l" rtl="0">
              <a:lnSpc>
                <a:spcPct val="90000"/>
              </a:lnSpc>
              <a:spcBef>
                <a:spcPts val="630"/>
              </a:spcBef>
              <a:spcAft>
                <a:spcPts val="0"/>
              </a:spcAft>
              <a:buSzPts val="1440"/>
              <a:buNone/>
            </a:pPr>
            <a:r>
              <a:rPr lang="en-US" sz="1800" b="0" i="0" u="none">
                <a:solidFill>
                  <a:schemeClr val="dk1"/>
                </a:solidFill>
                <a:latin typeface="Helvetica Neue"/>
                <a:ea typeface="Helvetica Neue"/>
                <a:cs typeface="Helvetica Neue"/>
                <a:sym typeface="Helvetica Neue"/>
              </a:rPr>
              <a:t>If no such</a:t>
            </a:r>
            <a:r>
              <a:rPr lang="en-US" sz="1800" b="1" i="0" u="none">
                <a:solidFill>
                  <a:schemeClr val="dk1"/>
                </a:solidFill>
                <a:latin typeface="Helvetica Neue"/>
                <a:ea typeface="Helvetica Neue"/>
                <a:cs typeface="Helvetica Neue"/>
                <a:sym typeface="Helvetica Neue"/>
              </a:rPr>
              <a:t> </a:t>
            </a:r>
            <a:r>
              <a:rPr lang="en-US" sz="1800" b="1" i="1" u="none">
                <a:solidFill>
                  <a:schemeClr val="dk1"/>
                </a:solidFill>
                <a:latin typeface="Helvetica Neue"/>
                <a:ea typeface="Helvetica Neue"/>
                <a:cs typeface="Helvetica Neue"/>
                <a:sym typeface="Helvetica Neue"/>
              </a:rPr>
              <a:t>i </a:t>
            </a:r>
            <a:r>
              <a:rPr lang="en-US" sz="1800" b="0" i="0" u="none">
                <a:solidFill>
                  <a:schemeClr val="dk1"/>
                </a:solidFill>
                <a:latin typeface="Helvetica Neue"/>
                <a:ea typeface="Helvetica Neue"/>
                <a:cs typeface="Helvetica Neue"/>
                <a:sym typeface="Helvetica Neue"/>
              </a:rPr>
              <a:t>exists, go to step 4</a:t>
            </a:r>
            <a:endParaRPr/>
          </a:p>
          <a:p>
            <a:pPr marL="800100" lvl="1" indent="-342900" algn="l" rtl="0">
              <a:lnSpc>
                <a:spcPct val="90000"/>
              </a:lnSpc>
              <a:spcBef>
                <a:spcPts val="280"/>
              </a:spcBef>
              <a:spcAft>
                <a:spcPts val="0"/>
              </a:spcAft>
              <a:buSzPts val="640"/>
              <a:buNone/>
            </a:pPr>
            <a:endParaRPr sz="800" b="0" i="0" u="none">
              <a:solidFill>
                <a:schemeClr val="dk1"/>
              </a:solidFill>
              <a:latin typeface="Helvetica Neue"/>
              <a:ea typeface="Helvetica Neue"/>
              <a:cs typeface="Helvetica Neue"/>
              <a:sym typeface="Helvetica Neue"/>
            </a:endParaRPr>
          </a:p>
          <a:p>
            <a:pPr marL="342900" lvl="0" indent="-342900" algn="l" rtl="0">
              <a:lnSpc>
                <a:spcPct val="90000"/>
              </a:lnSpc>
              <a:spcBef>
                <a:spcPts val="630"/>
              </a:spcBef>
              <a:spcAft>
                <a:spcPts val="0"/>
              </a:spcAft>
              <a:buSzPts val="1620"/>
              <a:buNone/>
            </a:pPr>
            <a:r>
              <a:rPr lang="en-US" sz="1800" b="0" i="1" u="none">
                <a:solidFill>
                  <a:schemeClr val="dk1"/>
                </a:solidFill>
                <a:latin typeface="Helvetica Neue"/>
                <a:ea typeface="Helvetica Neue"/>
                <a:cs typeface="Helvetica Neue"/>
                <a:sym typeface="Helvetica Neue"/>
              </a:rPr>
              <a:t>3.  </a:t>
            </a:r>
            <a:r>
              <a:rPr lang="en-US" sz="1800" b="1" i="1" u="none">
                <a:solidFill>
                  <a:schemeClr val="dk1"/>
                </a:solidFill>
                <a:latin typeface="Helvetica Neue"/>
                <a:ea typeface="Helvetica Neue"/>
                <a:cs typeface="Helvetica Neue"/>
                <a:sym typeface="Helvetica Neue"/>
              </a:rPr>
              <a:t>Work</a:t>
            </a:r>
            <a:r>
              <a:rPr lang="en-US" sz="1800" b="1" i="0" u="none">
                <a:solidFill>
                  <a:schemeClr val="dk1"/>
                </a:solidFill>
                <a:latin typeface="Helvetica Neue"/>
                <a:ea typeface="Helvetica Neue"/>
                <a:cs typeface="Helvetica Neue"/>
                <a:sym typeface="Helvetica Neue"/>
              </a:rPr>
              <a:t> = </a:t>
            </a:r>
            <a:r>
              <a:rPr lang="en-US" sz="1800" b="1" i="1" u="none">
                <a:solidFill>
                  <a:schemeClr val="dk1"/>
                </a:solidFill>
                <a:latin typeface="Helvetica Neue"/>
                <a:ea typeface="Helvetica Neue"/>
                <a:cs typeface="Helvetica Neue"/>
                <a:sym typeface="Helvetica Neue"/>
              </a:rPr>
              <a:t>Work </a:t>
            </a:r>
            <a:r>
              <a:rPr lang="en-US" sz="1800" b="1" i="0" u="none">
                <a:solidFill>
                  <a:schemeClr val="dk1"/>
                </a:solidFill>
                <a:latin typeface="Helvetica Neue"/>
                <a:ea typeface="Helvetica Neue"/>
                <a:cs typeface="Helvetica Neue"/>
                <a:sym typeface="Helvetica Neue"/>
              </a:rPr>
              <a:t>+ </a:t>
            </a:r>
            <a:r>
              <a:rPr lang="en-US" sz="1800" b="1" i="1" u="none">
                <a:solidFill>
                  <a:schemeClr val="dk1"/>
                </a:solidFill>
                <a:latin typeface="Helvetica Neue"/>
                <a:ea typeface="Helvetica Neue"/>
                <a:cs typeface="Helvetica Neue"/>
                <a:sym typeface="Helvetica Neue"/>
              </a:rPr>
              <a:t>Allocation</a:t>
            </a:r>
            <a:r>
              <a:rPr lang="en-US" sz="1800" b="1" i="1" u="none" baseline="-25000">
                <a:solidFill>
                  <a:schemeClr val="dk1"/>
                </a:solidFill>
                <a:latin typeface="Helvetica Neue"/>
                <a:ea typeface="Helvetica Neue"/>
                <a:cs typeface="Helvetica Neue"/>
                <a:sym typeface="Helvetica Neue"/>
              </a:rPr>
              <a:t>i</a:t>
            </a:r>
            <a:br>
              <a:rPr lang="en-US" sz="1800" b="1" i="0" u="none">
                <a:solidFill>
                  <a:schemeClr val="dk1"/>
                </a:solidFill>
                <a:latin typeface="Helvetica Neue"/>
                <a:ea typeface="Helvetica Neue"/>
                <a:cs typeface="Helvetica Neue"/>
                <a:sym typeface="Helvetica Neue"/>
              </a:rPr>
            </a:br>
            <a:r>
              <a:rPr lang="en-US" sz="1800" b="1" i="1" u="none">
                <a:solidFill>
                  <a:schemeClr val="dk1"/>
                </a:solidFill>
                <a:latin typeface="Helvetica Neue"/>
                <a:ea typeface="Helvetica Neue"/>
                <a:cs typeface="Helvetica Neue"/>
                <a:sym typeface="Helvetica Neue"/>
              </a:rPr>
              <a:t>Finish</a:t>
            </a:r>
            <a:r>
              <a:rPr lang="en-US" sz="1800" b="1" i="0" u="none">
                <a:solidFill>
                  <a:schemeClr val="dk1"/>
                </a:solidFill>
                <a:latin typeface="Helvetica Neue"/>
                <a:ea typeface="Helvetica Neue"/>
                <a:cs typeface="Helvetica Neue"/>
                <a:sym typeface="Helvetica Neue"/>
              </a:rPr>
              <a:t>[</a:t>
            </a:r>
            <a:r>
              <a:rPr lang="en-US" sz="1800" b="1" i="1" u="none">
                <a:solidFill>
                  <a:schemeClr val="dk1"/>
                </a:solidFill>
                <a:latin typeface="Helvetica Neue"/>
                <a:ea typeface="Helvetica Neue"/>
                <a:cs typeface="Helvetica Neue"/>
                <a:sym typeface="Helvetica Neue"/>
              </a:rPr>
              <a:t>i</a:t>
            </a:r>
            <a:r>
              <a:rPr lang="en-US" sz="1800" b="1" i="0" u="none">
                <a:solidFill>
                  <a:schemeClr val="dk1"/>
                </a:solidFill>
                <a:latin typeface="Helvetica Neue"/>
                <a:ea typeface="Helvetica Neue"/>
                <a:cs typeface="Helvetica Neue"/>
                <a:sym typeface="Helvetica Neue"/>
              </a:rPr>
              <a:t>] =</a:t>
            </a:r>
            <a:r>
              <a:rPr lang="en-US" sz="1800" b="1" i="1" u="none">
                <a:solidFill>
                  <a:schemeClr val="dk1"/>
                </a:solidFill>
                <a:latin typeface="Helvetica Neue"/>
                <a:ea typeface="Helvetica Neue"/>
                <a:cs typeface="Helvetica Neue"/>
                <a:sym typeface="Helvetica Neue"/>
              </a:rPr>
              <a:t> true</a:t>
            </a:r>
            <a:br>
              <a:rPr lang="en-US" sz="1800" b="1" i="0" u="none">
                <a:solidFill>
                  <a:schemeClr val="dk1"/>
                </a:solidFill>
                <a:latin typeface="Helvetica Neue"/>
                <a:ea typeface="Helvetica Neue"/>
                <a:cs typeface="Helvetica Neue"/>
                <a:sym typeface="Helvetica Neue"/>
              </a:rPr>
            </a:br>
            <a:r>
              <a:rPr lang="en-US" sz="1800" b="0" i="0" u="none">
                <a:solidFill>
                  <a:schemeClr val="dk1"/>
                </a:solidFill>
                <a:latin typeface="Helvetica Neue"/>
                <a:ea typeface="Helvetica Neue"/>
                <a:cs typeface="Helvetica Neue"/>
                <a:sym typeface="Helvetica Neue"/>
              </a:rPr>
              <a:t>go to step 2</a:t>
            </a:r>
            <a:endParaRPr/>
          </a:p>
          <a:p>
            <a:pPr marL="342900" lvl="0" indent="-297180" algn="l" rtl="0">
              <a:lnSpc>
                <a:spcPct val="90000"/>
              </a:lnSpc>
              <a:spcBef>
                <a:spcPts val="280"/>
              </a:spcBef>
              <a:spcAft>
                <a:spcPts val="0"/>
              </a:spcAft>
              <a:buClr>
                <a:srgbClr val="993300"/>
              </a:buClr>
              <a:buSzPts val="720"/>
              <a:buFont typeface="Arial"/>
              <a:buNone/>
            </a:pPr>
            <a:endParaRPr sz="800" b="0" i="0" u="none">
              <a:solidFill>
                <a:schemeClr val="dk1"/>
              </a:solidFill>
              <a:latin typeface="Helvetica Neue"/>
              <a:ea typeface="Helvetica Neue"/>
              <a:cs typeface="Helvetica Neue"/>
              <a:sym typeface="Helvetica Neue"/>
            </a:endParaRPr>
          </a:p>
          <a:p>
            <a:pPr marL="342900" lvl="0" indent="-342900" algn="l" rtl="0">
              <a:lnSpc>
                <a:spcPct val="90000"/>
              </a:lnSpc>
              <a:spcBef>
                <a:spcPts val="630"/>
              </a:spcBef>
              <a:spcAft>
                <a:spcPts val="0"/>
              </a:spcAft>
              <a:buSzPts val="1620"/>
              <a:buNone/>
            </a:pPr>
            <a:r>
              <a:rPr lang="en-US" sz="1800" b="0" i="0" u="none">
                <a:solidFill>
                  <a:schemeClr val="dk1"/>
                </a:solidFill>
                <a:latin typeface="Helvetica Neue"/>
                <a:ea typeface="Helvetica Neue"/>
                <a:cs typeface="Helvetica Neue"/>
                <a:sym typeface="Helvetica Neue"/>
              </a:rPr>
              <a:t>4.	If </a:t>
            </a:r>
            <a:r>
              <a:rPr lang="en-US" sz="1800" b="1" i="1" u="none">
                <a:solidFill>
                  <a:schemeClr val="dk1"/>
                </a:solidFill>
                <a:latin typeface="Helvetica Neue"/>
                <a:ea typeface="Helvetica Neue"/>
                <a:cs typeface="Helvetica Neue"/>
                <a:sym typeface="Helvetica Neue"/>
              </a:rPr>
              <a:t>Finish</a:t>
            </a:r>
            <a:r>
              <a:rPr lang="en-US" sz="1800" b="1" i="0" u="none">
                <a:solidFill>
                  <a:schemeClr val="dk1"/>
                </a:solidFill>
                <a:latin typeface="Helvetica Neue"/>
                <a:ea typeface="Helvetica Neue"/>
                <a:cs typeface="Helvetica Neue"/>
                <a:sym typeface="Helvetica Neue"/>
              </a:rPr>
              <a:t> [</a:t>
            </a:r>
            <a:r>
              <a:rPr lang="en-US" sz="1800" b="1" i="1" u="none">
                <a:solidFill>
                  <a:schemeClr val="dk1"/>
                </a:solidFill>
                <a:latin typeface="Helvetica Neue"/>
                <a:ea typeface="Helvetica Neue"/>
                <a:cs typeface="Helvetica Neue"/>
                <a:sym typeface="Helvetica Neue"/>
              </a:rPr>
              <a:t>i</a:t>
            </a:r>
            <a:r>
              <a:rPr lang="en-US" sz="1800" b="1" i="0" u="none">
                <a:solidFill>
                  <a:schemeClr val="dk1"/>
                </a:solidFill>
                <a:latin typeface="Helvetica Neue"/>
                <a:ea typeface="Helvetica Neue"/>
                <a:cs typeface="Helvetica Neue"/>
                <a:sym typeface="Helvetica Neue"/>
              </a:rPr>
              <a:t>] == </a:t>
            </a:r>
            <a:r>
              <a:rPr lang="en-US" sz="1800" b="1" i="1" u="none">
                <a:solidFill>
                  <a:schemeClr val="dk1"/>
                </a:solidFill>
                <a:latin typeface="Helvetica Neue"/>
                <a:ea typeface="Helvetica Neue"/>
                <a:cs typeface="Helvetica Neue"/>
                <a:sym typeface="Helvetica Neue"/>
              </a:rPr>
              <a:t>true</a:t>
            </a:r>
            <a:r>
              <a:rPr lang="en-US" sz="1800" b="1" i="0" u="none">
                <a:solidFill>
                  <a:schemeClr val="dk1"/>
                </a:solidFill>
                <a:latin typeface="Helvetica Neue"/>
                <a:ea typeface="Helvetica Neue"/>
                <a:cs typeface="Helvetica Neue"/>
                <a:sym typeface="Helvetica Neue"/>
              </a:rPr>
              <a:t> </a:t>
            </a:r>
            <a:r>
              <a:rPr lang="en-US" sz="1800" b="0" i="0" u="none">
                <a:solidFill>
                  <a:schemeClr val="dk1"/>
                </a:solidFill>
                <a:latin typeface="Helvetica Neue"/>
                <a:ea typeface="Helvetica Neue"/>
                <a:cs typeface="Helvetica Neue"/>
                <a:sym typeface="Helvetica Neue"/>
              </a:rPr>
              <a:t>for all </a:t>
            </a:r>
            <a:r>
              <a:rPr lang="en-US" sz="1800" b="1" i="1" u="none">
                <a:solidFill>
                  <a:schemeClr val="dk1"/>
                </a:solidFill>
                <a:latin typeface="Helvetica Neue"/>
                <a:ea typeface="Helvetica Neue"/>
                <a:cs typeface="Helvetica Neue"/>
                <a:sym typeface="Helvetica Neue"/>
              </a:rPr>
              <a:t>i</a:t>
            </a:r>
            <a:r>
              <a:rPr lang="en-US" sz="1800" b="0" i="0" u="none">
                <a:solidFill>
                  <a:schemeClr val="dk1"/>
                </a:solidFill>
                <a:latin typeface="Helvetica Neue"/>
                <a:ea typeface="Helvetica Neue"/>
                <a:cs typeface="Helvetica Neue"/>
                <a:sym typeface="Helvetica Neue"/>
              </a:rPr>
              <a:t>, then the system is in a safe state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6"/>
          <p:cNvSpPr txBox="1">
            <a:spLocks noGrp="1"/>
          </p:cNvSpPr>
          <p:nvPr>
            <p:ph type="title"/>
          </p:nvPr>
        </p:nvSpPr>
        <p:spPr>
          <a:xfrm>
            <a:off x="457200" y="163512"/>
            <a:ext cx="8229600" cy="576300"/>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Clr>
                <a:srgbClr val="006699"/>
              </a:buClr>
              <a:buSzPts val="3200"/>
              <a:buFont typeface="Arial"/>
              <a:buNone/>
            </a:pPr>
            <a:r>
              <a:rPr lang="en-US" sz="3200" b="1" i="0" u="none">
                <a:solidFill>
                  <a:srgbClr val="006699"/>
                </a:solidFill>
                <a:latin typeface="Arial"/>
                <a:ea typeface="Arial"/>
                <a:cs typeface="Arial"/>
                <a:sym typeface="Arial"/>
              </a:rPr>
              <a:t>Chapter Objectives</a:t>
            </a:r>
            <a:endParaRPr/>
          </a:p>
        </p:txBody>
      </p:sp>
      <p:sp>
        <p:nvSpPr>
          <p:cNvPr id="86" name="Google Shape;86;p16"/>
          <p:cNvSpPr txBox="1">
            <a:spLocks noGrp="1"/>
          </p:cNvSpPr>
          <p:nvPr>
            <p:ph type="body" idx="1"/>
          </p:nvPr>
        </p:nvSpPr>
        <p:spPr>
          <a:xfrm>
            <a:off x="882650" y="1233487"/>
            <a:ext cx="5962800" cy="45006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993300"/>
              </a:buClr>
              <a:buSzPts val="1620"/>
              <a:buFont typeface="Arial"/>
              <a:buChar char="●"/>
            </a:pPr>
            <a:r>
              <a:rPr lang="en-US" sz="1800" b="0" i="0" u="none">
                <a:solidFill>
                  <a:schemeClr val="dk1"/>
                </a:solidFill>
                <a:latin typeface="Helvetica Neue"/>
                <a:ea typeface="Helvetica Neue"/>
                <a:cs typeface="Helvetica Neue"/>
                <a:sym typeface="Helvetica Neue"/>
              </a:rPr>
              <a:t>To develop a description of deadlocks, which prevent sets of concurrent processes from completing their tasks</a:t>
            </a:r>
            <a:endParaRPr/>
          </a:p>
          <a:p>
            <a:pPr marL="342900" lvl="0" indent="-342900" algn="l" rtl="0">
              <a:lnSpc>
                <a:spcPct val="100000"/>
              </a:lnSpc>
              <a:spcBef>
                <a:spcPts val="630"/>
              </a:spcBef>
              <a:spcAft>
                <a:spcPts val="0"/>
              </a:spcAft>
              <a:buClr>
                <a:srgbClr val="993300"/>
              </a:buClr>
              <a:buSzPts val="1620"/>
              <a:buFont typeface="Arial"/>
              <a:buChar char="●"/>
            </a:pPr>
            <a:r>
              <a:rPr lang="en-US" sz="1800" b="0" i="0" u="none">
                <a:solidFill>
                  <a:schemeClr val="dk1"/>
                </a:solidFill>
                <a:latin typeface="Helvetica Neue"/>
                <a:ea typeface="Helvetica Neue"/>
                <a:cs typeface="Helvetica Neue"/>
                <a:sym typeface="Helvetica Neue"/>
              </a:rPr>
              <a:t>To present a number of different methods for preventing or avoiding deadlocks in a computer system</a:t>
            </a:r>
            <a:endParaRPr/>
          </a:p>
          <a:p>
            <a:pPr marL="342900" lvl="0" indent="-240030" algn="l" rtl="0">
              <a:spcBef>
                <a:spcPts val="630"/>
              </a:spcBef>
              <a:spcAft>
                <a:spcPts val="0"/>
              </a:spcAft>
              <a:buSzPts val="1620"/>
              <a:buNone/>
            </a:pPr>
            <a:endParaRPr sz="1800" b="0" i="0" u="none">
              <a:solidFill>
                <a:schemeClr val="dk1"/>
              </a:solidFill>
              <a:latin typeface="Helvetica Neue"/>
              <a:ea typeface="Helvetica Neue"/>
              <a:cs typeface="Helvetica Neue"/>
              <a:sym typeface="Helvetica Neue"/>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43"/>
          <p:cNvSpPr txBox="1">
            <a:spLocks noGrp="1"/>
          </p:cNvSpPr>
          <p:nvPr>
            <p:ph type="title"/>
          </p:nvPr>
        </p:nvSpPr>
        <p:spPr>
          <a:xfrm>
            <a:off x="1273175" y="231775"/>
            <a:ext cx="7924800" cy="457200"/>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Clr>
                <a:srgbClr val="006699"/>
              </a:buClr>
              <a:buSzPts val="2800"/>
              <a:buFont typeface="Arial"/>
              <a:buNone/>
            </a:pPr>
            <a:r>
              <a:rPr lang="en-US" sz="2800" b="1" i="0" u="none">
                <a:solidFill>
                  <a:srgbClr val="006699"/>
                </a:solidFill>
                <a:latin typeface="Arial"/>
                <a:ea typeface="Arial"/>
                <a:cs typeface="Arial"/>
                <a:sym typeface="Arial"/>
              </a:rPr>
              <a:t>Resource-Request Algorithm for Process </a:t>
            </a:r>
            <a:r>
              <a:rPr lang="en-US" sz="2800" b="1" i="1" u="none">
                <a:solidFill>
                  <a:srgbClr val="006699"/>
                </a:solidFill>
                <a:latin typeface="Arial"/>
                <a:ea typeface="Arial"/>
                <a:cs typeface="Arial"/>
                <a:sym typeface="Arial"/>
              </a:rPr>
              <a:t>P</a:t>
            </a:r>
            <a:r>
              <a:rPr lang="en-US" sz="2800" b="1" i="1" u="none" baseline="-25000">
                <a:solidFill>
                  <a:srgbClr val="006699"/>
                </a:solidFill>
                <a:latin typeface="Arial"/>
                <a:ea typeface="Arial"/>
                <a:cs typeface="Arial"/>
                <a:sym typeface="Arial"/>
              </a:rPr>
              <a:t>i</a:t>
            </a:r>
            <a:endParaRPr/>
          </a:p>
        </p:txBody>
      </p:sp>
      <p:sp>
        <p:nvSpPr>
          <p:cNvPr id="291" name="Google Shape;291;p43"/>
          <p:cNvSpPr txBox="1">
            <a:spLocks noGrp="1"/>
          </p:cNvSpPr>
          <p:nvPr>
            <p:ph type="body" idx="1"/>
          </p:nvPr>
        </p:nvSpPr>
        <p:spPr>
          <a:xfrm>
            <a:off x="822325" y="1114425"/>
            <a:ext cx="7642200" cy="4686300"/>
          </a:xfrm>
          <a:prstGeom prst="rect">
            <a:avLst/>
          </a:prstGeom>
          <a:noFill/>
          <a:ln>
            <a:noFill/>
          </a:ln>
        </p:spPr>
        <p:txBody>
          <a:bodyPr spcFirstLastPara="1" wrap="square" lIns="91425" tIns="45700" rIns="91425" bIns="45700" anchor="t" anchorCtr="0">
            <a:noAutofit/>
          </a:bodyPr>
          <a:lstStyle/>
          <a:p>
            <a:pPr marL="342900" lvl="0" indent="-342900" algn="l" rtl="0">
              <a:lnSpc>
                <a:spcPct val="90000"/>
              </a:lnSpc>
              <a:spcBef>
                <a:spcPts val="0"/>
              </a:spcBef>
              <a:spcAft>
                <a:spcPts val="0"/>
              </a:spcAft>
              <a:buSzPts val="1620"/>
              <a:buNone/>
            </a:pPr>
            <a:r>
              <a:rPr lang="en-US" sz="1800" b="0" i="1" u="none">
                <a:solidFill>
                  <a:schemeClr val="dk1"/>
                </a:solidFill>
                <a:latin typeface="Helvetica Neue"/>
                <a:ea typeface="Helvetica Neue"/>
                <a:cs typeface="Helvetica Neue"/>
                <a:sym typeface="Helvetica Neue"/>
              </a:rPr>
              <a:t>     </a:t>
            </a:r>
            <a:r>
              <a:rPr lang="en-US" sz="1800" b="1" i="1" u="none">
                <a:solidFill>
                  <a:schemeClr val="dk1"/>
                </a:solidFill>
                <a:latin typeface="Helvetica Neue"/>
                <a:ea typeface="Helvetica Neue"/>
                <a:cs typeface="Helvetica Neue"/>
                <a:sym typeface="Helvetica Neue"/>
              </a:rPr>
              <a:t>Request</a:t>
            </a:r>
            <a:r>
              <a:rPr lang="en-US" sz="1800" b="1" i="1" u="none" baseline="-25000">
                <a:solidFill>
                  <a:schemeClr val="dk1"/>
                </a:solidFill>
                <a:latin typeface="Helvetica Neue"/>
                <a:ea typeface="Helvetica Neue"/>
                <a:cs typeface="Helvetica Neue"/>
                <a:sym typeface="Helvetica Neue"/>
              </a:rPr>
              <a:t>i</a:t>
            </a:r>
            <a:r>
              <a:rPr lang="en-US" sz="1800" b="0" i="0" u="none">
                <a:solidFill>
                  <a:schemeClr val="dk1"/>
                </a:solidFill>
                <a:latin typeface="Helvetica Neue"/>
                <a:ea typeface="Helvetica Neue"/>
                <a:cs typeface="Helvetica Neue"/>
                <a:sym typeface="Helvetica Neue"/>
              </a:rPr>
              <a:t> = request vector for process </a:t>
            </a:r>
            <a:r>
              <a:rPr lang="en-US" sz="1800" b="1" i="1" u="none">
                <a:solidFill>
                  <a:schemeClr val="dk1"/>
                </a:solidFill>
                <a:latin typeface="Helvetica Neue"/>
                <a:ea typeface="Helvetica Neue"/>
                <a:cs typeface="Helvetica Neue"/>
                <a:sym typeface="Helvetica Neue"/>
              </a:rPr>
              <a:t>P</a:t>
            </a:r>
            <a:r>
              <a:rPr lang="en-US" sz="1800" b="1" i="1" u="none" baseline="-25000">
                <a:solidFill>
                  <a:schemeClr val="dk1"/>
                </a:solidFill>
                <a:latin typeface="Helvetica Neue"/>
                <a:ea typeface="Helvetica Neue"/>
                <a:cs typeface="Helvetica Neue"/>
                <a:sym typeface="Helvetica Neue"/>
              </a:rPr>
              <a:t>i</a:t>
            </a:r>
            <a:r>
              <a:rPr lang="en-US" sz="1800" b="0" i="0" u="none">
                <a:solidFill>
                  <a:schemeClr val="dk1"/>
                </a:solidFill>
                <a:latin typeface="Helvetica Neue"/>
                <a:ea typeface="Helvetica Neue"/>
                <a:cs typeface="Helvetica Neue"/>
                <a:sym typeface="Helvetica Neue"/>
              </a:rPr>
              <a:t>.  If </a:t>
            </a:r>
            <a:r>
              <a:rPr lang="en-US" sz="1800" b="1" i="1" u="none">
                <a:solidFill>
                  <a:schemeClr val="dk1"/>
                </a:solidFill>
                <a:latin typeface="Helvetica Neue"/>
                <a:ea typeface="Helvetica Neue"/>
                <a:cs typeface="Helvetica Neue"/>
                <a:sym typeface="Helvetica Neue"/>
              </a:rPr>
              <a:t>Request</a:t>
            </a:r>
            <a:r>
              <a:rPr lang="en-US" sz="1800" b="1" i="1" u="none" baseline="-25000">
                <a:solidFill>
                  <a:schemeClr val="dk1"/>
                </a:solidFill>
                <a:latin typeface="Helvetica Neue"/>
                <a:ea typeface="Helvetica Neue"/>
                <a:cs typeface="Helvetica Neue"/>
                <a:sym typeface="Helvetica Neue"/>
              </a:rPr>
              <a:t>i</a:t>
            </a:r>
            <a:r>
              <a:rPr lang="en-US" sz="1800" b="1" i="0" u="none" baseline="-25000">
                <a:solidFill>
                  <a:schemeClr val="dk1"/>
                </a:solidFill>
                <a:latin typeface="Helvetica Neue"/>
                <a:ea typeface="Helvetica Neue"/>
                <a:cs typeface="Helvetica Neue"/>
                <a:sym typeface="Helvetica Neue"/>
              </a:rPr>
              <a:t> </a:t>
            </a:r>
            <a:r>
              <a:rPr lang="en-US" sz="1800" b="1" i="0" u="none">
                <a:solidFill>
                  <a:schemeClr val="dk1"/>
                </a:solidFill>
                <a:latin typeface="Helvetica Neue"/>
                <a:ea typeface="Helvetica Neue"/>
                <a:cs typeface="Helvetica Neue"/>
                <a:sym typeface="Helvetica Neue"/>
              </a:rPr>
              <a:t>[</a:t>
            </a:r>
            <a:r>
              <a:rPr lang="en-US" sz="1800" b="1" i="1" u="none">
                <a:solidFill>
                  <a:schemeClr val="dk1"/>
                </a:solidFill>
                <a:latin typeface="Helvetica Neue"/>
                <a:ea typeface="Helvetica Neue"/>
                <a:cs typeface="Helvetica Neue"/>
                <a:sym typeface="Helvetica Neue"/>
              </a:rPr>
              <a:t>j</a:t>
            </a:r>
            <a:r>
              <a:rPr lang="en-US" sz="1800" b="1" i="0" u="none">
                <a:solidFill>
                  <a:schemeClr val="dk1"/>
                </a:solidFill>
                <a:latin typeface="Helvetica Neue"/>
                <a:ea typeface="Helvetica Neue"/>
                <a:cs typeface="Helvetica Neue"/>
                <a:sym typeface="Helvetica Neue"/>
              </a:rPr>
              <a:t>] = </a:t>
            </a:r>
            <a:r>
              <a:rPr lang="en-US" sz="1800" b="1" i="1" u="none">
                <a:solidFill>
                  <a:schemeClr val="dk1"/>
                </a:solidFill>
                <a:latin typeface="Helvetica Neue"/>
                <a:ea typeface="Helvetica Neue"/>
                <a:cs typeface="Helvetica Neue"/>
                <a:sym typeface="Helvetica Neue"/>
              </a:rPr>
              <a:t>k</a:t>
            </a:r>
            <a:r>
              <a:rPr lang="en-US" sz="1800" b="1" i="0" u="none">
                <a:solidFill>
                  <a:schemeClr val="dk1"/>
                </a:solidFill>
                <a:latin typeface="Helvetica Neue"/>
                <a:ea typeface="Helvetica Neue"/>
                <a:cs typeface="Helvetica Neue"/>
                <a:sym typeface="Helvetica Neue"/>
              </a:rPr>
              <a:t> </a:t>
            </a:r>
            <a:r>
              <a:rPr lang="en-US" sz="1800" b="0" i="0" u="none">
                <a:solidFill>
                  <a:schemeClr val="dk1"/>
                </a:solidFill>
                <a:latin typeface="Helvetica Neue"/>
                <a:ea typeface="Helvetica Neue"/>
                <a:cs typeface="Helvetica Neue"/>
                <a:sym typeface="Helvetica Neue"/>
              </a:rPr>
              <a:t>then process </a:t>
            </a:r>
            <a:r>
              <a:rPr lang="en-US" sz="1800" b="1" i="1" u="none">
                <a:solidFill>
                  <a:schemeClr val="dk1"/>
                </a:solidFill>
                <a:latin typeface="Helvetica Neue"/>
                <a:ea typeface="Helvetica Neue"/>
                <a:cs typeface="Helvetica Neue"/>
                <a:sym typeface="Helvetica Neue"/>
              </a:rPr>
              <a:t>P</a:t>
            </a:r>
            <a:r>
              <a:rPr lang="en-US" sz="1800" b="1" i="1" u="none" baseline="-25000">
                <a:solidFill>
                  <a:schemeClr val="dk1"/>
                </a:solidFill>
                <a:latin typeface="Helvetica Neue"/>
                <a:ea typeface="Helvetica Neue"/>
                <a:cs typeface="Helvetica Neue"/>
                <a:sym typeface="Helvetica Neue"/>
              </a:rPr>
              <a:t>i</a:t>
            </a:r>
            <a:r>
              <a:rPr lang="en-US" sz="1800" b="0" i="0" u="none">
                <a:solidFill>
                  <a:schemeClr val="dk1"/>
                </a:solidFill>
                <a:latin typeface="Helvetica Neue"/>
                <a:ea typeface="Helvetica Neue"/>
                <a:cs typeface="Helvetica Neue"/>
                <a:sym typeface="Helvetica Neue"/>
              </a:rPr>
              <a:t> wants </a:t>
            </a:r>
            <a:r>
              <a:rPr lang="en-US" sz="1800" b="1" i="1" u="none">
                <a:solidFill>
                  <a:schemeClr val="dk1"/>
                </a:solidFill>
                <a:latin typeface="Helvetica Neue"/>
                <a:ea typeface="Helvetica Neue"/>
                <a:cs typeface="Helvetica Neue"/>
                <a:sym typeface="Helvetica Neue"/>
              </a:rPr>
              <a:t>k</a:t>
            </a:r>
            <a:r>
              <a:rPr lang="en-US" sz="1800" b="0" i="0" u="none">
                <a:solidFill>
                  <a:schemeClr val="dk1"/>
                </a:solidFill>
                <a:latin typeface="Helvetica Neue"/>
                <a:ea typeface="Helvetica Neue"/>
                <a:cs typeface="Helvetica Neue"/>
                <a:sym typeface="Helvetica Neue"/>
              </a:rPr>
              <a:t> instances of resource type </a:t>
            </a:r>
            <a:r>
              <a:rPr lang="en-US" sz="1800" b="1" i="1" u="none">
                <a:solidFill>
                  <a:schemeClr val="dk1"/>
                </a:solidFill>
                <a:latin typeface="Helvetica Neue"/>
                <a:ea typeface="Helvetica Neue"/>
                <a:cs typeface="Helvetica Neue"/>
                <a:sym typeface="Helvetica Neue"/>
              </a:rPr>
              <a:t>R</a:t>
            </a:r>
            <a:r>
              <a:rPr lang="en-US" sz="1800" b="1" i="1" u="none" baseline="-25000">
                <a:solidFill>
                  <a:schemeClr val="dk1"/>
                </a:solidFill>
                <a:latin typeface="Helvetica Neue"/>
                <a:ea typeface="Helvetica Neue"/>
                <a:cs typeface="Helvetica Neue"/>
                <a:sym typeface="Helvetica Neue"/>
              </a:rPr>
              <a:t>j</a:t>
            </a:r>
            <a:endParaRPr sz="1800" b="1" i="0" u="none" baseline="-25000">
              <a:solidFill>
                <a:schemeClr val="dk1"/>
              </a:solidFill>
              <a:latin typeface="Helvetica Neue"/>
              <a:ea typeface="Helvetica Neue"/>
              <a:cs typeface="Helvetica Neue"/>
              <a:sym typeface="Helvetica Neue"/>
            </a:endParaRPr>
          </a:p>
          <a:p>
            <a:pPr marL="742950" lvl="1" indent="-285750" algn="l" rtl="0">
              <a:lnSpc>
                <a:spcPct val="90000"/>
              </a:lnSpc>
              <a:spcBef>
                <a:spcPts val="630"/>
              </a:spcBef>
              <a:spcAft>
                <a:spcPts val="0"/>
              </a:spcAft>
              <a:buSzPts val="1440"/>
              <a:buNone/>
            </a:pPr>
            <a:r>
              <a:rPr lang="en-US" sz="1800" b="0" i="0" u="none">
                <a:solidFill>
                  <a:schemeClr val="dk1"/>
                </a:solidFill>
                <a:latin typeface="Helvetica Neue"/>
                <a:ea typeface="Helvetica Neue"/>
                <a:cs typeface="Helvetica Neue"/>
                <a:sym typeface="Helvetica Neue"/>
              </a:rPr>
              <a:t>1.	If </a:t>
            </a:r>
            <a:r>
              <a:rPr lang="en-US" sz="1800" b="1" i="1" u="none">
                <a:solidFill>
                  <a:schemeClr val="dk1"/>
                </a:solidFill>
                <a:latin typeface="Helvetica Neue"/>
                <a:ea typeface="Helvetica Neue"/>
                <a:cs typeface="Helvetica Neue"/>
                <a:sym typeface="Helvetica Neue"/>
              </a:rPr>
              <a:t>Request</a:t>
            </a:r>
            <a:r>
              <a:rPr lang="en-US" sz="1800" b="1" i="1" u="none" baseline="-25000">
                <a:solidFill>
                  <a:schemeClr val="dk1"/>
                </a:solidFill>
                <a:latin typeface="Helvetica Neue"/>
                <a:ea typeface="Helvetica Neue"/>
                <a:cs typeface="Helvetica Neue"/>
                <a:sym typeface="Helvetica Neue"/>
              </a:rPr>
              <a:t>i</a:t>
            </a:r>
            <a:r>
              <a:rPr lang="en-US" sz="1800" b="1" i="1" u="none">
                <a:solidFill>
                  <a:schemeClr val="dk1"/>
                </a:solidFill>
                <a:latin typeface="Helvetica Neue"/>
                <a:ea typeface="Helvetica Neue"/>
                <a:cs typeface="Helvetica Neue"/>
                <a:sym typeface="Helvetica Neue"/>
              </a:rPr>
              <a:t> </a:t>
            </a:r>
            <a:r>
              <a:rPr lang="en-US" sz="1800" b="1" i="0" u="none">
                <a:solidFill>
                  <a:schemeClr val="dk1"/>
                </a:solidFill>
                <a:latin typeface="Helvetica Neue"/>
                <a:ea typeface="Helvetica Neue"/>
                <a:cs typeface="Helvetica Neue"/>
                <a:sym typeface="Helvetica Neue"/>
              </a:rPr>
              <a:t>≤ </a:t>
            </a:r>
            <a:r>
              <a:rPr lang="en-US" sz="1800" b="1" i="1" u="none">
                <a:solidFill>
                  <a:schemeClr val="dk1"/>
                </a:solidFill>
                <a:latin typeface="Helvetica Neue"/>
                <a:ea typeface="Helvetica Neue"/>
                <a:cs typeface="Helvetica Neue"/>
                <a:sym typeface="Helvetica Neue"/>
              </a:rPr>
              <a:t>Need</a:t>
            </a:r>
            <a:r>
              <a:rPr lang="en-US" sz="1800" b="1" i="1" u="none" baseline="-25000">
                <a:solidFill>
                  <a:schemeClr val="dk1"/>
                </a:solidFill>
                <a:latin typeface="Helvetica Neue"/>
                <a:ea typeface="Helvetica Neue"/>
                <a:cs typeface="Helvetica Neue"/>
                <a:sym typeface="Helvetica Neue"/>
              </a:rPr>
              <a:t>i</a:t>
            </a:r>
            <a:r>
              <a:rPr lang="en-US" sz="1800" b="1" i="1" u="none">
                <a:solidFill>
                  <a:schemeClr val="dk1"/>
                </a:solidFill>
                <a:latin typeface="Helvetica Neue"/>
                <a:ea typeface="Helvetica Neue"/>
                <a:cs typeface="Helvetica Neue"/>
                <a:sym typeface="Helvetica Neue"/>
              </a:rPr>
              <a:t> </a:t>
            </a:r>
            <a:r>
              <a:rPr lang="en-US" sz="1800" b="0" i="0" u="none">
                <a:solidFill>
                  <a:schemeClr val="dk1"/>
                </a:solidFill>
                <a:latin typeface="Helvetica Neue"/>
                <a:ea typeface="Helvetica Neue"/>
                <a:cs typeface="Helvetica Neue"/>
                <a:sym typeface="Helvetica Neue"/>
              </a:rPr>
              <a:t>go to step 2.  Otherwise, raise error condition, since process has exceeded its maximum claim</a:t>
            </a:r>
            <a:endParaRPr/>
          </a:p>
          <a:p>
            <a:pPr marL="742950" lvl="1" indent="-285750" algn="l" rtl="0">
              <a:lnSpc>
                <a:spcPct val="90000"/>
              </a:lnSpc>
              <a:spcBef>
                <a:spcPts val="630"/>
              </a:spcBef>
              <a:spcAft>
                <a:spcPts val="0"/>
              </a:spcAft>
              <a:buSzPts val="1440"/>
              <a:buNone/>
            </a:pPr>
            <a:r>
              <a:rPr lang="en-US" sz="1800" b="0" i="0" u="none">
                <a:solidFill>
                  <a:schemeClr val="dk1"/>
                </a:solidFill>
                <a:latin typeface="Helvetica Neue"/>
                <a:ea typeface="Helvetica Neue"/>
                <a:cs typeface="Helvetica Neue"/>
                <a:sym typeface="Helvetica Neue"/>
              </a:rPr>
              <a:t>2.	If </a:t>
            </a:r>
            <a:r>
              <a:rPr lang="en-US" sz="1800" b="1" i="1" u="none">
                <a:solidFill>
                  <a:schemeClr val="dk1"/>
                </a:solidFill>
                <a:latin typeface="Helvetica Neue"/>
                <a:ea typeface="Helvetica Neue"/>
                <a:cs typeface="Helvetica Neue"/>
                <a:sym typeface="Helvetica Neue"/>
              </a:rPr>
              <a:t>Request</a:t>
            </a:r>
            <a:r>
              <a:rPr lang="en-US" sz="1800" b="1" i="1" u="none" baseline="-25000">
                <a:solidFill>
                  <a:schemeClr val="dk1"/>
                </a:solidFill>
                <a:latin typeface="Helvetica Neue"/>
                <a:ea typeface="Helvetica Neue"/>
                <a:cs typeface="Helvetica Neue"/>
                <a:sym typeface="Helvetica Neue"/>
              </a:rPr>
              <a:t>i</a:t>
            </a:r>
            <a:r>
              <a:rPr lang="en-US" sz="1800" b="1" i="0" u="none">
                <a:solidFill>
                  <a:schemeClr val="dk1"/>
                </a:solidFill>
                <a:latin typeface="Helvetica Neue"/>
                <a:ea typeface="Helvetica Neue"/>
                <a:cs typeface="Helvetica Neue"/>
                <a:sym typeface="Helvetica Neue"/>
              </a:rPr>
              <a:t> ≤ </a:t>
            </a:r>
            <a:r>
              <a:rPr lang="en-US" sz="1800" b="1" i="1" u="none">
                <a:solidFill>
                  <a:schemeClr val="dk1"/>
                </a:solidFill>
                <a:latin typeface="Helvetica Neue"/>
                <a:ea typeface="Helvetica Neue"/>
                <a:cs typeface="Helvetica Neue"/>
                <a:sym typeface="Helvetica Neue"/>
              </a:rPr>
              <a:t>Available</a:t>
            </a:r>
            <a:r>
              <a:rPr lang="en-US" sz="1800" b="0" i="0" u="none">
                <a:solidFill>
                  <a:schemeClr val="dk1"/>
                </a:solidFill>
                <a:latin typeface="Helvetica Neue"/>
                <a:ea typeface="Helvetica Neue"/>
                <a:cs typeface="Helvetica Neue"/>
                <a:sym typeface="Helvetica Neue"/>
              </a:rPr>
              <a:t>, go to step 3.  Otherwise </a:t>
            </a:r>
            <a:r>
              <a:rPr lang="en-US" sz="1800" b="1" i="1" u="none">
                <a:solidFill>
                  <a:schemeClr val="dk1"/>
                </a:solidFill>
                <a:latin typeface="Helvetica Neue"/>
                <a:ea typeface="Helvetica Neue"/>
                <a:cs typeface="Helvetica Neue"/>
                <a:sym typeface="Helvetica Neue"/>
              </a:rPr>
              <a:t>P</a:t>
            </a:r>
            <a:r>
              <a:rPr lang="en-US" sz="1800" b="1" i="1" u="none" baseline="-25000">
                <a:solidFill>
                  <a:schemeClr val="dk1"/>
                </a:solidFill>
                <a:latin typeface="Helvetica Neue"/>
                <a:ea typeface="Helvetica Neue"/>
                <a:cs typeface="Helvetica Neue"/>
                <a:sym typeface="Helvetica Neue"/>
              </a:rPr>
              <a:t>i</a:t>
            </a:r>
            <a:r>
              <a:rPr lang="en-US" sz="1800" b="0" i="0" u="none">
                <a:solidFill>
                  <a:schemeClr val="dk1"/>
                </a:solidFill>
                <a:latin typeface="Helvetica Neue"/>
                <a:ea typeface="Helvetica Neue"/>
                <a:cs typeface="Helvetica Neue"/>
                <a:sym typeface="Helvetica Neue"/>
              </a:rPr>
              <a:t>  must wait, since resources are not available</a:t>
            </a:r>
            <a:endParaRPr/>
          </a:p>
          <a:p>
            <a:pPr marL="742950" lvl="1" indent="-285750" algn="l" rtl="0">
              <a:lnSpc>
                <a:spcPct val="90000"/>
              </a:lnSpc>
              <a:spcBef>
                <a:spcPts val="630"/>
              </a:spcBef>
              <a:spcAft>
                <a:spcPts val="0"/>
              </a:spcAft>
              <a:buSzPts val="1440"/>
              <a:buNone/>
            </a:pPr>
            <a:r>
              <a:rPr lang="en-US" sz="1800" b="0" i="0" u="none">
                <a:solidFill>
                  <a:schemeClr val="dk1"/>
                </a:solidFill>
                <a:latin typeface="Helvetica Neue"/>
                <a:ea typeface="Helvetica Neue"/>
                <a:cs typeface="Helvetica Neue"/>
                <a:sym typeface="Helvetica Neue"/>
              </a:rPr>
              <a:t>3.	Pretend to allocate requested resources to </a:t>
            </a:r>
            <a:r>
              <a:rPr lang="en-US" sz="1800" b="1" i="1" u="none">
                <a:solidFill>
                  <a:schemeClr val="dk1"/>
                </a:solidFill>
                <a:latin typeface="Helvetica Neue"/>
                <a:ea typeface="Helvetica Neue"/>
                <a:cs typeface="Helvetica Neue"/>
                <a:sym typeface="Helvetica Neue"/>
              </a:rPr>
              <a:t>P</a:t>
            </a:r>
            <a:r>
              <a:rPr lang="en-US" sz="1800" b="1" i="1" u="none" baseline="-25000">
                <a:solidFill>
                  <a:schemeClr val="dk1"/>
                </a:solidFill>
                <a:latin typeface="Helvetica Neue"/>
                <a:ea typeface="Helvetica Neue"/>
                <a:cs typeface="Helvetica Neue"/>
                <a:sym typeface="Helvetica Neue"/>
              </a:rPr>
              <a:t>i</a:t>
            </a:r>
            <a:r>
              <a:rPr lang="en-US" sz="1800" b="0" i="0" u="none">
                <a:solidFill>
                  <a:schemeClr val="dk1"/>
                </a:solidFill>
                <a:latin typeface="Helvetica Neue"/>
                <a:ea typeface="Helvetica Neue"/>
                <a:cs typeface="Helvetica Neue"/>
                <a:sym typeface="Helvetica Neue"/>
              </a:rPr>
              <a:t> by modifying the state as follows:</a:t>
            </a:r>
            <a:endParaRPr/>
          </a:p>
          <a:p>
            <a:pPr marL="1428750" lvl="3" indent="-228600" algn="l" rtl="0">
              <a:lnSpc>
                <a:spcPct val="90000"/>
              </a:lnSpc>
              <a:spcBef>
                <a:spcPts val="630"/>
              </a:spcBef>
              <a:spcAft>
                <a:spcPts val="0"/>
              </a:spcAft>
              <a:buSzPts val="1350"/>
              <a:buFont typeface="Helvetica Neue"/>
              <a:buNone/>
            </a:pPr>
            <a:r>
              <a:rPr lang="en-US" sz="1800" b="0" i="0" u="none">
                <a:solidFill>
                  <a:schemeClr val="dk1"/>
                </a:solidFill>
                <a:latin typeface="Helvetica Neue"/>
                <a:ea typeface="Helvetica Neue"/>
                <a:cs typeface="Helvetica Neue"/>
                <a:sym typeface="Helvetica Neue"/>
              </a:rPr>
              <a:t>		</a:t>
            </a:r>
            <a:r>
              <a:rPr lang="en-US" sz="1800" b="1" i="1" u="none">
                <a:solidFill>
                  <a:schemeClr val="dk1"/>
                </a:solidFill>
                <a:latin typeface="Helvetica Neue"/>
                <a:ea typeface="Helvetica Neue"/>
                <a:cs typeface="Helvetica Neue"/>
                <a:sym typeface="Helvetica Neue"/>
              </a:rPr>
              <a:t>Available</a:t>
            </a:r>
            <a:r>
              <a:rPr lang="en-US" sz="1800" b="1" i="0" u="none">
                <a:solidFill>
                  <a:schemeClr val="dk1"/>
                </a:solidFill>
                <a:latin typeface="Helvetica Neue"/>
                <a:ea typeface="Helvetica Neue"/>
                <a:cs typeface="Helvetica Neue"/>
                <a:sym typeface="Helvetica Neue"/>
              </a:rPr>
              <a:t> = </a:t>
            </a:r>
            <a:r>
              <a:rPr lang="en-US" sz="1800" b="1" i="1" u="none">
                <a:solidFill>
                  <a:schemeClr val="dk1"/>
                </a:solidFill>
                <a:latin typeface="Helvetica Neue"/>
                <a:ea typeface="Helvetica Neue"/>
                <a:cs typeface="Helvetica Neue"/>
                <a:sym typeface="Helvetica Neue"/>
              </a:rPr>
              <a:t>Available  </a:t>
            </a:r>
            <a:r>
              <a:rPr lang="en-US" sz="1800" b="1" i="0" u="none">
                <a:solidFill>
                  <a:schemeClr val="dk1"/>
                </a:solidFill>
                <a:latin typeface="Helvetica Neue"/>
                <a:ea typeface="Helvetica Neue"/>
                <a:cs typeface="Helvetica Neue"/>
                <a:sym typeface="Helvetica Neue"/>
              </a:rPr>
              <a:t>–</a:t>
            </a:r>
            <a:r>
              <a:rPr lang="en-US" sz="1800" b="1" i="1" u="none">
                <a:solidFill>
                  <a:schemeClr val="dk1"/>
                </a:solidFill>
                <a:latin typeface="Helvetica Neue"/>
                <a:ea typeface="Helvetica Neue"/>
                <a:cs typeface="Helvetica Neue"/>
                <a:sym typeface="Helvetica Neue"/>
              </a:rPr>
              <a:t> Request</a:t>
            </a:r>
            <a:r>
              <a:rPr lang="en-US" sz="1800" b="1" i="1" u="none" baseline="-25000">
                <a:solidFill>
                  <a:schemeClr val="dk1"/>
                </a:solidFill>
                <a:latin typeface="Helvetica Neue"/>
                <a:ea typeface="Helvetica Neue"/>
                <a:cs typeface="Helvetica Neue"/>
                <a:sym typeface="Helvetica Neue"/>
              </a:rPr>
              <a:t>i</a:t>
            </a:r>
            <a:r>
              <a:rPr lang="en-US" sz="1800" b="1" i="1" u="none">
                <a:solidFill>
                  <a:schemeClr val="dk1"/>
                </a:solidFill>
                <a:latin typeface="Helvetica Neue"/>
                <a:ea typeface="Helvetica Neue"/>
                <a:cs typeface="Helvetica Neue"/>
                <a:sym typeface="Helvetica Neue"/>
              </a:rPr>
              <a:t>;</a:t>
            </a:r>
            <a:endParaRPr/>
          </a:p>
          <a:p>
            <a:pPr marL="1428750" lvl="3" indent="-228600" algn="l" rtl="0">
              <a:lnSpc>
                <a:spcPct val="90000"/>
              </a:lnSpc>
              <a:spcBef>
                <a:spcPts val="630"/>
              </a:spcBef>
              <a:spcAft>
                <a:spcPts val="0"/>
              </a:spcAft>
              <a:buSzPts val="1350"/>
              <a:buFont typeface="Helvetica Neue"/>
              <a:buNone/>
            </a:pPr>
            <a:r>
              <a:rPr lang="en-US" sz="1800" b="1" i="0" u="none">
                <a:solidFill>
                  <a:schemeClr val="dk1"/>
                </a:solidFill>
                <a:latin typeface="Helvetica Neue"/>
                <a:ea typeface="Helvetica Neue"/>
                <a:cs typeface="Helvetica Neue"/>
                <a:sym typeface="Helvetica Neue"/>
              </a:rPr>
              <a:t>		</a:t>
            </a:r>
            <a:r>
              <a:rPr lang="en-US" sz="1800" b="1" i="1" u="none">
                <a:solidFill>
                  <a:schemeClr val="dk1"/>
                </a:solidFill>
                <a:latin typeface="Helvetica Neue"/>
                <a:ea typeface="Helvetica Neue"/>
                <a:cs typeface="Helvetica Neue"/>
                <a:sym typeface="Helvetica Neue"/>
              </a:rPr>
              <a:t>Allocation</a:t>
            </a:r>
            <a:r>
              <a:rPr lang="en-US" sz="1800" b="1" i="1" u="none" baseline="-25000">
                <a:solidFill>
                  <a:schemeClr val="dk1"/>
                </a:solidFill>
                <a:latin typeface="Helvetica Neue"/>
                <a:ea typeface="Helvetica Neue"/>
                <a:cs typeface="Helvetica Neue"/>
                <a:sym typeface="Helvetica Neue"/>
              </a:rPr>
              <a:t>i</a:t>
            </a:r>
            <a:r>
              <a:rPr lang="en-US" sz="1800" b="1" i="0" u="none" baseline="-25000">
                <a:solidFill>
                  <a:schemeClr val="dk1"/>
                </a:solidFill>
                <a:latin typeface="Helvetica Neue"/>
                <a:ea typeface="Helvetica Neue"/>
                <a:cs typeface="Helvetica Neue"/>
                <a:sym typeface="Helvetica Neue"/>
              </a:rPr>
              <a:t> </a:t>
            </a:r>
            <a:r>
              <a:rPr lang="en-US" sz="1800" b="1" i="0" u="none">
                <a:solidFill>
                  <a:schemeClr val="dk1"/>
                </a:solidFill>
                <a:latin typeface="Helvetica Neue"/>
                <a:ea typeface="Helvetica Neue"/>
                <a:cs typeface="Helvetica Neue"/>
                <a:sym typeface="Helvetica Neue"/>
              </a:rPr>
              <a:t>= </a:t>
            </a:r>
            <a:r>
              <a:rPr lang="en-US" sz="1800" b="1" i="1" u="none">
                <a:solidFill>
                  <a:schemeClr val="dk1"/>
                </a:solidFill>
                <a:latin typeface="Helvetica Neue"/>
                <a:ea typeface="Helvetica Neue"/>
                <a:cs typeface="Helvetica Neue"/>
                <a:sym typeface="Helvetica Neue"/>
              </a:rPr>
              <a:t>Allocation</a:t>
            </a:r>
            <a:r>
              <a:rPr lang="en-US" sz="1800" b="1" i="1" u="none" baseline="-25000">
                <a:solidFill>
                  <a:schemeClr val="dk1"/>
                </a:solidFill>
                <a:latin typeface="Helvetica Neue"/>
                <a:ea typeface="Helvetica Neue"/>
                <a:cs typeface="Helvetica Neue"/>
                <a:sym typeface="Helvetica Neue"/>
              </a:rPr>
              <a:t>i</a:t>
            </a:r>
            <a:r>
              <a:rPr lang="en-US" sz="1800" b="1" i="0" u="none">
                <a:solidFill>
                  <a:schemeClr val="dk1"/>
                </a:solidFill>
                <a:latin typeface="Helvetica Neue"/>
                <a:ea typeface="Helvetica Neue"/>
                <a:cs typeface="Helvetica Neue"/>
                <a:sym typeface="Helvetica Neue"/>
              </a:rPr>
              <a:t> + </a:t>
            </a:r>
            <a:r>
              <a:rPr lang="en-US" sz="1800" b="1" i="1" u="none">
                <a:solidFill>
                  <a:schemeClr val="dk1"/>
                </a:solidFill>
                <a:latin typeface="Helvetica Neue"/>
                <a:ea typeface="Helvetica Neue"/>
                <a:cs typeface="Helvetica Neue"/>
                <a:sym typeface="Helvetica Neue"/>
              </a:rPr>
              <a:t>Request</a:t>
            </a:r>
            <a:r>
              <a:rPr lang="en-US" sz="1800" b="1" i="1" u="none" baseline="-25000">
                <a:solidFill>
                  <a:schemeClr val="dk1"/>
                </a:solidFill>
                <a:latin typeface="Helvetica Neue"/>
                <a:ea typeface="Helvetica Neue"/>
                <a:cs typeface="Helvetica Neue"/>
                <a:sym typeface="Helvetica Neue"/>
              </a:rPr>
              <a:t>i</a:t>
            </a:r>
            <a:r>
              <a:rPr lang="en-US" sz="1800" b="1" i="0" u="none">
                <a:solidFill>
                  <a:schemeClr val="dk1"/>
                </a:solidFill>
                <a:latin typeface="Helvetica Neue"/>
                <a:ea typeface="Helvetica Neue"/>
                <a:cs typeface="Helvetica Neue"/>
                <a:sym typeface="Helvetica Neue"/>
              </a:rPr>
              <a:t>;</a:t>
            </a:r>
            <a:endParaRPr/>
          </a:p>
          <a:p>
            <a:pPr marL="1428750" lvl="3" indent="-228600" algn="l" rtl="0">
              <a:lnSpc>
                <a:spcPct val="90000"/>
              </a:lnSpc>
              <a:spcBef>
                <a:spcPts val="630"/>
              </a:spcBef>
              <a:spcAft>
                <a:spcPts val="0"/>
              </a:spcAft>
              <a:buSzPts val="1350"/>
              <a:buFont typeface="Helvetica Neue"/>
              <a:buNone/>
            </a:pPr>
            <a:r>
              <a:rPr lang="en-US" sz="1800" b="1" i="0" u="none">
                <a:solidFill>
                  <a:schemeClr val="dk1"/>
                </a:solidFill>
                <a:latin typeface="Helvetica Neue"/>
                <a:ea typeface="Helvetica Neue"/>
                <a:cs typeface="Helvetica Neue"/>
                <a:sym typeface="Helvetica Neue"/>
              </a:rPr>
              <a:t>		</a:t>
            </a:r>
            <a:r>
              <a:rPr lang="en-US" sz="1800" b="1" i="1" u="none">
                <a:solidFill>
                  <a:schemeClr val="dk1"/>
                </a:solidFill>
                <a:latin typeface="Helvetica Neue"/>
                <a:ea typeface="Helvetica Neue"/>
                <a:cs typeface="Helvetica Neue"/>
                <a:sym typeface="Helvetica Neue"/>
              </a:rPr>
              <a:t>Need</a:t>
            </a:r>
            <a:r>
              <a:rPr lang="en-US" sz="1800" b="1" i="1" u="none" baseline="-25000">
                <a:solidFill>
                  <a:schemeClr val="dk1"/>
                </a:solidFill>
                <a:latin typeface="Helvetica Neue"/>
                <a:ea typeface="Helvetica Neue"/>
                <a:cs typeface="Helvetica Neue"/>
                <a:sym typeface="Helvetica Neue"/>
              </a:rPr>
              <a:t>i</a:t>
            </a:r>
            <a:r>
              <a:rPr lang="en-US" sz="1800" b="1" i="1" u="none">
                <a:solidFill>
                  <a:schemeClr val="dk1"/>
                </a:solidFill>
                <a:latin typeface="Helvetica Neue"/>
                <a:ea typeface="Helvetica Neue"/>
                <a:cs typeface="Helvetica Neue"/>
                <a:sym typeface="Helvetica Neue"/>
              </a:rPr>
              <a:t> </a:t>
            </a:r>
            <a:r>
              <a:rPr lang="en-US" sz="1800" b="1" i="0" u="none">
                <a:solidFill>
                  <a:schemeClr val="dk1"/>
                </a:solidFill>
                <a:latin typeface="Helvetica Neue"/>
                <a:ea typeface="Helvetica Neue"/>
                <a:cs typeface="Helvetica Neue"/>
                <a:sym typeface="Helvetica Neue"/>
              </a:rPr>
              <a:t>=</a:t>
            </a:r>
            <a:r>
              <a:rPr lang="en-US" sz="1800" b="1" i="1" u="none">
                <a:solidFill>
                  <a:schemeClr val="dk1"/>
                </a:solidFill>
                <a:latin typeface="Helvetica Neue"/>
                <a:ea typeface="Helvetica Neue"/>
                <a:cs typeface="Helvetica Neue"/>
                <a:sym typeface="Helvetica Neue"/>
              </a:rPr>
              <a:t> Need</a:t>
            </a:r>
            <a:r>
              <a:rPr lang="en-US" sz="1800" b="1" i="1" u="none" baseline="-25000">
                <a:solidFill>
                  <a:schemeClr val="dk1"/>
                </a:solidFill>
                <a:latin typeface="Helvetica Neue"/>
                <a:ea typeface="Helvetica Neue"/>
                <a:cs typeface="Helvetica Neue"/>
                <a:sym typeface="Helvetica Neue"/>
              </a:rPr>
              <a:t>i</a:t>
            </a:r>
            <a:r>
              <a:rPr lang="en-US" sz="1800" b="1" i="0" u="none">
                <a:solidFill>
                  <a:schemeClr val="dk1"/>
                </a:solidFill>
                <a:latin typeface="Helvetica Neue"/>
                <a:ea typeface="Helvetica Neue"/>
                <a:cs typeface="Helvetica Neue"/>
                <a:sym typeface="Helvetica Neue"/>
              </a:rPr>
              <a:t> – </a:t>
            </a:r>
            <a:r>
              <a:rPr lang="en-US" sz="1800" b="1" i="1" u="none">
                <a:solidFill>
                  <a:schemeClr val="dk1"/>
                </a:solidFill>
                <a:latin typeface="Helvetica Neue"/>
                <a:ea typeface="Helvetica Neue"/>
                <a:cs typeface="Helvetica Neue"/>
                <a:sym typeface="Helvetica Neue"/>
              </a:rPr>
              <a:t>Request</a:t>
            </a:r>
            <a:r>
              <a:rPr lang="en-US" sz="1800" b="1" i="1" u="none" baseline="-25000">
                <a:solidFill>
                  <a:schemeClr val="dk1"/>
                </a:solidFill>
                <a:latin typeface="Helvetica Neue"/>
                <a:ea typeface="Helvetica Neue"/>
                <a:cs typeface="Helvetica Neue"/>
                <a:sym typeface="Helvetica Neue"/>
              </a:rPr>
              <a:t>i</a:t>
            </a:r>
            <a:r>
              <a:rPr lang="en-US" sz="1800" b="1" i="1" u="none">
                <a:solidFill>
                  <a:schemeClr val="dk1"/>
                </a:solidFill>
                <a:latin typeface="Helvetica Neue"/>
                <a:ea typeface="Helvetica Neue"/>
                <a:cs typeface="Helvetica Neue"/>
                <a:sym typeface="Helvetica Neue"/>
              </a:rPr>
              <a:t>;</a:t>
            </a:r>
            <a:endParaRPr/>
          </a:p>
          <a:p>
            <a:pPr marL="1085850" lvl="2" indent="-228600" algn="l" rtl="0">
              <a:lnSpc>
                <a:spcPct val="90000"/>
              </a:lnSpc>
              <a:spcBef>
                <a:spcPts val="630"/>
              </a:spcBef>
              <a:spcAft>
                <a:spcPts val="0"/>
              </a:spcAft>
              <a:buClr>
                <a:srgbClr val="CC6600"/>
              </a:buClr>
              <a:buSzPts val="1440"/>
              <a:buFont typeface="Arial"/>
              <a:buChar char="●"/>
            </a:pPr>
            <a:r>
              <a:rPr lang="en-US" sz="1800" b="0" i="0" u="none">
                <a:solidFill>
                  <a:schemeClr val="dk1"/>
                </a:solidFill>
                <a:latin typeface="Helvetica Neue"/>
                <a:ea typeface="Helvetica Neue"/>
                <a:cs typeface="Helvetica Neue"/>
                <a:sym typeface="Helvetica Neue"/>
              </a:rPr>
              <a:t>If safe ⇒ the resources are allocated to </a:t>
            </a:r>
            <a:r>
              <a:rPr lang="en-US" sz="1800" b="1" i="1" u="none">
                <a:solidFill>
                  <a:schemeClr val="dk1"/>
                </a:solidFill>
                <a:latin typeface="Helvetica Neue"/>
                <a:ea typeface="Helvetica Neue"/>
                <a:cs typeface="Helvetica Neue"/>
                <a:sym typeface="Helvetica Neue"/>
              </a:rPr>
              <a:t>P</a:t>
            </a:r>
            <a:r>
              <a:rPr lang="en-US" sz="1800" b="1" i="1" u="none" baseline="-25000">
                <a:solidFill>
                  <a:schemeClr val="dk1"/>
                </a:solidFill>
                <a:latin typeface="Helvetica Neue"/>
                <a:ea typeface="Helvetica Neue"/>
                <a:cs typeface="Helvetica Neue"/>
                <a:sym typeface="Helvetica Neue"/>
              </a:rPr>
              <a:t>i</a:t>
            </a:r>
            <a:endParaRPr/>
          </a:p>
          <a:p>
            <a:pPr marL="1085850" lvl="2" indent="-228600" algn="l" rtl="0">
              <a:lnSpc>
                <a:spcPct val="90000"/>
              </a:lnSpc>
              <a:spcBef>
                <a:spcPts val="630"/>
              </a:spcBef>
              <a:spcAft>
                <a:spcPts val="0"/>
              </a:spcAft>
              <a:buClr>
                <a:srgbClr val="CC6600"/>
              </a:buClr>
              <a:buSzPts val="1440"/>
              <a:buFont typeface="Arial"/>
              <a:buChar char="●"/>
            </a:pPr>
            <a:r>
              <a:rPr lang="en-US" sz="1800" b="0" i="0" u="none">
                <a:solidFill>
                  <a:schemeClr val="dk1"/>
                </a:solidFill>
                <a:latin typeface="Helvetica Neue"/>
                <a:ea typeface="Helvetica Neue"/>
                <a:cs typeface="Helvetica Neue"/>
                <a:sym typeface="Helvetica Neue"/>
              </a:rPr>
              <a:t>If unsafe ⇒ </a:t>
            </a:r>
            <a:r>
              <a:rPr lang="en-US" sz="1800" b="1" i="1" u="none">
                <a:solidFill>
                  <a:schemeClr val="dk1"/>
                </a:solidFill>
                <a:latin typeface="Helvetica Neue"/>
                <a:ea typeface="Helvetica Neue"/>
                <a:cs typeface="Helvetica Neue"/>
                <a:sym typeface="Helvetica Neue"/>
              </a:rPr>
              <a:t>P</a:t>
            </a:r>
            <a:r>
              <a:rPr lang="en-US" sz="1800" b="1" i="1" u="none" baseline="-25000">
                <a:solidFill>
                  <a:schemeClr val="dk1"/>
                </a:solidFill>
                <a:latin typeface="Helvetica Neue"/>
                <a:ea typeface="Helvetica Neue"/>
                <a:cs typeface="Helvetica Neue"/>
                <a:sym typeface="Helvetica Neue"/>
              </a:rPr>
              <a:t>i</a:t>
            </a:r>
            <a:r>
              <a:rPr lang="en-US" sz="1800" b="0" i="0" u="none">
                <a:solidFill>
                  <a:schemeClr val="dk1"/>
                </a:solidFill>
                <a:latin typeface="Helvetica Neue"/>
                <a:ea typeface="Helvetica Neue"/>
                <a:cs typeface="Helvetica Neue"/>
                <a:sym typeface="Helvetica Neue"/>
              </a:rPr>
              <a:t> must wait, and the old resource-allocation state is restored</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44"/>
          <p:cNvSpPr txBox="1">
            <a:spLocks noGrp="1"/>
          </p:cNvSpPr>
          <p:nvPr>
            <p:ph type="title"/>
          </p:nvPr>
        </p:nvSpPr>
        <p:spPr>
          <a:xfrm>
            <a:off x="1022350" y="152400"/>
            <a:ext cx="7664400" cy="576300"/>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Clr>
                <a:srgbClr val="006699"/>
              </a:buClr>
              <a:buSzPts val="3200"/>
              <a:buFont typeface="Arial"/>
              <a:buNone/>
            </a:pPr>
            <a:r>
              <a:rPr lang="en-US" sz="3200" b="1" i="0" u="none">
                <a:solidFill>
                  <a:srgbClr val="006699"/>
                </a:solidFill>
                <a:latin typeface="Arial"/>
                <a:ea typeface="Arial"/>
                <a:cs typeface="Arial"/>
                <a:sym typeface="Arial"/>
              </a:rPr>
              <a:t>Example of Banker’s Algorithm</a:t>
            </a:r>
            <a:endParaRPr/>
          </a:p>
        </p:txBody>
      </p:sp>
      <p:sp>
        <p:nvSpPr>
          <p:cNvPr id="298" name="Google Shape;298;p44"/>
          <p:cNvSpPr txBox="1">
            <a:spLocks noGrp="1"/>
          </p:cNvSpPr>
          <p:nvPr>
            <p:ph type="body" idx="1"/>
          </p:nvPr>
        </p:nvSpPr>
        <p:spPr>
          <a:xfrm>
            <a:off x="852487" y="1360487"/>
            <a:ext cx="7923300" cy="45402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993300"/>
              </a:buClr>
              <a:buSzPts val="1620"/>
              <a:buFont typeface="Arial"/>
              <a:buChar char="●"/>
            </a:pPr>
            <a:r>
              <a:rPr lang="en-US" sz="1800" b="0" i="0" u="none">
                <a:solidFill>
                  <a:schemeClr val="dk1"/>
                </a:solidFill>
                <a:latin typeface="Helvetica Neue"/>
                <a:ea typeface="Helvetica Neue"/>
                <a:cs typeface="Helvetica Neue"/>
                <a:sym typeface="Helvetica Neue"/>
              </a:rPr>
              <a:t>5 processes </a:t>
            </a:r>
            <a:r>
              <a:rPr lang="en-US" sz="1800" b="0" i="1" u="none">
                <a:solidFill>
                  <a:schemeClr val="dk1"/>
                </a:solidFill>
                <a:latin typeface="Helvetica Neue"/>
                <a:ea typeface="Helvetica Neue"/>
                <a:cs typeface="Helvetica Neue"/>
                <a:sym typeface="Helvetica Neue"/>
              </a:rPr>
              <a:t>P</a:t>
            </a:r>
            <a:r>
              <a:rPr lang="en-US" sz="1800" b="0" i="0" u="none" baseline="-25000">
                <a:solidFill>
                  <a:schemeClr val="dk1"/>
                </a:solidFill>
                <a:latin typeface="Helvetica Neue"/>
                <a:ea typeface="Helvetica Neue"/>
                <a:cs typeface="Helvetica Neue"/>
                <a:sym typeface="Helvetica Neue"/>
              </a:rPr>
              <a:t>0  </a:t>
            </a:r>
            <a:r>
              <a:rPr lang="en-US" sz="1800" b="0" i="0" u="none">
                <a:solidFill>
                  <a:schemeClr val="dk1"/>
                </a:solidFill>
                <a:latin typeface="Helvetica Neue"/>
                <a:ea typeface="Helvetica Neue"/>
                <a:cs typeface="Helvetica Neue"/>
                <a:sym typeface="Helvetica Neue"/>
              </a:rPr>
              <a:t>through </a:t>
            </a:r>
            <a:r>
              <a:rPr lang="en-US" sz="1800" b="0" i="1" u="none">
                <a:solidFill>
                  <a:schemeClr val="dk1"/>
                </a:solidFill>
                <a:latin typeface="Helvetica Neue"/>
                <a:ea typeface="Helvetica Neue"/>
                <a:cs typeface="Helvetica Neue"/>
                <a:sym typeface="Helvetica Neue"/>
              </a:rPr>
              <a:t>P</a:t>
            </a:r>
            <a:r>
              <a:rPr lang="en-US" sz="1800" b="0" i="0" u="none" baseline="-25000">
                <a:solidFill>
                  <a:schemeClr val="dk1"/>
                </a:solidFill>
                <a:latin typeface="Helvetica Neue"/>
                <a:ea typeface="Helvetica Neue"/>
                <a:cs typeface="Helvetica Neue"/>
                <a:sym typeface="Helvetica Neue"/>
              </a:rPr>
              <a:t>4</a:t>
            </a:r>
            <a:r>
              <a:rPr lang="en-US" sz="1800" b="0" i="0" u="none">
                <a:solidFill>
                  <a:schemeClr val="dk1"/>
                </a:solidFill>
                <a:latin typeface="Helvetica Neue"/>
                <a:ea typeface="Helvetica Neue"/>
                <a:cs typeface="Helvetica Neue"/>
                <a:sym typeface="Helvetica Neue"/>
              </a:rPr>
              <a:t>; </a:t>
            </a:r>
            <a:endParaRPr/>
          </a:p>
          <a:p>
            <a:pPr marL="342900" lvl="0" indent="-342900" algn="l" rtl="0">
              <a:lnSpc>
                <a:spcPct val="100000"/>
              </a:lnSpc>
              <a:spcBef>
                <a:spcPts val="630"/>
              </a:spcBef>
              <a:spcAft>
                <a:spcPts val="0"/>
              </a:spcAft>
              <a:buSzPts val="1620"/>
              <a:buNone/>
            </a:pPr>
            <a:r>
              <a:rPr lang="en-US" sz="1800" b="0" i="0" u="none">
                <a:solidFill>
                  <a:schemeClr val="dk1"/>
                </a:solidFill>
                <a:latin typeface="Helvetica Neue"/>
                <a:ea typeface="Helvetica Neue"/>
                <a:cs typeface="Helvetica Neue"/>
                <a:sym typeface="Helvetica Neue"/>
              </a:rPr>
              <a:t>      3 resource types:</a:t>
            </a:r>
            <a:endParaRPr/>
          </a:p>
          <a:p>
            <a:pPr marL="342900" lvl="0" indent="-342900" algn="l" rtl="0">
              <a:lnSpc>
                <a:spcPct val="100000"/>
              </a:lnSpc>
              <a:spcBef>
                <a:spcPts val="630"/>
              </a:spcBef>
              <a:spcAft>
                <a:spcPts val="0"/>
              </a:spcAft>
              <a:buSzPts val="1620"/>
              <a:buNone/>
            </a:pPr>
            <a:r>
              <a:rPr lang="en-US" sz="1800" b="0" i="0" u="none">
                <a:solidFill>
                  <a:schemeClr val="dk1"/>
                </a:solidFill>
                <a:latin typeface="Helvetica Neue"/>
                <a:ea typeface="Helvetica Neue"/>
                <a:cs typeface="Helvetica Neue"/>
                <a:sym typeface="Helvetica Neue"/>
              </a:rPr>
              <a:t>              </a:t>
            </a:r>
            <a:r>
              <a:rPr lang="en-US" sz="1800" b="0" i="1" u="none">
                <a:solidFill>
                  <a:schemeClr val="dk1"/>
                </a:solidFill>
                <a:latin typeface="Helvetica Neue"/>
                <a:ea typeface="Helvetica Neue"/>
                <a:cs typeface="Helvetica Neue"/>
                <a:sym typeface="Helvetica Neue"/>
              </a:rPr>
              <a:t>A</a:t>
            </a:r>
            <a:r>
              <a:rPr lang="en-US" sz="1800" b="0" i="0" u="none">
                <a:solidFill>
                  <a:schemeClr val="dk1"/>
                </a:solidFill>
                <a:latin typeface="Helvetica Neue"/>
                <a:ea typeface="Helvetica Neue"/>
                <a:cs typeface="Helvetica Neue"/>
                <a:sym typeface="Helvetica Neue"/>
              </a:rPr>
              <a:t> (10 instances),  </a:t>
            </a:r>
            <a:r>
              <a:rPr lang="en-US" sz="1800" b="0" i="1" u="none">
                <a:solidFill>
                  <a:schemeClr val="dk1"/>
                </a:solidFill>
                <a:latin typeface="Helvetica Neue"/>
                <a:ea typeface="Helvetica Neue"/>
                <a:cs typeface="Helvetica Neue"/>
                <a:sym typeface="Helvetica Neue"/>
              </a:rPr>
              <a:t>B</a:t>
            </a:r>
            <a:r>
              <a:rPr lang="en-US" sz="1800" b="0" i="0" u="none">
                <a:solidFill>
                  <a:schemeClr val="dk1"/>
                </a:solidFill>
                <a:latin typeface="Helvetica Neue"/>
                <a:ea typeface="Helvetica Neue"/>
                <a:cs typeface="Helvetica Neue"/>
                <a:sym typeface="Helvetica Neue"/>
              </a:rPr>
              <a:t> (5instances), and </a:t>
            </a:r>
            <a:r>
              <a:rPr lang="en-US" sz="1800" b="0" i="1" u="none">
                <a:solidFill>
                  <a:schemeClr val="dk1"/>
                </a:solidFill>
                <a:latin typeface="Helvetica Neue"/>
                <a:ea typeface="Helvetica Neue"/>
                <a:cs typeface="Helvetica Neue"/>
                <a:sym typeface="Helvetica Neue"/>
              </a:rPr>
              <a:t>C</a:t>
            </a:r>
            <a:r>
              <a:rPr lang="en-US" sz="1800" b="0" i="0" u="none">
                <a:solidFill>
                  <a:schemeClr val="dk1"/>
                </a:solidFill>
                <a:latin typeface="Helvetica Neue"/>
                <a:ea typeface="Helvetica Neue"/>
                <a:cs typeface="Helvetica Neue"/>
                <a:sym typeface="Helvetica Neue"/>
              </a:rPr>
              <a:t> (7 instances)</a:t>
            </a:r>
            <a:endParaRPr/>
          </a:p>
          <a:p>
            <a:pPr marL="342900" lvl="0" indent="-342900" algn="l" rtl="0">
              <a:lnSpc>
                <a:spcPct val="100000"/>
              </a:lnSpc>
              <a:spcBef>
                <a:spcPts val="630"/>
              </a:spcBef>
              <a:spcAft>
                <a:spcPts val="0"/>
              </a:spcAft>
              <a:buClr>
                <a:srgbClr val="993300"/>
              </a:buClr>
              <a:buSzPts val="1620"/>
              <a:buFont typeface="Arial"/>
              <a:buChar char="●"/>
            </a:pPr>
            <a:r>
              <a:rPr lang="en-US" sz="1800" b="0" i="0" u="none">
                <a:solidFill>
                  <a:schemeClr val="dk1"/>
                </a:solidFill>
                <a:latin typeface="Helvetica Neue"/>
                <a:ea typeface="Helvetica Neue"/>
                <a:cs typeface="Helvetica Neue"/>
                <a:sym typeface="Helvetica Neue"/>
              </a:rPr>
              <a:t>Snapshot at time </a:t>
            </a:r>
            <a:r>
              <a:rPr lang="en-US" sz="1800" b="0" i="1" u="none">
                <a:solidFill>
                  <a:schemeClr val="dk1"/>
                </a:solidFill>
                <a:latin typeface="Helvetica Neue"/>
                <a:ea typeface="Helvetica Neue"/>
                <a:cs typeface="Helvetica Neue"/>
                <a:sym typeface="Helvetica Neue"/>
              </a:rPr>
              <a:t>T</a:t>
            </a:r>
            <a:r>
              <a:rPr lang="en-US" sz="1800" b="0" i="0" u="none" baseline="-25000">
                <a:solidFill>
                  <a:schemeClr val="dk1"/>
                </a:solidFill>
                <a:latin typeface="Helvetica Neue"/>
                <a:ea typeface="Helvetica Neue"/>
                <a:cs typeface="Helvetica Neue"/>
                <a:sym typeface="Helvetica Neue"/>
              </a:rPr>
              <a:t>0</a:t>
            </a:r>
            <a:r>
              <a:rPr lang="en-US" sz="1800" b="0" i="0" u="none">
                <a:solidFill>
                  <a:schemeClr val="dk1"/>
                </a:solidFill>
                <a:latin typeface="Helvetica Neue"/>
                <a:ea typeface="Helvetica Neue"/>
                <a:cs typeface="Helvetica Neue"/>
                <a:sym typeface="Helvetica Neue"/>
              </a:rPr>
              <a:t>:</a:t>
            </a:r>
            <a:endParaRPr/>
          </a:p>
          <a:p>
            <a:pPr marL="342900" lvl="0" indent="-342900" algn="l" rtl="0">
              <a:lnSpc>
                <a:spcPct val="100000"/>
              </a:lnSpc>
              <a:spcBef>
                <a:spcPts val="630"/>
              </a:spcBef>
              <a:spcAft>
                <a:spcPts val="0"/>
              </a:spcAft>
              <a:buSzPts val="1620"/>
              <a:buNone/>
            </a:pPr>
            <a:r>
              <a:rPr lang="en-US" sz="1800" b="0" i="0" u="none">
                <a:solidFill>
                  <a:schemeClr val="dk1"/>
                </a:solidFill>
                <a:latin typeface="Helvetica Neue"/>
                <a:ea typeface="Helvetica Neue"/>
                <a:cs typeface="Helvetica Neue"/>
                <a:sym typeface="Helvetica Neue"/>
              </a:rPr>
              <a:t>			</a:t>
            </a:r>
            <a:r>
              <a:rPr lang="en-US" sz="1800" b="0" i="1" u="sng">
                <a:solidFill>
                  <a:schemeClr val="dk1"/>
                </a:solidFill>
                <a:latin typeface="Helvetica Neue"/>
                <a:ea typeface="Helvetica Neue"/>
                <a:cs typeface="Helvetica Neue"/>
                <a:sym typeface="Helvetica Neue"/>
              </a:rPr>
              <a:t>Allocation</a:t>
            </a:r>
            <a:r>
              <a:rPr lang="en-US" sz="1800" b="0" i="1" u="none">
                <a:solidFill>
                  <a:schemeClr val="dk1"/>
                </a:solidFill>
                <a:latin typeface="Helvetica Neue"/>
                <a:ea typeface="Helvetica Neue"/>
                <a:cs typeface="Helvetica Neue"/>
                <a:sym typeface="Helvetica Neue"/>
              </a:rPr>
              <a:t>	  </a:t>
            </a:r>
            <a:r>
              <a:rPr lang="en-US" sz="1800" b="0" i="1" u="sng">
                <a:solidFill>
                  <a:schemeClr val="dk1"/>
                </a:solidFill>
                <a:latin typeface="Helvetica Neue"/>
                <a:ea typeface="Helvetica Neue"/>
                <a:cs typeface="Helvetica Neue"/>
                <a:sym typeface="Helvetica Neue"/>
              </a:rPr>
              <a:t>Max</a:t>
            </a:r>
            <a:r>
              <a:rPr lang="en-US" sz="1800" b="0" i="1" u="none">
                <a:solidFill>
                  <a:schemeClr val="dk1"/>
                </a:solidFill>
                <a:latin typeface="Helvetica Neue"/>
                <a:ea typeface="Helvetica Neue"/>
                <a:cs typeface="Helvetica Neue"/>
                <a:sym typeface="Helvetica Neue"/>
              </a:rPr>
              <a:t>	</a:t>
            </a:r>
            <a:r>
              <a:rPr lang="en-US" sz="1800" b="0" i="1" u="sng">
                <a:solidFill>
                  <a:schemeClr val="dk1"/>
                </a:solidFill>
                <a:latin typeface="Helvetica Neue"/>
                <a:ea typeface="Helvetica Neue"/>
                <a:cs typeface="Helvetica Neue"/>
                <a:sym typeface="Helvetica Neue"/>
              </a:rPr>
              <a:t>Available</a:t>
            </a:r>
            <a:endParaRPr/>
          </a:p>
          <a:p>
            <a:pPr marL="342900" lvl="0" indent="-342900" algn="l" rtl="0">
              <a:lnSpc>
                <a:spcPct val="100000"/>
              </a:lnSpc>
              <a:spcBef>
                <a:spcPts val="630"/>
              </a:spcBef>
              <a:spcAft>
                <a:spcPts val="0"/>
              </a:spcAft>
              <a:buSzPts val="1620"/>
              <a:buNone/>
            </a:pPr>
            <a:r>
              <a:rPr lang="en-US" sz="1800" b="0" i="1" u="none">
                <a:solidFill>
                  <a:schemeClr val="dk1"/>
                </a:solidFill>
                <a:latin typeface="Helvetica Neue"/>
                <a:ea typeface="Helvetica Neue"/>
                <a:cs typeface="Helvetica Neue"/>
                <a:sym typeface="Helvetica Neue"/>
              </a:rPr>
              <a:t>			A B C	       A B C 	A B C</a:t>
            </a:r>
            <a:endParaRPr/>
          </a:p>
          <a:p>
            <a:pPr marL="342900" lvl="0" indent="-342900" algn="l" rtl="0">
              <a:lnSpc>
                <a:spcPct val="100000"/>
              </a:lnSpc>
              <a:spcBef>
                <a:spcPts val="630"/>
              </a:spcBef>
              <a:spcAft>
                <a:spcPts val="0"/>
              </a:spcAft>
              <a:buSzPts val="1620"/>
              <a:buNone/>
            </a:pPr>
            <a:r>
              <a:rPr lang="en-US" sz="1800" b="0" i="0" u="none">
                <a:solidFill>
                  <a:schemeClr val="dk1"/>
                </a:solidFill>
                <a:latin typeface="Helvetica Neue"/>
                <a:ea typeface="Helvetica Neue"/>
                <a:cs typeface="Helvetica Neue"/>
                <a:sym typeface="Helvetica Neue"/>
              </a:rPr>
              <a:t>		</a:t>
            </a:r>
            <a:r>
              <a:rPr lang="en-US" sz="1800" b="0" i="1" u="none">
                <a:solidFill>
                  <a:schemeClr val="dk1"/>
                </a:solidFill>
                <a:latin typeface="Helvetica Neue"/>
                <a:ea typeface="Helvetica Neue"/>
                <a:cs typeface="Helvetica Neue"/>
                <a:sym typeface="Helvetica Neue"/>
              </a:rPr>
              <a:t>P</a:t>
            </a:r>
            <a:r>
              <a:rPr lang="en-US" sz="1800" b="0" i="0" u="none" baseline="-25000">
                <a:solidFill>
                  <a:schemeClr val="dk1"/>
                </a:solidFill>
                <a:latin typeface="Helvetica Neue"/>
                <a:ea typeface="Helvetica Neue"/>
                <a:cs typeface="Helvetica Neue"/>
                <a:sym typeface="Helvetica Neue"/>
              </a:rPr>
              <a:t>0	</a:t>
            </a:r>
            <a:r>
              <a:rPr lang="en-US" sz="1800" b="0" i="0" u="none">
                <a:solidFill>
                  <a:schemeClr val="dk1"/>
                </a:solidFill>
                <a:latin typeface="Helvetica Neue"/>
                <a:ea typeface="Helvetica Neue"/>
                <a:cs typeface="Helvetica Neue"/>
                <a:sym typeface="Helvetica Neue"/>
              </a:rPr>
              <a:t>0 1 0	         7 5 3 	3 3 2</a:t>
            </a:r>
            <a:endParaRPr/>
          </a:p>
          <a:p>
            <a:pPr marL="342900" lvl="0" indent="-342900" algn="l" rtl="0">
              <a:lnSpc>
                <a:spcPct val="100000"/>
              </a:lnSpc>
              <a:spcBef>
                <a:spcPts val="630"/>
              </a:spcBef>
              <a:spcAft>
                <a:spcPts val="0"/>
              </a:spcAft>
              <a:buSzPts val="1620"/>
              <a:buNone/>
            </a:pPr>
            <a:r>
              <a:rPr lang="en-US" sz="1800" b="0" i="0" u="none">
                <a:solidFill>
                  <a:schemeClr val="dk1"/>
                </a:solidFill>
                <a:latin typeface="Helvetica Neue"/>
                <a:ea typeface="Helvetica Neue"/>
                <a:cs typeface="Helvetica Neue"/>
                <a:sym typeface="Helvetica Neue"/>
              </a:rPr>
              <a:t>		 </a:t>
            </a:r>
            <a:r>
              <a:rPr lang="en-US" sz="1800" b="0" i="1" u="none">
                <a:solidFill>
                  <a:schemeClr val="dk1"/>
                </a:solidFill>
                <a:latin typeface="Helvetica Neue"/>
                <a:ea typeface="Helvetica Neue"/>
                <a:cs typeface="Helvetica Neue"/>
                <a:sym typeface="Helvetica Neue"/>
              </a:rPr>
              <a:t>P</a:t>
            </a:r>
            <a:r>
              <a:rPr lang="en-US" sz="1800" b="0" i="0" u="none" baseline="-25000">
                <a:solidFill>
                  <a:schemeClr val="dk1"/>
                </a:solidFill>
                <a:latin typeface="Helvetica Neue"/>
                <a:ea typeface="Helvetica Neue"/>
                <a:cs typeface="Helvetica Neue"/>
                <a:sym typeface="Helvetica Neue"/>
              </a:rPr>
              <a:t>1	</a:t>
            </a:r>
            <a:r>
              <a:rPr lang="en-US" sz="1800" b="0" i="0" u="none">
                <a:solidFill>
                  <a:schemeClr val="dk1"/>
                </a:solidFill>
                <a:latin typeface="Helvetica Neue"/>
                <a:ea typeface="Helvetica Neue"/>
                <a:cs typeface="Helvetica Neue"/>
                <a:sym typeface="Helvetica Neue"/>
              </a:rPr>
              <a:t>2 0 0 	        3 2 2  </a:t>
            </a:r>
            <a:endParaRPr/>
          </a:p>
          <a:p>
            <a:pPr marL="342900" lvl="0" indent="-342900" algn="l" rtl="0">
              <a:lnSpc>
                <a:spcPct val="100000"/>
              </a:lnSpc>
              <a:spcBef>
                <a:spcPts val="630"/>
              </a:spcBef>
              <a:spcAft>
                <a:spcPts val="0"/>
              </a:spcAft>
              <a:buSzPts val="1620"/>
              <a:buNone/>
            </a:pPr>
            <a:r>
              <a:rPr lang="en-US" sz="1800" b="0" i="0" u="none">
                <a:solidFill>
                  <a:schemeClr val="dk1"/>
                </a:solidFill>
                <a:latin typeface="Helvetica Neue"/>
                <a:ea typeface="Helvetica Neue"/>
                <a:cs typeface="Helvetica Neue"/>
                <a:sym typeface="Helvetica Neue"/>
              </a:rPr>
              <a:t>		 </a:t>
            </a:r>
            <a:r>
              <a:rPr lang="en-US" sz="1800" b="0" i="1" u="none">
                <a:solidFill>
                  <a:schemeClr val="dk1"/>
                </a:solidFill>
                <a:latin typeface="Helvetica Neue"/>
                <a:ea typeface="Helvetica Neue"/>
                <a:cs typeface="Helvetica Neue"/>
                <a:sym typeface="Helvetica Neue"/>
              </a:rPr>
              <a:t>P</a:t>
            </a:r>
            <a:r>
              <a:rPr lang="en-US" sz="1800" b="0" i="0" u="none" baseline="-25000">
                <a:solidFill>
                  <a:schemeClr val="dk1"/>
                </a:solidFill>
                <a:latin typeface="Helvetica Neue"/>
                <a:ea typeface="Helvetica Neue"/>
                <a:cs typeface="Helvetica Neue"/>
                <a:sym typeface="Helvetica Neue"/>
              </a:rPr>
              <a:t>2</a:t>
            </a:r>
            <a:r>
              <a:rPr lang="en-US" sz="1800" b="0" i="0" u="none">
                <a:solidFill>
                  <a:schemeClr val="dk1"/>
                </a:solidFill>
                <a:latin typeface="Helvetica Neue"/>
                <a:ea typeface="Helvetica Neue"/>
                <a:cs typeface="Helvetica Neue"/>
                <a:sym typeface="Helvetica Neue"/>
              </a:rPr>
              <a:t>	3 0 2 	        9 0 2</a:t>
            </a:r>
            <a:endParaRPr/>
          </a:p>
          <a:p>
            <a:pPr marL="342900" lvl="0" indent="-342900" algn="l" rtl="0">
              <a:lnSpc>
                <a:spcPct val="100000"/>
              </a:lnSpc>
              <a:spcBef>
                <a:spcPts val="630"/>
              </a:spcBef>
              <a:spcAft>
                <a:spcPts val="0"/>
              </a:spcAft>
              <a:buSzPts val="1620"/>
              <a:buNone/>
            </a:pPr>
            <a:r>
              <a:rPr lang="en-US" sz="1800" b="0" i="0" u="none">
                <a:solidFill>
                  <a:schemeClr val="dk1"/>
                </a:solidFill>
                <a:latin typeface="Helvetica Neue"/>
                <a:ea typeface="Helvetica Neue"/>
                <a:cs typeface="Helvetica Neue"/>
                <a:sym typeface="Helvetica Neue"/>
              </a:rPr>
              <a:t>		 </a:t>
            </a:r>
            <a:r>
              <a:rPr lang="en-US" sz="1800" b="0" i="1" u="none">
                <a:solidFill>
                  <a:schemeClr val="dk1"/>
                </a:solidFill>
                <a:latin typeface="Helvetica Neue"/>
                <a:ea typeface="Helvetica Neue"/>
                <a:cs typeface="Helvetica Neue"/>
                <a:sym typeface="Helvetica Neue"/>
              </a:rPr>
              <a:t>P</a:t>
            </a:r>
            <a:r>
              <a:rPr lang="en-US" sz="1800" b="0" i="0" u="none" baseline="-25000">
                <a:solidFill>
                  <a:schemeClr val="dk1"/>
                </a:solidFill>
                <a:latin typeface="Helvetica Neue"/>
                <a:ea typeface="Helvetica Neue"/>
                <a:cs typeface="Helvetica Neue"/>
                <a:sym typeface="Helvetica Neue"/>
              </a:rPr>
              <a:t>3</a:t>
            </a:r>
            <a:r>
              <a:rPr lang="en-US" sz="1800" b="0" i="0" u="none">
                <a:solidFill>
                  <a:schemeClr val="dk1"/>
                </a:solidFill>
                <a:latin typeface="Helvetica Neue"/>
                <a:ea typeface="Helvetica Neue"/>
                <a:cs typeface="Helvetica Neue"/>
                <a:sym typeface="Helvetica Neue"/>
              </a:rPr>
              <a:t>	2 1 1 	        2 2 2</a:t>
            </a:r>
            <a:endParaRPr/>
          </a:p>
          <a:p>
            <a:pPr marL="342900" lvl="0" indent="-342900" algn="l" rtl="0">
              <a:lnSpc>
                <a:spcPct val="100000"/>
              </a:lnSpc>
              <a:spcBef>
                <a:spcPts val="630"/>
              </a:spcBef>
              <a:spcAft>
                <a:spcPts val="0"/>
              </a:spcAft>
              <a:buSzPts val="1620"/>
              <a:buNone/>
            </a:pPr>
            <a:r>
              <a:rPr lang="en-US" sz="1800" b="0" i="0" u="none">
                <a:solidFill>
                  <a:schemeClr val="dk1"/>
                </a:solidFill>
                <a:latin typeface="Helvetica Neue"/>
                <a:ea typeface="Helvetica Neue"/>
                <a:cs typeface="Helvetica Neue"/>
                <a:sym typeface="Helvetica Neue"/>
              </a:rPr>
              <a:t>		 </a:t>
            </a:r>
            <a:r>
              <a:rPr lang="en-US" sz="1800" b="0" i="1" u="none">
                <a:solidFill>
                  <a:schemeClr val="dk1"/>
                </a:solidFill>
                <a:latin typeface="Helvetica Neue"/>
                <a:ea typeface="Helvetica Neue"/>
                <a:cs typeface="Helvetica Neue"/>
                <a:sym typeface="Helvetica Neue"/>
              </a:rPr>
              <a:t>P</a:t>
            </a:r>
            <a:r>
              <a:rPr lang="en-US" sz="1800" b="0" i="0" u="none" baseline="-25000">
                <a:solidFill>
                  <a:schemeClr val="dk1"/>
                </a:solidFill>
                <a:latin typeface="Helvetica Neue"/>
                <a:ea typeface="Helvetica Neue"/>
                <a:cs typeface="Helvetica Neue"/>
                <a:sym typeface="Helvetica Neue"/>
              </a:rPr>
              <a:t>4</a:t>
            </a:r>
            <a:r>
              <a:rPr lang="en-US" sz="1800" b="0" i="0" u="none">
                <a:solidFill>
                  <a:schemeClr val="dk1"/>
                </a:solidFill>
                <a:latin typeface="Helvetica Neue"/>
                <a:ea typeface="Helvetica Neue"/>
                <a:cs typeface="Helvetica Neue"/>
                <a:sym typeface="Helvetica Neue"/>
              </a:rPr>
              <a:t>	0 0 2	         4 3 3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sp>
        <p:nvSpPr>
          <p:cNvPr id="304" name="Google Shape;304;p45"/>
          <p:cNvSpPr txBox="1">
            <a:spLocks noGrp="1"/>
          </p:cNvSpPr>
          <p:nvPr>
            <p:ph type="title"/>
          </p:nvPr>
        </p:nvSpPr>
        <p:spPr>
          <a:xfrm>
            <a:off x="457200" y="277812"/>
            <a:ext cx="8229600" cy="576300"/>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Clr>
                <a:srgbClr val="006699"/>
              </a:buClr>
              <a:buSzPts val="3200"/>
              <a:buFont typeface="Arial"/>
              <a:buNone/>
            </a:pPr>
            <a:r>
              <a:rPr lang="en-US" sz="3200" b="1" i="0" u="none">
                <a:solidFill>
                  <a:srgbClr val="006699"/>
                </a:solidFill>
                <a:latin typeface="Arial"/>
                <a:ea typeface="Arial"/>
                <a:cs typeface="Arial"/>
                <a:sym typeface="Arial"/>
              </a:rPr>
              <a:t>Example (Cont.)</a:t>
            </a:r>
            <a:endParaRPr/>
          </a:p>
        </p:txBody>
      </p:sp>
      <p:sp>
        <p:nvSpPr>
          <p:cNvPr id="305" name="Google Shape;305;p45"/>
          <p:cNvSpPr txBox="1">
            <a:spLocks noGrp="1"/>
          </p:cNvSpPr>
          <p:nvPr>
            <p:ph type="body" idx="1"/>
          </p:nvPr>
        </p:nvSpPr>
        <p:spPr>
          <a:xfrm>
            <a:off x="931862" y="1136650"/>
            <a:ext cx="7724700" cy="46404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993300"/>
              </a:buClr>
              <a:buSzPts val="1620"/>
              <a:buFont typeface="Arial"/>
              <a:buChar char="●"/>
            </a:pPr>
            <a:r>
              <a:rPr lang="en-US" sz="1800" b="0" i="0" u="none">
                <a:solidFill>
                  <a:schemeClr val="dk1"/>
                </a:solidFill>
                <a:latin typeface="Helvetica Neue"/>
                <a:ea typeface="Helvetica Neue"/>
                <a:cs typeface="Helvetica Neue"/>
                <a:sym typeface="Helvetica Neue"/>
              </a:rPr>
              <a:t>The content of the matrix </a:t>
            </a:r>
            <a:r>
              <a:rPr lang="en-US" sz="1800" b="1" i="1" u="none">
                <a:solidFill>
                  <a:schemeClr val="dk1"/>
                </a:solidFill>
                <a:latin typeface="Helvetica Neue"/>
                <a:ea typeface="Helvetica Neue"/>
                <a:cs typeface="Helvetica Neue"/>
                <a:sym typeface="Helvetica Neue"/>
              </a:rPr>
              <a:t>Need</a:t>
            </a:r>
            <a:r>
              <a:rPr lang="en-US" sz="1800" b="0" i="0" u="none">
                <a:solidFill>
                  <a:schemeClr val="dk1"/>
                </a:solidFill>
                <a:latin typeface="Helvetica Neue"/>
                <a:ea typeface="Helvetica Neue"/>
                <a:cs typeface="Helvetica Neue"/>
                <a:sym typeface="Helvetica Neue"/>
              </a:rPr>
              <a:t> is defined to be </a:t>
            </a:r>
            <a:r>
              <a:rPr lang="en-US" sz="1800" b="1" i="1" u="none">
                <a:solidFill>
                  <a:schemeClr val="dk1"/>
                </a:solidFill>
                <a:latin typeface="Helvetica Neue"/>
                <a:ea typeface="Helvetica Neue"/>
                <a:cs typeface="Helvetica Neue"/>
                <a:sym typeface="Helvetica Neue"/>
              </a:rPr>
              <a:t>Max</a:t>
            </a:r>
            <a:r>
              <a:rPr lang="en-US" sz="1800" b="1" i="0" u="none">
                <a:solidFill>
                  <a:schemeClr val="dk1"/>
                </a:solidFill>
                <a:latin typeface="Helvetica Neue"/>
                <a:ea typeface="Helvetica Neue"/>
                <a:cs typeface="Helvetica Neue"/>
                <a:sym typeface="Helvetica Neue"/>
              </a:rPr>
              <a:t> – </a:t>
            </a:r>
            <a:r>
              <a:rPr lang="en-US" sz="1800" b="1" i="1" u="none">
                <a:solidFill>
                  <a:schemeClr val="dk1"/>
                </a:solidFill>
                <a:latin typeface="Helvetica Neue"/>
                <a:ea typeface="Helvetica Neue"/>
                <a:cs typeface="Helvetica Neue"/>
                <a:sym typeface="Helvetica Neue"/>
              </a:rPr>
              <a:t>Allocation</a:t>
            </a:r>
            <a:endParaRPr sz="1800" b="1" i="0" u="none">
              <a:solidFill>
                <a:schemeClr val="dk1"/>
              </a:solidFill>
              <a:latin typeface="Helvetica Neue"/>
              <a:ea typeface="Helvetica Neue"/>
              <a:cs typeface="Helvetica Neue"/>
              <a:sym typeface="Helvetica Neue"/>
            </a:endParaRPr>
          </a:p>
          <a:p>
            <a:pPr marL="342900" lvl="0" indent="-342900" algn="l" rtl="0">
              <a:lnSpc>
                <a:spcPct val="100000"/>
              </a:lnSpc>
              <a:spcBef>
                <a:spcPts val="630"/>
              </a:spcBef>
              <a:spcAft>
                <a:spcPts val="0"/>
              </a:spcAft>
              <a:buSzPts val="1620"/>
              <a:buNone/>
            </a:pPr>
            <a:endParaRPr sz="1800" b="0" i="0" u="none">
              <a:solidFill>
                <a:schemeClr val="dk1"/>
              </a:solidFill>
              <a:latin typeface="Helvetica Neue"/>
              <a:ea typeface="Helvetica Neue"/>
              <a:cs typeface="Helvetica Neue"/>
              <a:sym typeface="Helvetica Neue"/>
            </a:endParaRPr>
          </a:p>
          <a:p>
            <a:pPr marL="342900" lvl="0" indent="-342900" algn="l" rtl="0">
              <a:lnSpc>
                <a:spcPct val="100000"/>
              </a:lnSpc>
              <a:spcBef>
                <a:spcPts val="630"/>
              </a:spcBef>
              <a:spcAft>
                <a:spcPts val="0"/>
              </a:spcAft>
              <a:buSzPts val="1620"/>
              <a:buNone/>
            </a:pPr>
            <a:r>
              <a:rPr lang="en-US" sz="1800" b="0" i="0" u="none">
                <a:solidFill>
                  <a:schemeClr val="dk1"/>
                </a:solidFill>
                <a:latin typeface="Helvetica Neue"/>
                <a:ea typeface="Helvetica Neue"/>
                <a:cs typeface="Helvetica Neue"/>
                <a:sym typeface="Helvetica Neue"/>
              </a:rPr>
              <a:t>			</a:t>
            </a:r>
            <a:r>
              <a:rPr lang="en-US" sz="1800" b="0" i="1" u="sng">
                <a:solidFill>
                  <a:schemeClr val="dk1"/>
                </a:solidFill>
                <a:latin typeface="Helvetica Neue"/>
                <a:ea typeface="Helvetica Neue"/>
                <a:cs typeface="Helvetica Neue"/>
                <a:sym typeface="Helvetica Neue"/>
              </a:rPr>
              <a:t>Need</a:t>
            </a:r>
            <a:endParaRPr sz="1800" b="0" i="0" u="sng">
              <a:solidFill>
                <a:schemeClr val="dk1"/>
              </a:solidFill>
              <a:latin typeface="Helvetica Neue"/>
              <a:ea typeface="Helvetica Neue"/>
              <a:cs typeface="Helvetica Neue"/>
              <a:sym typeface="Helvetica Neue"/>
            </a:endParaRPr>
          </a:p>
          <a:p>
            <a:pPr marL="342900" lvl="0" indent="-342900" algn="l" rtl="0">
              <a:lnSpc>
                <a:spcPct val="100000"/>
              </a:lnSpc>
              <a:spcBef>
                <a:spcPts val="630"/>
              </a:spcBef>
              <a:spcAft>
                <a:spcPts val="0"/>
              </a:spcAft>
              <a:buSzPts val="1620"/>
              <a:buNone/>
            </a:pPr>
            <a:r>
              <a:rPr lang="en-US" sz="1800" b="0" i="0" u="none">
                <a:solidFill>
                  <a:schemeClr val="dk1"/>
                </a:solidFill>
                <a:latin typeface="Helvetica Neue"/>
                <a:ea typeface="Helvetica Neue"/>
                <a:cs typeface="Helvetica Neue"/>
                <a:sym typeface="Helvetica Neue"/>
              </a:rPr>
              <a:t>			</a:t>
            </a:r>
            <a:r>
              <a:rPr lang="en-US" sz="1800" b="0" i="1" u="none">
                <a:solidFill>
                  <a:schemeClr val="dk1"/>
                </a:solidFill>
                <a:latin typeface="Helvetica Neue"/>
                <a:ea typeface="Helvetica Neue"/>
                <a:cs typeface="Helvetica Neue"/>
                <a:sym typeface="Helvetica Neue"/>
              </a:rPr>
              <a:t>A B C</a:t>
            </a:r>
            <a:endParaRPr/>
          </a:p>
          <a:p>
            <a:pPr marL="342900" lvl="0" indent="-342900" algn="l" rtl="0">
              <a:lnSpc>
                <a:spcPct val="100000"/>
              </a:lnSpc>
              <a:spcBef>
                <a:spcPts val="630"/>
              </a:spcBef>
              <a:spcAft>
                <a:spcPts val="0"/>
              </a:spcAft>
              <a:buSzPts val="1620"/>
              <a:buNone/>
            </a:pPr>
            <a:r>
              <a:rPr lang="en-US" sz="1800" b="0" i="0" u="none">
                <a:solidFill>
                  <a:schemeClr val="dk1"/>
                </a:solidFill>
                <a:latin typeface="Helvetica Neue"/>
                <a:ea typeface="Helvetica Neue"/>
                <a:cs typeface="Helvetica Neue"/>
                <a:sym typeface="Helvetica Neue"/>
              </a:rPr>
              <a:t>		 </a:t>
            </a:r>
            <a:r>
              <a:rPr lang="en-US" sz="1800" b="0" i="1" u="none">
                <a:solidFill>
                  <a:schemeClr val="dk1"/>
                </a:solidFill>
                <a:latin typeface="Helvetica Neue"/>
                <a:ea typeface="Helvetica Neue"/>
                <a:cs typeface="Helvetica Neue"/>
                <a:sym typeface="Helvetica Neue"/>
              </a:rPr>
              <a:t>P</a:t>
            </a:r>
            <a:r>
              <a:rPr lang="en-US" sz="1800" b="0" i="0" u="none" baseline="-25000">
                <a:solidFill>
                  <a:schemeClr val="dk1"/>
                </a:solidFill>
                <a:latin typeface="Helvetica Neue"/>
                <a:ea typeface="Helvetica Neue"/>
                <a:cs typeface="Helvetica Neue"/>
                <a:sym typeface="Helvetica Neue"/>
              </a:rPr>
              <a:t>0	</a:t>
            </a:r>
            <a:r>
              <a:rPr lang="en-US" sz="1800" b="0" i="0" u="none">
                <a:solidFill>
                  <a:schemeClr val="dk1"/>
                </a:solidFill>
                <a:latin typeface="Helvetica Neue"/>
                <a:ea typeface="Helvetica Neue"/>
                <a:cs typeface="Helvetica Neue"/>
                <a:sym typeface="Helvetica Neue"/>
              </a:rPr>
              <a:t>7 4 3 </a:t>
            </a:r>
            <a:endParaRPr/>
          </a:p>
          <a:p>
            <a:pPr marL="342900" lvl="0" indent="-342900" algn="l" rtl="0">
              <a:lnSpc>
                <a:spcPct val="100000"/>
              </a:lnSpc>
              <a:spcBef>
                <a:spcPts val="630"/>
              </a:spcBef>
              <a:spcAft>
                <a:spcPts val="0"/>
              </a:spcAft>
              <a:buSzPts val="1620"/>
              <a:buNone/>
            </a:pPr>
            <a:r>
              <a:rPr lang="en-US" sz="1800" b="0" i="0" u="none">
                <a:solidFill>
                  <a:schemeClr val="dk1"/>
                </a:solidFill>
                <a:latin typeface="Helvetica Neue"/>
                <a:ea typeface="Helvetica Neue"/>
                <a:cs typeface="Helvetica Neue"/>
                <a:sym typeface="Helvetica Neue"/>
              </a:rPr>
              <a:t>		 </a:t>
            </a:r>
            <a:r>
              <a:rPr lang="en-US" sz="1800" b="0" i="1" u="none">
                <a:solidFill>
                  <a:schemeClr val="dk1"/>
                </a:solidFill>
                <a:latin typeface="Helvetica Neue"/>
                <a:ea typeface="Helvetica Neue"/>
                <a:cs typeface="Helvetica Neue"/>
                <a:sym typeface="Helvetica Neue"/>
              </a:rPr>
              <a:t>P</a:t>
            </a:r>
            <a:r>
              <a:rPr lang="en-US" sz="1800" b="0" i="0" u="none" baseline="-25000">
                <a:solidFill>
                  <a:schemeClr val="dk1"/>
                </a:solidFill>
                <a:latin typeface="Helvetica Neue"/>
                <a:ea typeface="Helvetica Neue"/>
                <a:cs typeface="Helvetica Neue"/>
                <a:sym typeface="Helvetica Neue"/>
              </a:rPr>
              <a:t>1	</a:t>
            </a:r>
            <a:r>
              <a:rPr lang="en-US" sz="1800" b="0" i="0" u="none">
                <a:solidFill>
                  <a:schemeClr val="dk1"/>
                </a:solidFill>
                <a:latin typeface="Helvetica Neue"/>
                <a:ea typeface="Helvetica Neue"/>
                <a:cs typeface="Helvetica Neue"/>
                <a:sym typeface="Helvetica Neue"/>
              </a:rPr>
              <a:t>1 2 2 </a:t>
            </a:r>
            <a:endParaRPr/>
          </a:p>
          <a:p>
            <a:pPr marL="342900" lvl="0" indent="-342900" algn="l" rtl="0">
              <a:lnSpc>
                <a:spcPct val="100000"/>
              </a:lnSpc>
              <a:spcBef>
                <a:spcPts val="630"/>
              </a:spcBef>
              <a:spcAft>
                <a:spcPts val="0"/>
              </a:spcAft>
              <a:buSzPts val="1620"/>
              <a:buNone/>
            </a:pPr>
            <a:r>
              <a:rPr lang="en-US" sz="1800" b="0" i="0" u="none">
                <a:solidFill>
                  <a:schemeClr val="dk1"/>
                </a:solidFill>
                <a:latin typeface="Helvetica Neue"/>
                <a:ea typeface="Helvetica Neue"/>
                <a:cs typeface="Helvetica Neue"/>
                <a:sym typeface="Helvetica Neue"/>
              </a:rPr>
              <a:t>		 </a:t>
            </a:r>
            <a:r>
              <a:rPr lang="en-US" sz="1800" b="0" i="1" u="none">
                <a:solidFill>
                  <a:schemeClr val="dk1"/>
                </a:solidFill>
                <a:latin typeface="Helvetica Neue"/>
                <a:ea typeface="Helvetica Neue"/>
                <a:cs typeface="Helvetica Neue"/>
                <a:sym typeface="Helvetica Neue"/>
              </a:rPr>
              <a:t>P</a:t>
            </a:r>
            <a:r>
              <a:rPr lang="en-US" sz="1800" b="0" i="0" u="none" baseline="-25000">
                <a:solidFill>
                  <a:schemeClr val="dk1"/>
                </a:solidFill>
                <a:latin typeface="Helvetica Neue"/>
                <a:ea typeface="Helvetica Neue"/>
                <a:cs typeface="Helvetica Neue"/>
                <a:sym typeface="Helvetica Neue"/>
              </a:rPr>
              <a:t>2</a:t>
            </a:r>
            <a:r>
              <a:rPr lang="en-US" sz="1800" b="0" i="0" u="none">
                <a:solidFill>
                  <a:schemeClr val="dk1"/>
                </a:solidFill>
                <a:latin typeface="Helvetica Neue"/>
                <a:ea typeface="Helvetica Neue"/>
                <a:cs typeface="Helvetica Neue"/>
                <a:sym typeface="Helvetica Neue"/>
              </a:rPr>
              <a:t>	6 0 0 </a:t>
            </a:r>
            <a:endParaRPr/>
          </a:p>
          <a:p>
            <a:pPr marL="342900" lvl="0" indent="-342900" algn="l" rtl="0">
              <a:lnSpc>
                <a:spcPct val="100000"/>
              </a:lnSpc>
              <a:spcBef>
                <a:spcPts val="630"/>
              </a:spcBef>
              <a:spcAft>
                <a:spcPts val="0"/>
              </a:spcAft>
              <a:buSzPts val="1620"/>
              <a:buNone/>
            </a:pPr>
            <a:r>
              <a:rPr lang="en-US" sz="1800" b="0" i="0" u="none">
                <a:solidFill>
                  <a:schemeClr val="dk1"/>
                </a:solidFill>
                <a:latin typeface="Helvetica Neue"/>
                <a:ea typeface="Helvetica Neue"/>
                <a:cs typeface="Helvetica Neue"/>
                <a:sym typeface="Helvetica Neue"/>
              </a:rPr>
              <a:t>		 </a:t>
            </a:r>
            <a:r>
              <a:rPr lang="en-US" sz="1800" b="0" i="1" u="none">
                <a:solidFill>
                  <a:schemeClr val="dk1"/>
                </a:solidFill>
                <a:latin typeface="Helvetica Neue"/>
                <a:ea typeface="Helvetica Neue"/>
                <a:cs typeface="Helvetica Neue"/>
                <a:sym typeface="Helvetica Neue"/>
              </a:rPr>
              <a:t>P</a:t>
            </a:r>
            <a:r>
              <a:rPr lang="en-US" sz="1800" b="0" i="0" u="none" baseline="-25000">
                <a:solidFill>
                  <a:schemeClr val="dk1"/>
                </a:solidFill>
                <a:latin typeface="Helvetica Neue"/>
                <a:ea typeface="Helvetica Neue"/>
                <a:cs typeface="Helvetica Neue"/>
                <a:sym typeface="Helvetica Neue"/>
              </a:rPr>
              <a:t>3</a:t>
            </a:r>
            <a:r>
              <a:rPr lang="en-US" sz="1800" b="0" i="0" u="none">
                <a:solidFill>
                  <a:schemeClr val="dk1"/>
                </a:solidFill>
                <a:latin typeface="Helvetica Neue"/>
                <a:ea typeface="Helvetica Neue"/>
                <a:cs typeface="Helvetica Neue"/>
                <a:sym typeface="Helvetica Neue"/>
              </a:rPr>
              <a:t>	0 1 1</a:t>
            </a:r>
            <a:endParaRPr/>
          </a:p>
          <a:p>
            <a:pPr marL="342900" lvl="0" indent="-342900" algn="l" rtl="0">
              <a:lnSpc>
                <a:spcPct val="100000"/>
              </a:lnSpc>
              <a:spcBef>
                <a:spcPts val="630"/>
              </a:spcBef>
              <a:spcAft>
                <a:spcPts val="0"/>
              </a:spcAft>
              <a:buSzPts val="1620"/>
              <a:buNone/>
            </a:pPr>
            <a:r>
              <a:rPr lang="en-US" sz="1800" b="0" i="0" u="none">
                <a:solidFill>
                  <a:schemeClr val="dk1"/>
                </a:solidFill>
                <a:latin typeface="Helvetica Neue"/>
                <a:ea typeface="Helvetica Neue"/>
                <a:cs typeface="Helvetica Neue"/>
                <a:sym typeface="Helvetica Neue"/>
              </a:rPr>
              <a:t>		 </a:t>
            </a:r>
            <a:r>
              <a:rPr lang="en-US" sz="1800" b="0" i="1" u="none">
                <a:solidFill>
                  <a:schemeClr val="dk1"/>
                </a:solidFill>
                <a:latin typeface="Helvetica Neue"/>
                <a:ea typeface="Helvetica Neue"/>
                <a:cs typeface="Helvetica Neue"/>
                <a:sym typeface="Helvetica Neue"/>
              </a:rPr>
              <a:t>P</a:t>
            </a:r>
            <a:r>
              <a:rPr lang="en-US" sz="1800" b="0" i="0" u="none" baseline="-25000">
                <a:solidFill>
                  <a:schemeClr val="dk1"/>
                </a:solidFill>
                <a:latin typeface="Helvetica Neue"/>
                <a:ea typeface="Helvetica Neue"/>
                <a:cs typeface="Helvetica Neue"/>
                <a:sym typeface="Helvetica Neue"/>
              </a:rPr>
              <a:t>4</a:t>
            </a:r>
            <a:r>
              <a:rPr lang="en-US" sz="1800" b="0" i="0" u="none">
                <a:solidFill>
                  <a:schemeClr val="dk1"/>
                </a:solidFill>
                <a:latin typeface="Helvetica Neue"/>
                <a:ea typeface="Helvetica Neue"/>
                <a:cs typeface="Helvetica Neue"/>
                <a:sym typeface="Helvetica Neue"/>
              </a:rPr>
              <a:t>	4 3 1 </a:t>
            </a:r>
            <a:br>
              <a:rPr lang="en-US" sz="1800" b="0" i="0" u="none">
                <a:solidFill>
                  <a:schemeClr val="dk1"/>
                </a:solidFill>
                <a:latin typeface="Helvetica Neue"/>
                <a:ea typeface="Helvetica Neue"/>
                <a:cs typeface="Helvetica Neue"/>
                <a:sym typeface="Helvetica Neue"/>
              </a:rPr>
            </a:br>
            <a:endParaRPr/>
          </a:p>
          <a:p>
            <a:pPr marL="342900" lvl="0" indent="-342900" algn="l" rtl="0">
              <a:lnSpc>
                <a:spcPct val="100000"/>
              </a:lnSpc>
              <a:spcBef>
                <a:spcPts val="630"/>
              </a:spcBef>
              <a:spcAft>
                <a:spcPts val="0"/>
              </a:spcAft>
              <a:buClr>
                <a:srgbClr val="993300"/>
              </a:buClr>
              <a:buSzPts val="1620"/>
              <a:buFont typeface="Arial"/>
              <a:buChar char="●"/>
            </a:pPr>
            <a:r>
              <a:rPr lang="en-US" sz="1800" b="0" i="0" u="none">
                <a:solidFill>
                  <a:schemeClr val="dk1"/>
                </a:solidFill>
                <a:latin typeface="Helvetica Neue"/>
                <a:ea typeface="Helvetica Neue"/>
                <a:cs typeface="Helvetica Neue"/>
                <a:sym typeface="Helvetica Neue"/>
              </a:rPr>
              <a:t>The system is in a safe state since the sequence &lt; </a:t>
            </a:r>
            <a:r>
              <a:rPr lang="en-US" sz="1800" b="0" i="1" u="none">
                <a:solidFill>
                  <a:schemeClr val="dk1"/>
                </a:solidFill>
                <a:latin typeface="Helvetica Neue"/>
                <a:ea typeface="Helvetica Neue"/>
                <a:cs typeface="Helvetica Neue"/>
                <a:sym typeface="Helvetica Neue"/>
              </a:rPr>
              <a:t>P</a:t>
            </a:r>
            <a:r>
              <a:rPr lang="en-US" sz="1800" b="0" i="0" u="none" baseline="-25000">
                <a:solidFill>
                  <a:schemeClr val="dk1"/>
                </a:solidFill>
                <a:latin typeface="Helvetica Neue"/>
                <a:ea typeface="Helvetica Neue"/>
                <a:cs typeface="Helvetica Neue"/>
                <a:sym typeface="Helvetica Neue"/>
              </a:rPr>
              <a:t>1</a:t>
            </a:r>
            <a:r>
              <a:rPr lang="en-US" sz="1800" b="0" i="0" u="none">
                <a:solidFill>
                  <a:schemeClr val="dk1"/>
                </a:solidFill>
                <a:latin typeface="Helvetica Neue"/>
                <a:ea typeface="Helvetica Neue"/>
                <a:cs typeface="Helvetica Neue"/>
                <a:sym typeface="Helvetica Neue"/>
              </a:rPr>
              <a:t>, </a:t>
            </a:r>
            <a:r>
              <a:rPr lang="en-US" sz="1800" b="0" i="1" u="none">
                <a:solidFill>
                  <a:schemeClr val="dk1"/>
                </a:solidFill>
                <a:latin typeface="Helvetica Neue"/>
                <a:ea typeface="Helvetica Neue"/>
                <a:cs typeface="Helvetica Neue"/>
                <a:sym typeface="Helvetica Neue"/>
              </a:rPr>
              <a:t>P</a:t>
            </a:r>
            <a:r>
              <a:rPr lang="en-US" sz="1800" b="0" i="0" u="none" baseline="-25000">
                <a:solidFill>
                  <a:schemeClr val="dk1"/>
                </a:solidFill>
                <a:latin typeface="Helvetica Neue"/>
                <a:ea typeface="Helvetica Neue"/>
                <a:cs typeface="Helvetica Neue"/>
                <a:sym typeface="Helvetica Neue"/>
              </a:rPr>
              <a:t>3</a:t>
            </a:r>
            <a:r>
              <a:rPr lang="en-US" sz="1800" b="0" i="0" u="none">
                <a:solidFill>
                  <a:schemeClr val="dk1"/>
                </a:solidFill>
                <a:latin typeface="Helvetica Neue"/>
                <a:ea typeface="Helvetica Neue"/>
                <a:cs typeface="Helvetica Neue"/>
                <a:sym typeface="Helvetica Neue"/>
              </a:rPr>
              <a:t>, </a:t>
            </a:r>
            <a:r>
              <a:rPr lang="en-US" sz="1800" b="0" i="1" u="none">
                <a:solidFill>
                  <a:schemeClr val="dk1"/>
                </a:solidFill>
                <a:latin typeface="Helvetica Neue"/>
                <a:ea typeface="Helvetica Neue"/>
                <a:cs typeface="Helvetica Neue"/>
                <a:sym typeface="Helvetica Neue"/>
              </a:rPr>
              <a:t>P</a:t>
            </a:r>
            <a:r>
              <a:rPr lang="en-US" sz="1800" b="0" i="0" u="none" baseline="-25000">
                <a:solidFill>
                  <a:schemeClr val="dk1"/>
                </a:solidFill>
                <a:latin typeface="Helvetica Neue"/>
                <a:ea typeface="Helvetica Neue"/>
                <a:cs typeface="Helvetica Neue"/>
                <a:sym typeface="Helvetica Neue"/>
              </a:rPr>
              <a:t>4</a:t>
            </a:r>
            <a:r>
              <a:rPr lang="en-US" sz="1800" b="0" i="0" u="none">
                <a:solidFill>
                  <a:schemeClr val="dk1"/>
                </a:solidFill>
                <a:latin typeface="Helvetica Neue"/>
                <a:ea typeface="Helvetica Neue"/>
                <a:cs typeface="Helvetica Neue"/>
                <a:sym typeface="Helvetica Neue"/>
              </a:rPr>
              <a:t>, </a:t>
            </a:r>
            <a:r>
              <a:rPr lang="en-US" sz="1800" b="0" i="1" u="none">
                <a:solidFill>
                  <a:schemeClr val="dk1"/>
                </a:solidFill>
                <a:latin typeface="Helvetica Neue"/>
                <a:ea typeface="Helvetica Neue"/>
                <a:cs typeface="Helvetica Neue"/>
                <a:sym typeface="Helvetica Neue"/>
              </a:rPr>
              <a:t>P</a:t>
            </a:r>
            <a:r>
              <a:rPr lang="en-US" sz="1800" b="0" i="0" u="none" baseline="-25000">
                <a:solidFill>
                  <a:schemeClr val="dk1"/>
                </a:solidFill>
                <a:latin typeface="Helvetica Neue"/>
                <a:ea typeface="Helvetica Neue"/>
                <a:cs typeface="Helvetica Neue"/>
                <a:sym typeface="Helvetica Neue"/>
              </a:rPr>
              <a:t>2</a:t>
            </a:r>
            <a:r>
              <a:rPr lang="en-US" sz="1800" b="0" i="0" u="none">
                <a:solidFill>
                  <a:schemeClr val="dk1"/>
                </a:solidFill>
                <a:latin typeface="Helvetica Neue"/>
                <a:ea typeface="Helvetica Neue"/>
                <a:cs typeface="Helvetica Neue"/>
                <a:sym typeface="Helvetica Neue"/>
              </a:rPr>
              <a:t>, </a:t>
            </a:r>
            <a:r>
              <a:rPr lang="en-US" sz="1800" b="0" i="1" u="none">
                <a:solidFill>
                  <a:schemeClr val="dk1"/>
                </a:solidFill>
                <a:latin typeface="Helvetica Neue"/>
                <a:ea typeface="Helvetica Neue"/>
                <a:cs typeface="Helvetica Neue"/>
                <a:sym typeface="Helvetica Neue"/>
              </a:rPr>
              <a:t>P</a:t>
            </a:r>
            <a:r>
              <a:rPr lang="en-US" sz="1800" b="0" i="0" u="none" baseline="-25000">
                <a:solidFill>
                  <a:schemeClr val="dk1"/>
                </a:solidFill>
                <a:latin typeface="Helvetica Neue"/>
                <a:ea typeface="Helvetica Neue"/>
                <a:cs typeface="Helvetica Neue"/>
                <a:sym typeface="Helvetica Neue"/>
              </a:rPr>
              <a:t>0</a:t>
            </a:r>
            <a:r>
              <a:rPr lang="en-US" sz="1800" b="0" i="0" u="none">
                <a:solidFill>
                  <a:schemeClr val="dk1"/>
                </a:solidFill>
                <a:latin typeface="Helvetica Neue"/>
                <a:ea typeface="Helvetica Neue"/>
                <a:cs typeface="Helvetica Neue"/>
                <a:sym typeface="Helvetica Neue"/>
              </a:rPr>
              <a:t>&gt; satisfies safety criteria</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sp>
        <p:nvSpPr>
          <p:cNvPr id="311" name="Google Shape;311;p46"/>
          <p:cNvSpPr txBox="1">
            <a:spLocks noGrp="1"/>
          </p:cNvSpPr>
          <p:nvPr>
            <p:ph type="title"/>
          </p:nvPr>
        </p:nvSpPr>
        <p:spPr>
          <a:xfrm>
            <a:off x="817562" y="214312"/>
            <a:ext cx="7869300" cy="576300"/>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Clr>
                <a:srgbClr val="006699"/>
              </a:buClr>
              <a:buSzPts val="3200"/>
              <a:buFont typeface="Arial"/>
              <a:buNone/>
            </a:pPr>
            <a:r>
              <a:rPr lang="en-US" sz="3200" b="1" i="0" u="none">
                <a:solidFill>
                  <a:srgbClr val="006699"/>
                </a:solidFill>
                <a:latin typeface="Arial"/>
                <a:ea typeface="Arial"/>
                <a:cs typeface="Arial"/>
                <a:sym typeface="Arial"/>
              </a:rPr>
              <a:t>Example:  </a:t>
            </a:r>
            <a:r>
              <a:rPr lang="en-US" sz="3200" b="1" i="1" u="none">
                <a:solidFill>
                  <a:srgbClr val="006699"/>
                </a:solidFill>
                <a:latin typeface="Arial"/>
                <a:ea typeface="Arial"/>
                <a:cs typeface="Arial"/>
                <a:sym typeface="Arial"/>
              </a:rPr>
              <a:t>P</a:t>
            </a:r>
            <a:r>
              <a:rPr lang="en-US" sz="3200" b="1" i="0" u="none" baseline="-25000">
                <a:solidFill>
                  <a:srgbClr val="006699"/>
                </a:solidFill>
                <a:latin typeface="Arial"/>
                <a:ea typeface="Arial"/>
                <a:cs typeface="Arial"/>
                <a:sym typeface="Arial"/>
              </a:rPr>
              <a:t>1</a:t>
            </a:r>
            <a:r>
              <a:rPr lang="en-US" sz="3200" b="1" i="0" u="none">
                <a:solidFill>
                  <a:srgbClr val="006699"/>
                </a:solidFill>
                <a:latin typeface="Arial"/>
                <a:ea typeface="Arial"/>
                <a:cs typeface="Arial"/>
                <a:sym typeface="Arial"/>
              </a:rPr>
              <a:t> Request (1,0,2)</a:t>
            </a:r>
            <a:endParaRPr/>
          </a:p>
        </p:txBody>
      </p:sp>
      <p:sp>
        <p:nvSpPr>
          <p:cNvPr id="312" name="Google Shape;312;p46"/>
          <p:cNvSpPr txBox="1">
            <a:spLocks noGrp="1"/>
          </p:cNvSpPr>
          <p:nvPr>
            <p:ph type="body" idx="1"/>
          </p:nvPr>
        </p:nvSpPr>
        <p:spPr>
          <a:xfrm>
            <a:off x="896937" y="1103312"/>
            <a:ext cx="7766100" cy="51039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993300"/>
              </a:buClr>
              <a:buSzPts val="1620"/>
              <a:buFont typeface="Arial"/>
              <a:buChar char="●"/>
            </a:pPr>
            <a:r>
              <a:rPr lang="en-US" sz="1800" b="0" i="0" u="none">
                <a:solidFill>
                  <a:schemeClr val="dk1"/>
                </a:solidFill>
                <a:latin typeface="Helvetica Neue"/>
                <a:ea typeface="Helvetica Neue"/>
                <a:cs typeface="Helvetica Neue"/>
                <a:sym typeface="Helvetica Neue"/>
              </a:rPr>
              <a:t>Check that Request ≤ Available (that is, (1,0,2) ≤ (3,3,2) ⇒ true</a:t>
            </a:r>
            <a:endParaRPr sz="1800" b="0" i="1" u="none">
              <a:solidFill>
                <a:schemeClr val="dk1"/>
              </a:solidFill>
              <a:latin typeface="Helvetica Neue"/>
              <a:ea typeface="Helvetica Neue"/>
              <a:cs typeface="Helvetica Neue"/>
              <a:sym typeface="Helvetica Neue"/>
            </a:endParaRPr>
          </a:p>
          <a:p>
            <a:pPr marL="342900" lvl="0" indent="-342900" algn="l" rtl="0">
              <a:lnSpc>
                <a:spcPct val="100000"/>
              </a:lnSpc>
              <a:spcBef>
                <a:spcPts val="630"/>
              </a:spcBef>
              <a:spcAft>
                <a:spcPts val="0"/>
              </a:spcAft>
              <a:buSzPts val="1620"/>
              <a:buNone/>
            </a:pPr>
            <a:r>
              <a:rPr lang="en-US" sz="1800" b="0" i="1" u="none">
                <a:solidFill>
                  <a:schemeClr val="dk1"/>
                </a:solidFill>
                <a:latin typeface="Helvetica Neue"/>
                <a:ea typeface="Helvetica Neue"/>
                <a:cs typeface="Helvetica Neue"/>
                <a:sym typeface="Helvetica Neue"/>
              </a:rPr>
              <a:t>			</a:t>
            </a:r>
            <a:r>
              <a:rPr lang="en-US" sz="1800" b="0" i="1" u="sng">
                <a:solidFill>
                  <a:schemeClr val="dk1"/>
                </a:solidFill>
                <a:latin typeface="Helvetica Neue"/>
                <a:ea typeface="Helvetica Neue"/>
                <a:cs typeface="Helvetica Neue"/>
                <a:sym typeface="Helvetica Neue"/>
              </a:rPr>
              <a:t>Allocation</a:t>
            </a:r>
            <a:r>
              <a:rPr lang="en-US" sz="1800" b="0" i="1" u="none">
                <a:solidFill>
                  <a:schemeClr val="dk1"/>
                </a:solidFill>
                <a:latin typeface="Helvetica Neue"/>
                <a:ea typeface="Helvetica Neue"/>
                <a:cs typeface="Helvetica Neue"/>
                <a:sym typeface="Helvetica Neue"/>
              </a:rPr>
              <a:t>	</a:t>
            </a:r>
            <a:r>
              <a:rPr lang="en-US" sz="1800" b="0" i="1" u="sng">
                <a:solidFill>
                  <a:schemeClr val="dk1"/>
                </a:solidFill>
                <a:latin typeface="Helvetica Neue"/>
                <a:ea typeface="Helvetica Neue"/>
                <a:cs typeface="Helvetica Neue"/>
                <a:sym typeface="Helvetica Neue"/>
              </a:rPr>
              <a:t>Need</a:t>
            </a:r>
            <a:r>
              <a:rPr lang="en-US" sz="1800" b="0" i="1" u="none">
                <a:solidFill>
                  <a:schemeClr val="dk1"/>
                </a:solidFill>
                <a:latin typeface="Helvetica Neue"/>
                <a:ea typeface="Helvetica Neue"/>
                <a:cs typeface="Helvetica Neue"/>
                <a:sym typeface="Helvetica Neue"/>
              </a:rPr>
              <a:t>	   </a:t>
            </a:r>
            <a:r>
              <a:rPr lang="en-US" sz="1800" b="0" i="1" u="sng">
                <a:solidFill>
                  <a:schemeClr val="dk1"/>
                </a:solidFill>
                <a:latin typeface="Helvetica Neue"/>
                <a:ea typeface="Helvetica Neue"/>
                <a:cs typeface="Helvetica Neue"/>
                <a:sym typeface="Helvetica Neue"/>
              </a:rPr>
              <a:t>Available</a:t>
            </a:r>
            <a:endParaRPr/>
          </a:p>
          <a:p>
            <a:pPr marL="342900" lvl="0" indent="-342900" algn="l" rtl="0">
              <a:lnSpc>
                <a:spcPct val="100000"/>
              </a:lnSpc>
              <a:spcBef>
                <a:spcPts val="630"/>
              </a:spcBef>
              <a:spcAft>
                <a:spcPts val="0"/>
              </a:spcAft>
              <a:buSzPts val="1620"/>
              <a:buNone/>
            </a:pPr>
            <a:r>
              <a:rPr lang="en-US" sz="1800" b="0" i="1" u="none">
                <a:solidFill>
                  <a:schemeClr val="dk1"/>
                </a:solidFill>
                <a:latin typeface="Helvetica Neue"/>
                <a:ea typeface="Helvetica Neue"/>
                <a:cs typeface="Helvetica Neue"/>
                <a:sym typeface="Helvetica Neue"/>
              </a:rPr>
              <a:t>			A B C	A B C	 A B C </a:t>
            </a:r>
            <a:endParaRPr/>
          </a:p>
          <a:p>
            <a:pPr marL="342900" lvl="0" indent="-342900" algn="l" rtl="0">
              <a:lnSpc>
                <a:spcPct val="100000"/>
              </a:lnSpc>
              <a:spcBef>
                <a:spcPts val="630"/>
              </a:spcBef>
              <a:spcAft>
                <a:spcPts val="0"/>
              </a:spcAft>
              <a:buSzPts val="1620"/>
              <a:buNone/>
            </a:pPr>
            <a:r>
              <a:rPr lang="en-US" sz="1800" b="0" i="0" u="none">
                <a:solidFill>
                  <a:schemeClr val="dk1"/>
                </a:solidFill>
                <a:latin typeface="Helvetica Neue"/>
                <a:ea typeface="Helvetica Neue"/>
                <a:cs typeface="Helvetica Neue"/>
                <a:sym typeface="Helvetica Neue"/>
              </a:rPr>
              <a:t>		</a:t>
            </a:r>
            <a:r>
              <a:rPr lang="en-US" sz="1800" b="0" i="1" u="none">
                <a:solidFill>
                  <a:schemeClr val="dk1"/>
                </a:solidFill>
                <a:latin typeface="Helvetica Neue"/>
                <a:ea typeface="Helvetica Neue"/>
                <a:cs typeface="Helvetica Neue"/>
                <a:sym typeface="Helvetica Neue"/>
              </a:rPr>
              <a:t>P</a:t>
            </a:r>
            <a:r>
              <a:rPr lang="en-US" sz="1800" b="0" i="0" u="none" baseline="-25000">
                <a:solidFill>
                  <a:schemeClr val="dk1"/>
                </a:solidFill>
                <a:latin typeface="Helvetica Neue"/>
                <a:ea typeface="Helvetica Neue"/>
                <a:cs typeface="Helvetica Neue"/>
                <a:sym typeface="Helvetica Neue"/>
              </a:rPr>
              <a:t>0</a:t>
            </a:r>
            <a:r>
              <a:rPr lang="en-US" sz="1800" b="0" i="0" u="none">
                <a:solidFill>
                  <a:schemeClr val="dk1"/>
                </a:solidFill>
                <a:latin typeface="Helvetica Neue"/>
                <a:ea typeface="Helvetica Neue"/>
                <a:cs typeface="Helvetica Neue"/>
                <a:sym typeface="Helvetica Neue"/>
              </a:rPr>
              <a:t>	0 1 0 	7 4 3 	2 3 0</a:t>
            </a:r>
            <a:endParaRPr/>
          </a:p>
          <a:p>
            <a:pPr marL="342900" lvl="0" indent="-342900" algn="l" rtl="0">
              <a:lnSpc>
                <a:spcPct val="100000"/>
              </a:lnSpc>
              <a:spcBef>
                <a:spcPts val="630"/>
              </a:spcBef>
              <a:spcAft>
                <a:spcPts val="0"/>
              </a:spcAft>
              <a:buSzPts val="1620"/>
              <a:buNone/>
            </a:pPr>
            <a:r>
              <a:rPr lang="en-US" sz="1800" b="0" i="0" u="none">
                <a:solidFill>
                  <a:schemeClr val="dk1"/>
                </a:solidFill>
                <a:latin typeface="Helvetica Neue"/>
                <a:ea typeface="Helvetica Neue"/>
                <a:cs typeface="Helvetica Neue"/>
                <a:sym typeface="Helvetica Neue"/>
              </a:rPr>
              <a:t>		</a:t>
            </a:r>
            <a:r>
              <a:rPr lang="en-US" sz="1800" b="0" i="1" u="none">
                <a:solidFill>
                  <a:schemeClr val="dk1"/>
                </a:solidFill>
                <a:latin typeface="Helvetica Neue"/>
                <a:ea typeface="Helvetica Neue"/>
                <a:cs typeface="Helvetica Neue"/>
                <a:sym typeface="Helvetica Neue"/>
              </a:rPr>
              <a:t>P</a:t>
            </a:r>
            <a:r>
              <a:rPr lang="en-US" sz="1800" b="0" i="0" u="none" baseline="-25000">
                <a:solidFill>
                  <a:schemeClr val="dk1"/>
                </a:solidFill>
                <a:latin typeface="Helvetica Neue"/>
                <a:ea typeface="Helvetica Neue"/>
                <a:cs typeface="Helvetica Neue"/>
                <a:sym typeface="Helvetica Neue"/>
              </a:rPr>
              <a:t>1</a:t>
            </a:r>
            <a:r>
              <a:rPr lang="en-US" sz="1800" b="0" i="0" u="none">
                <a:solidFill>
                  <a:schemeClr val="dk1"/>
                </a:solidFill>
                <a:latin typeface="Helvetica Neue"/>
                <a:ea typeface="Helvetica Neue"/>
                <a:cs typeface="Helvetica Neue"/>
                <a:sym typeface="Helvetica Neue"/>
              </a:rPr>
              <a:t>	      3 0 2             0 2 0 	</a:t>
            </a:r>
            <a:endParaRPr/>
          </a:p>
          <a:p>
            <a:pPr marL="342900" lvl="0" indent="-342900" algn="l" rtl="0">
              <a:lnSpc>
                <a:spcPct val="100000"/>
              </a:lnSpc>
              <a:spcBef>
                <a:spcPts val="630"/>
              </a:spcBef>
              <a:spcAft>
                <a:spcPts val="0"/>
              </a:spcAft>
              <a:buSzPts val="1620"/>
              <a:buNone/>
            </a:pPr>
            <a:r>
              <a:rPr lang="en-US" sz="1800" b="0" i="0" u="none">
                <a:solidFill>
                  <a:schemeClr val="dk1"/>
                </a:solidFill>
                <a:latin typeface="Helvetica Neue"/>
                <a:ea typeface="Helvetica Neue"/>
                <a:cs typeface="Helvetica Neue"/>
                <a:sym typeface="Helvetica Neue"/>
              </a:rPr>
              <a:t>		</a:t>
            </a:r>
            <a:r>
              <a:rPr lang="en-US" sz="1800" b="0" i="1" u="none">
                <a:solidFill>
                  <a:schemeClr val="dk1"/>
                </a:solidFill>
                <a:latin typeface="Helvetica Neue"/>
                <a:ea typeface="Helvetica Neue"/>
                <a:cs typeface="Helvetica Neue"/>
                <a:sym typeface="Helvetica Neue"/>
              </a:rPr>
              <a:t>P</a:t>
            </a:r>
            <a:r>
              <a:rPr lang="en-US" sz="1800" b="0" i="0" u="none" baseline="-25000">
                <a:solidFill>
                  <a:schemeClr val="dk1"/>
                </a:solidFill>
                <a:latin typeface="Helvetica Neue"/>
                <a:ea typeface="Helvetica Neue"/>
                <a:cs typeface="Helvetica Neue"/>
                <a:sym typeface="Helvetica Neue"/>
              </a:rPr>
              <a:t>2</a:t>
            </a:r>
            <a:r>
              <a:rPr lang="en-US" sz="1800" b="0" i="0" u="none">
                <a:solidFill>
                  <a:schemeClr val="dk1"/>
                </a:solidFill>
                <a:latin typeface="Helvetica Neue"/>
                <a:ea typeface="Helvetica Neue"/>
                <a:cs typeface="Helvetica Neue"/>
                <a:sym typeface="Helvetica Neue"/>
              </a:rPr>
              <a:t>	3 0 2 	 6 0 0 </a:t>
            </a:r>
            <a:endParaRPr/>
          </a:p>
          <a:p>
            <a:pPr marL="342900" lvl="0" indent="-342900" algn="l" rtl="0">
              <a:lnSpc>
                <a:spcPct val="100000"/>
              </a:lnSpc>
              <a:spcBef>
                <a:spcPts val="630"/>
              </a:spcBef>
              <a:spcAft>
                <a:spcPts val="0"/>
              </a:spcAft>
              <a:buSzPts val="1620"/>
              <a:buNone/>
            </a:pPr>
            <a:r>
              <a:rPr lang="en-US" sz="1800" b="0" i="0" u="none">
                <a:solidFill>
                  <a:schemeClr val="dk1"/>
                </a:solidFill>
                <a:latin typeface="Helvetica Neue"/>
                <a:ea typeface="Helvetica Neue"/>
                <a:cs typeface="Helvetica Neue"/>
                <a:sym typeface="Helvetica Neue"/>
              </a:rPr>
              <a:t>		</a:t>
            </a:r>
            <a:r>
              <a:rPr lang="en-US" sz="1800" b="0" i="1" u="none">
                <a:solidFill>
                  <a:schemeClr val="dk1"/>
                </a:solidFill>
                <a:latin typeface="Helvetica Neue"/>
                <a:ea typeface="Helvetica Neue"/>
                <a:cs typeface="Helvetica Neue"/>
                <a:sym typeface="Helvetica Neue"/>
              </a:rPr>
              <a:t>P</a:t>
            </a:r>
            <a:r>
              <a:rPr lang="en-US" sz="1800" b="0" i="0" u="none" baseline="-25000">
                <a:solidFill>
                  <a:schemeClr val="dk1"/>
                </a:solidFill>
                <a:latin typeface="Helvetica Neue"/>
                <a:ea typeface="Helvetica Neue"/>
                <a:cs typeface="Helvetica Neue"/>
                <a:sym typeface="Helvetica Neue"/>
              </a:rPr>
              <a:t>3</a:t>
            </a:r>
            <a:r>
              <a:rPr lang="en-US" sz="1800" b="0" i="0" u="none">
                <a:solidFill>
                  <a:schemeClr val="dk1"/>
                </a:solidFill>
                <a:latin typeface="Helvetica Neue"/>
                <a:ea typeface="Helvetica Neue"/>
                <a:cs typeface="Helvetica Neue"/>
                <a:sym typeface="Helvetica Neue"/>
              </a:rPr>
              <a:t>	2 1 1 	0 1 1</a:t>
            </a:r>
            <a:endParaRPr/>
          </a:p>
          <a:p>
            <a:pPr marL="342900" lvl="0" indent="-342900" algn="l" rtl="0">
              <a:lnSpc>
                <a:spcPct val="100000"/>
              </a:lnSpc>
              <a:spcBef>
                <a:spcPts val="630"/>
              </a:spcBef>
              <a:spcAft>
                <a:spcPts val="0"/>
              </a:spcAft>
              <a:buSzPts val="1620"/>
              <a:buNone/>
            </a:pPr>
            <a:r>
              <a:rPr lang="en-US" sz="1800" b="0" i="0" u="none">
                <a:solidFill>
                  <a:schemeClr val="dk1"/>
                </a:solidFill>
                <a:latin typeface="Helvetica Neue"/>
                <a:ea typeface="Helvetica Neue"/>
                <a:cs typeface="Helvetica Neue"/>
                <a:sym typeface="Helvetica Neue"/>
              </a:rPr>
              <a:t>		</a:t>
            </a:r>
            <a:r>
              <a:rPr lang="en-US" sz="1800" b="0" i="1" u="none">
                <a:solidFill>
                  <a:schemeClr val="dk1"/>
                </a:solidFill>
                <a:latin typeface="Helvetica Neue"/>
                <a:ea typeface="Helvetica Neue"/>
                <a:cs typeface="Helvetica Neue"/>
                <a:sym typeface="Helvetica Neue"/>
              </a:rPr>
              <a:t>P</a:t>
            </a:r>
            <a:r>
              <a:rPr lang="en-US" sz="1800" b="0" i="0" u="none" baseline="-25000">
                <a:solidFill>
                  <a:schemeClr val="dk1"/>
                </a:solidFill>
                <a:latin typeface="Helvetica Neue"/>
                <a:ea typeface="Helvetica Neue"/>
                <a:cs typeface="Helvetica Neue"/>
                <a:sym typeface="Helvetica Neue"/>
              </a:rPr>
              <a:t>4</a:t>
            </a:r>
            <a:r>
              <a:rPr lang="en-US" sz="1800" b="0" i="0" u="none">
                <a:solidFill>
                  <a:schemeClr val="dk1"/>
                </a:solidFill>
                <a:latin typeface="Helvetica Neue"/>
                <a:ea typeface="Helvetica Neue"/>
                <a:cs typeface="Helvetica Neue"/>
                <a:sym typeface="Helvetica Neue"/>
              </a:rPr>
              <a:t>	0 0 2 	 4 3 1 </a:t>
            </a:r>
            <a:endParaRPr/>
          </a:p>
          <a:p>
            <a:pPr marL="342900" lvl="0" indent="-342900" algn="l" rtl="0">
              <a:lnSpc>
                <a:spcPct val="100000"/>
              </a:lnSpc>
              <a:spcBef>
                <a:spcPts val="280"/>
              </a:spcBef>
              <a:spcAft>
                <a:spcPts val="0"/>
              </a:spcAft>
              <a:buSzPts val="720"/>
              <a:buNone/>
            </a:pPr>
            <a:endParaRPr sz="800" b="0" i="0" u="none">
              <a:solidFill>
                <a:schemeClr val="dk1"/>
              </a:solidFill>
              <a:latin typeface="Helvetica Neue"/>
              <a:ea typeface="Helvetica Neue"/>
              <a:cs typeface="Helvetica Neue"/>
              <a:sym typeface="Helvetica Neue"/>
            </a:endParaRPr>
          </a:p>
          <a:p>
            <a:pPr marL="342900" lvl="0" indent="-342900" algn="l" rtl="0">
              <a:lnSpc>
                <a:spcPct val="100000"/>
              </a:lnSpc>
              <a:spcBef>
                <a:spcPts val="630"/>
              </a:spcBef>
              <a:spcAft>
                <a:spcPts val="0"/>
              </a:spcAft>
              <a:buClr>
                <a:srgbClr val="993300"/>
              </a:buClr>
              <a:buSzPts val="1620"/>
              <a:buFont typeface="Arial"/>
              <a:buChar char="●"/>
            </a:pPr>
            <a:r>
              <a:rPr lang="en-US" sz="1800" b="0" i="0" u="none">
                <a:solidFill>
                  <a:schemeClr val="dk1"/>
                </a:solidFill>
                <a:latin typeface="Helvetica Neue"/>
                <a:ea typeface="Helvetica Neue"/>
                <a:cs typeface="Helvetica Neue"/>
                <a:sym typeface="Helvetica Neue"/>
              </a:rPr>
              <a:t>Executing safety algorithm shows that sequence &lt; </a:t>
            </a:r>
            <a:r>
              <a:rPr lang="en-US" sz="1800" b="1" i="1" u="none">
                <a:solidFill>
                  <a:schemeClr val="dk1"/>
                </a:solidFill>
                <a:latin typeface="Helvetica Neue"/>
                <a:ea typeface="Helvetica Neue"/>
                <a:cs typeface="Helvetica Neue"/>
                <a:sym typeface="Helvetica Neue"/>
              </a:rPr>
              <a:t>P</a:t>
            </a:r>
            <a:r>
              <a:rPr lang="en-US" sz="1800" b="1" i="0" u="none" baseline="-25000">
                <a:solidFill>
                  <a:schemeClr val="dk1"/>
                </a:solidFill>
                <a:latin typeface="Helvetica Neue"/>
                <a:ea typeface="Helvetica Neue"/>
                <a:cs typeface="Helvetica Neue"/>
                <a:sym typeface="Helvetica Neue"/>
              </a:rPr>
              <a:t>1</a:t>
            </a:r>
            <a:r>
              <a:rPr lang="en-US" sz="1800" b="1" i="0" u="none">
                <a:solidFill>
                  <a:schemeClr val="dk1"/>
                </a:solidFill>
                <a:latin typeface="Helvetica Neue"/>
                <a:ea typeface="Helvetica Neue"/>
                <a:cs typeface="Helvetica Neue"/>
                <a:sym typeface="Helvetica Neue"/>
              </a:rPr>
              <a:t>, </a:t>
            </a:r>
            <a:r>
              <a:rPr lang="en-US" sz="1800" b="1" i="1" u="none">
                <a:solidFill>
                  <a:schemeClr val="dk1"/>
                </a:solidFill>
                <a:latin typeface="Helvetica Neue"/>
                <a:ea typeface="Helvetica Neue"/>
                <a:cs typeface="Helvetica Neue"/>
                <a:sym typeface="Helvetica Neue"/>
              </a:rPr>
              <a:t>P</a:t>
            </a:r>
            <a:r>
              <a:rPr lang="en-US" sz="1800" b="1" i="0" u="none" baseline="-25000">
                <a:solidFill>
                  <a:schemeClr val="dk1"/>
                </a:solidFill>
                <a:latin typeface="Helvetica Neue"/>
                <a:ea typeface="Helvetica Neue"/>
                <a:cs typeface="Helvetica Neue"/>
                <a:sym typeface="Helvetica Neue"/>
              </a:rPr>
              <a:t>3</a:t>
            </a:r>
            <a:r>
              <a:rPr lang="en-US" sz="1800" b="1" i="0" u="none">
                <a:solidFill>
                  <a:schemeClr val="dk1"/>
                </a:solidFill>
                <a:latin typeface="Helvetica Neue"/>
                <a:ea typeface="Helvetica Neue"/>
                <a:cs typeface="Helvetica Neue"/>
                <a:sym typeface="Helvetica Neue"/>
              </a:rPr>
              <a:t>, </a:t>
            </a:r>
            <a:r>
              <a:rPr lang="en-US" sz="1800" b="1" i="1" u="none">
                <a:solidFill>
                  <a:schemeClr val="dk1"/>
                </a:solidFill>
                <a:latin typeface="Helvetica Neue"/>
                <a:ea typeface="Helvetica Neue"/>
                <a:cs typeface="Helvetica Neue"/>
                <a:sym typeface="Helvetica Neue"/>
              </a:rPr>
              <a:t>P</a:t>
            </a:r>
            <a:r>
              <a:rPr lang="en-US" sz="1800" b="1" i="0" u="none" baseline="-25000">
                <a:solidFill>
                  <a:schemeClr val="dk1"/>
                </a:solidFill>
                <a:latin typeface="Helvetica Neue"/>
                <a:ea typeface="Helvetica Neue"/>
                <a:cs typeface="Helvetica Neue"/>
                <a:sym typeface="Helvetica Neue"/>
              </a:rPr>
              <a:t>4</a:t>
            </a:r>
            <a:r>
              <a:rPr lang="en-US" sz="1800" b="1" i="0" u="none">
                <a:solidFill>
                  <a:schemeClr val="dk1"/>
                </a:solidFill>
                <a:latin typeface="Helvetica Neue"/>
                <a:ea typeface="Helvetica Neue"/>
                <a:cs typeface="Helvetica Neue"/>
                <a:sym typeface="Helvetica Neue"/>
              </a:rPr>
              <a:t>, </a:t>
            </a:r>
            <a:r>
              <a:rPr lang="en-US" sz="1800" b="1" i="1" u="none">
                <a:solidFill>
                  <a:schemeClr val="dk1"/>
                </a:solidFill>
                <a:latin typeface="Helvetica Neue"/>
                <a:ea typeface="Helvetica Neue"/>
                <a:cs typeface="Helvetica Neue"/>
                <a:sym typeface="Helvetica Neue"/>
              </a:rPr>
              <a:t>P</a:t>
            </a:r>
            <a:r>
              <a:rPr lang="en-US" sz="1800" b="1" i="0" u="none" baseline="-25000">
                <a:solidFill>
                  <a:schemeClr val="dk1"/>
                </a:solidFill>
                <a:latin typeface="Helvetica Neue"/>
                <a:ea typeface="Helvetica Neue"/>
                <a:cs typeface="Helvetica Neue"/>
                <a:sym typeface="Helvetica Neue"/>
              </a:rPr>
              <a:t>0</a:t>
            </a:r>
            <a:r>
              <a:rPr lang="en-US" sz="1800" b="1" i="0" u="none">
                <a:solidFill>
                  <a:schemeClr val="dk1"/>
                </a:solidFill>
                <a:latin typeface="Helvetica Neue"/>
                <a:ea typeface="Helvetica Neue"/>
                <a:cs typeface="Helvetica Neue"/>
                <a:sym typeface="Helvetica Neue"/>
              </a:rPr>
              <a:t>, </a:t>
            </a:r>
            <a:r>
              <a:rPr lang="en-US" sz="1800" b="1" i="1" u="none">
                <a:solidFill>
                  <a:schemeClr val="dk1"/>
                </a:solidFill>
                <a:latin typeface="Helvetica Neue"/>
                <a:ea typeface="Helvetica Neue"/>
                <a:cs typeface="Helvetica Neue"/>
                <a:sym typeface="Helvetica Neue"/>
              </a:rPr>
              <a:t>P</a:t>
            </a:r>
            <a:r>
              <a:rPr lang="en-US" sz="1800" b="1" i="0" u="none" baseline="-25000">
                <a:solidFill>
                  <a:schemeClr val="dk1"/>
                </a:solidFill>
                <a:latin typeface="Helvetica Neue"/>
                <a:ea typeface="Helvetica Neue"/>
                <a:cs typeface="Helvetica Neue"/>
                <a:sym typeface="Helvetica Neue"/>
              </a:rPr>
              <a:t>2</a:t>
            </a:r>
            <a:r>
              <a:rPr lang="en-US" sz="1800" b="0" i="0" u="none">
                <a:solidFill>
                  <a:schemeClr val="dk1"/>
                </a:solidFill>
                <a:latin typeface="Helvetica Neue"/>
                <a:ea typeface="Helvetica Neue"/>
                <a:cs typeface="Helvetica Neue"/>
                <a:sym typeface="Helvetica Neue"/>
              </a:rPr>
              <a:t>&gt; satisfies safety requirement</a:t>
            </a:r>
            <a:endParaRPr/>
          </a:p>
          <a:p>
            <a:pPr marL="342900" lvl="0" indent="-297180" algn="l" rtl="0">
              <a:lnSpc>
                <a:spcPct val="100000"/>
              </a:lnSpc>
              <a:spcBef>
                <a:spcPts val="280"/>
              </a:spcBef>
              <a:spcAft>
                <a:spcPts val="0"/>
              </a:spcAft>
              <a:buClr>
                <a:srgbClr val="993300"/>
              </a:buClr>
              <a:buSzPts val="720"/>
              <a:buFont typeface="Arial"/>
              <a:buNone/>
            </a:pPr>
            <a:endParaRPr sz="800" b="0" i="0" u="none">
              <a:solidFill>
                <a:schemeClr val="dk1"/>
              </a:solidFill>
              <a:latin typeface="Helvetica Neue"/>
              <a:ea typeface="Helvetica Neue"/>
              <a:cs typeface="Helvetica Neue"/>
              <a:sym typeface="Helvetica Neue"/>
            </a:endParaRPr>
          </a:p>
          <a:p>
            <a:pPr marL="342900" lvl="0" indent="-342900" algn="l" rtl="0">
              <a:lnSpc>
                <a:spcPct val="100000"/>
              </a:lnSpc>
              <a:spcBef>
                <a:spcPts val="630"/>
              </a:spcBef>
              <a:spcAft>
                <a:spcPts val="0"/>
              </a:spcAft>
              <a:buClr>
                <a:srgbClr val="993300"/>
              </a:buClr>
              <a:buSzPts val="1620"/>
              <a:buFont typeface="Arial"/>
              <a:buChar char="●"/>
            </a:pPr>
            <a:r>
              <a:rPr lang="en-US" sz="1800" b="0" i="0" u="none">
                <a:solidFill>
                  <a:schemeClr val="dk1"/>
                </a:solidFill>
                <a:latin typeface="Helvetica Neue"/>
                <a:ea typeface="Helvetica Neue"/>
                <a:cs typeface="Helvetica Neue"/>
                <a:sym typeface="Helvetica Neue"/>
              </a:rPr>
              <a:t>Can request for (3,3,0) by </a:t>
            </a:r>
            <a:r>
              <a:rPr lang="en-US" sz="1800" b="1" i="1" u="none">
                <a:solidFill>
                  <a:schemeClr val="dk1"/>
                </a:solidFill>
                <a:latin typeface="Helvetica Neue"/>
                <a:ea typeface="Helvetica Neue"/>
                <a:cs typeface="Helvetica Neue"/>
                <a:sym typeface="Helvetica Neue"/>
              </a:rPr>
              <a:t>P</a:t>
            </a:r>
            <a:r>
              <a:rPr lang="en-US" sz="1800" b="1" i="0" u="none" baseline="-25000">
                <a:solidFill>
                  <a:schemeClr val="dk1"/>
                </a:solidFill>
                <a:latin typeface="Helvetica Neue"/>
                <a:ea typeface="Helvetica Neue"/>
                <a:cs typeface="Helvetica Neue"/>
                <a:sym typeface="Helvetica Neue"/>
              </a:rPr>
              <a:t>4</a:t>
            </a:r>
            <a:r>
              <a:rPr lang="en-US" sz="1800" b="0" i="0" u="none">
                <a:solidFill>
                  <a:schemeClr val="dk1"/>
                </a:solidFill>
                <a:latin typeface="Helvetica Neue"/>
                <a:ea typeface="Helvetica Neue"/>
                <a:cs typeface="Helvetica Neue"/>
                <a:sym typeface="Helvetica Neue"/>
              </a:rPr>
              <a:t> be granted?</a:t>
            </a:r>
            <a:endParaRPr/>
          </a:p>
          <a:p>
            <a:pPr marL="342900" lvl="0" indent="-297180" algn="l" rtl="0">
              <a:lnSpc>
                <a:spcPct val="100000"/>
              </a:lnSpc>
              <a:spcBef>
                <a:spcPts val="280"/>
              </a:spcBef>
              <a:spcAft>
                <a:spcPts val="0"/>
              </a:spcAft>
              <a:buClr>
                <a:srgbClr val="993300"/>
              </a:buClr>
              <a:buSzPts val="720"/>
              <a:buFont typeface="Arial"/>
              <a:buNone/>
            </a:pPr>
            <a:endParaRPr sz="800" b="0" i="0" u="none">
              <a:solidFill>
                <a:schemeClr val="dk1"/>
              </a:solidFill>
              <a:latin typeface="Helvetica Neue"/>
              <a:ea typeface="Helvetica Neue"/>
              <a:cs typeface="Helvetica Neue"/>
              <a:sym typeface="Helvetica Neue"/>
            </a:endParaRPr>
          </a:p>
          <a:p>
            <a:pPr marL="342900" lvl="0" indent="-342900" algn="l" rtl="0">
              <a:lnSpc>
                <a:spcPct val="100000"/>
              </a:lnSpc>
              <a:spcBef>
                <a:spcPts val="630"/>
              </a:spcBef>
              <a:spcAft>
                <a:spcPts val="0"/>
              </a:spcAft>
              <a:buClr>
                <a:srgbClr val="993300"/>
              </a:buClr>
              <a:buSzPts val="1620"/>
              <a:buFont typeface="Arial"/>
              <a:buChar char="●"/>
            </a:pPr>
            <a:r>
              <a:rPr lang="en-US" sz="1800" b="0" i="0" u="none">
                <a:solidFill>
                  <a:schemeClr val="dk1"/>
                </a:solidFill>
                <a:latin typeface="Helvetica Neue"/>
                <a:ea typeface="Helvetica Neue"/>
                <a:cs typeface="Helvetica Neue"/>
                <a:sym typeface="Helvetica Neue"/>
              </a:rPr>
              <a:t>Can request for (0,2,0) by </a:t>
            </a:r>
            <a:r>
              <a:rPr lang="en-US" sz="1800" b="1" i="1" u="none">
                <a:solidFill>
                  <a:schemeClr val="dk1"/>
                </a:solidFill>
                <a:latin typeface="Helvetica Neue"/>
                <a:ea typeface="Helvetica Neue"/>
                <a:cs typeface="Helvetica Neue"/>
                <a:sym typeface="Helvetica Neue"/>
              </a:rPr>
              <a:t>P</a:t>
            </a:r>
            <a:r>
              <a:rPr lang="en-US" sz="1800" b="1" i="0" u="none" baseline="-25000">
                <a:solidFill>
                  <a:schemeClr val="dk1"/>
                </a:solidFill>
                <a:latin typeface="Helvetica Neue"/>
                <a:ea typeface="Helvetica Neue"/>
                <a:cs typeface="Helvetica Neue"/>
                <a:sym typeface="Helvetica Neue"/>
              </a:rPr>
              <a:t>0</a:t>
            </a:r>
            <a:r>
              <a:rPr lang="en-US" sz="1800" b="0" i="0" u="none">
                <a:solidFill>
                  <a:schemeClr val="dk1"/>
                </a:solidFill>
                <a:latin typeface="Helvetica Neue"/>
                <a:ea typeface="Helvetica Neue"/>
                <a:cs typeface="Helvetica Neue"/>
                <a:sym typeface="Helvetica Neue"/>
              </a:rPr>
              <a:t> be granted?</a:t>
            </a:r>
            <a:endParaRPr/>
          </a:p>
          <a:p>
            <a:pPr marL="342900" lvl="0" indent="-240030" algn="l" rtl="0">
              <a:spcBef>
                <a:spcPts val="630"/>
              </a:spcBef>
              <a:spcAft>
                <a:spcPts val="0"/>
              </a:spcAft>
              <a:buSzPts val="1620"/>
              <a:buNone/>
            </a:pPr>
            <a:endParaRPr sz="1800" b="0" i="0" u="none">
              <a:solidFill>
                <a:schemeClr val="dk1"/>
              </a:solidFill>
              <a:latin typeface="Helvetica Neue"/>
              <a:ea typeface="Helvetica Neue"/>
              <a:cs typeface="Helvetica Neue"/>
              <a:sym typeface="Helvetica Neue"/>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18" name="Google Shape;318;p47"/>
          <p:cNvSpPr txBox="1">
            <a:spLocks noGrp="1"/>
          </p:cNvSpPr>
          <p:nvPr>
            <p:ph type="title"/>
          </p:nvPr>
        </p:nvSpPr>
        <p:spPr>
          <a:xfrm>
            <a:off x="1141412" y="198437"/>
            <a:ext cx="7421700" cy="576300"/>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Clr>
                <a:srgbClr val="006699"/>
              </a:buClr>
              <a:buSzPts val="3200"/>
              <a:buFont typeface="Arial"/>
              <a:buNone/>
            </a:pPr>
            <a:r>
              <a:rPr lang="en-US" sz="3200" b="1" i="0" u="none">
                <a:solidFill>
                  <a:srgbClr val="006699"/>
                </a:solidFill>
                <a:latin typeface="Arial"/>
                <a:ea typeface="Arial"/>
                <a:cs typeface="Arial"/>
                <a:sym typeface="Arial"/>
              </a:rPr>
              <a:t>Deadlock Detection</a:t>
            </a:r>
            <a:endParaRPr/>
          </a:p>
        </p:txBody>
      </p:sp>
      <p:sp>
        <p:nvSpPr>
          <p:cNvPr id="319" name="Google Shape;319;p47"/>
          <p:cNvSpPr txBox="1">
            <a:spLocks noGrp="1"/>
          </p:cNvSpPr>
          <p:nvPr>
            <p:ph type="body" idx="1"/>
          </p:nvPr>
        </p:nvSpPr>
        <p:spPr>
          <a:xfrm>
            <a:off x="901700" y="1233487"/>
            <a:ext cx="7391400" cy="45306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993300"/>
              </a:buClr>
              <a:buSzPts val="1620"/>
              <a:buFont typeface="Arial"/>
              <a:buChar char="●"/>
            </a:pPr>
            <a:r>
              <a:rPr lang="en-US" sz="1800" b="0" i="0" u="none">
                <a:solidFill>
                  <a:schemeClr val="dk1"/>
                </a:solidFill>
                <a:latin typeface="Helvetica Neue"/>
                <a:ea typeface="Helvetica Neue"/>
                <a:cs typeface="Helvetica Neue"/>
                <a:sym typeface="Helvetica Neue"/>
              </a:rPr>
              <a:t>Allow system to enter deadlock state </a:t>
            </a:r>
            <a:br>
              <a:rPr lang="en-US" sz="1800" b="0" i="0" u="none">
                <a:solidFill>
                  <a:schemeClr val="dk1"/>
                </a:solidFill>
                <a:latin typeface="Helvetica Neue"/>
                <a:ea typeface="Helvetica Neue"/>
                <a:cs typeface="Helvetica Neue"/>
                <a:sym typeface="Helvetica Neue"/>
              </a:rPr>
            </a:br>
            <a:endParaRPr/>
          </a:p>
          <a:p>
            <a:pPr marL="342900" lvl="0" indent="-342900" algn="l" rtl="0">
              <a:lnSpc>
                <a:spcPct val="100000"/>
              </a:lnSpc>
              <a:spcBef>
                <a:spcPts val="630"/>
              </a:spcBef>
              <a:spcAft>
                <a:spcPts val="0"/>
              </a:spcAft>
              <a:buClr>
                <a:srgbClr val="993300"/>
              </a:buClr>
              <a:buSzPts val="1620"/>
              <a:buFont typeface="Arial"/>
              <a:buChar char="●"/>
            </a:pPr>
            <a:r>
              <a:rPr lang="en-US" sz="1800" b="0" i="0" u="none">
                <a:solidFill>
                  <a:schemeClr val="dk1"/>
                </a:solidFill>
                <a:latin typeface="Helvetica Neue"/>
                <a:ea typeface="Helvetica Neue"/>
                <a:cs typeface="Helvetica Neue"/>
                <a:sym typeface="Helvetica Neue"/>
              </a:rPr>
              <a:t>Detection algorithm</a:t>
            </a:r>
            <a:br>
              <a:rPr lang="en-US" sz="1800" b="0" i="0" u="none">
                <a:solidFill>
                  <a:schemeClr val="dk1"/>
                </a:solidFill>
                <a:latin typeface="Helvetica Neue"/>
                <a:ea typeface="Helvetica Neue"/>
                <a:cs typeface="Helvetica Neue"/>
                <a:sym typeface="Helvetica Neue"/>
              </a:rPr>
            </a:br>
            <a:endParaRPr/>
          </a:p>
          <a:p>
            <a:pPr marL="342900" lvl="0" indent="-342900" algn="l" rtl="0">
              <a:lnSpc>
                <a:spcPct val="100000"/>
              </a:lnSpc>
              <a:spcBef>
                <a:spcPts val="630"/>
              </a:spcBef>
              <a:spcAft>
                <a:spcPts val="0"/>
              </a:spcAft>
              <a:buClr>
                <a:srgbClr val="993300"/>
              </a:buClr>
              <a:buSzPts val="1620"/>
              <a:buFont typeface="Arial"/>
              <a:buChar char="●"/>
            </a:pPr>
            <a:r>
              <a:rPr lang="en-US" sz="1800" b="0" i="0" u="none">
                <a:solidFill>
                  <a:schemeClr val="dk1"/>
                </a:solidFill>
                <a:latin typeface="Helvetica Neue"/>
                <a:ea typeface="Helvetica Neue"/>
                <a:cs typeface="Helvetica Neue"/>
                <a:sym typeface="Helvetica Neue"/>
              </a:rPr>
              <a:t>Recovery scheme</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25" name="Google Shape;325;p48"/>
          <p:cNvSpPr txBox="1">
            <a:spLocks noGrp="1"/>
          </p:cNvSpPr>
          <p:nvPr>
            <p:ph type="title"/>
          </p:nvPr>
        </p:nvSpPr>
        <p:spPr>
          <a:xfrm>
            <a:off x="1143000" y="-141287"/>
            <a:ext cx="7772400" cy="844500"/>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Clr>
                <a:srgbClr val="006699"/>
              </a:buClr>
              <a:buSzPts val="2800"/>
              <a:buFont typeface="Arial"/>
              <a:buNone/>
            </a:pPr>
            <a:r>
              <a:rPr lang="en-US" sz="2800" b="1" i="0" u="none">
                <a:solidFill>
                  <a:srgbClr val="006699"/>
                </a:solidFill>
                <a:latin typeface="Arial"/>
                <a:ea typeface="Arial"/>
                <a:cs typeface="Arial"/>
                <a:sym typeface="Arial"/>
              </a:rPr>
              <a:t>Single Instance of Each Resource Type</a:t>
            </a:r>
            <a:endParaRPr/>
          </a:p>
        </p:txBody>
      </p:sp>
      <p:sp>
        <p:nvSpPr>
          <p:cNvPr id="326" name="Google Shape;326;p48"/>
          <p:cNvSpPr txBox="1">
            <a:spLocks noGrp="1"/>
          </p:cNvSpPr>
          <p:nvPr>
            <p:ph type="body" idx="1"/>
          </p:nvPr>
        </p:nvSpPr>
        <p:spPr>
          <a:xfrm>
            <a:off x="827087" y="1173162"/>
            <a:ext cx="7585200" cy="45117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993300"/>
              </a:buClr>
              <a:buSzPts val="1620"/>
              <a:buFont typeface="Arial"/>
              <a:buChar char="●"/>
            </a:pPr>
            <a:r>
              <a:rPr lang="en-US" sz="1800" b="0" i="0" u="none">
                <a:solidFill>
                  <a:schemeClr val="dk1"/>
                </a:solidFill>
                <a:latin typeface="Helvetica Neue"/>
                <a:ea typeface="Helvetica Neue"/>
                <a:cs typeface="Helvetica Neue"/>
                <a:sym typeface="Helvetica Neue"/>
              </a:rPr>
              <a:t>Maintain </a:t>
            </a:r>
            <a:r>
              <a:rPr lang="en-US" sz="1800" b="1" i="0" u="none">
                <a:solidFill>
                  <a:srgbClr val="3366FF"/>
                </a:solidFill>
                <a:latin typeface="Helvetica Neue"/>
                <a:ea typeface="Helvetica Neue"/>
                <a:cs typeface="Helvetica Neue"/>
                <a:sym typeface="Helvetica Neue"/>
              </a:rPr>
              <a:t>wait-for </a:t>
            </a:r>
            <a:r>
              <a:rPr lang="en-US" sz="1800" b="0" i="0" u="none">
                <a:solidFill>
                  <a:schemeClr val="dk1"/>
                </a:solidFill>
                <a:latin typeface="Helvetica Neue"/>
                <a:ea typeface="Helvetica Neue"/>
                <a:cs typeface="Helvetica Neue"/>
                <a:sym typeface="Helvetica Neue"/>
              </a:rPr>
              <a:t>graph</a:t>
            </a:r>
            <a:endParaRPr/>
          </a:p>
          <a:p>
            <a:pPr marL="742950" lvl="1" indent="-285750" algn="l" rtl="0">
              <a:lnSpc>
                <a:spcPct val="100000"/>
              </a:lnSpc>
              <a:spcBef>
                <a:spcPts val="630"/>
              </a:spcBef>
              <a:spcAft>
                <a:spcPts val="0"/>
              </a:spcAft>
              <a:buClr>
                <a:srgbClr val="CC6600"/>
              </a:buClr>
              <a:buSzPts val="1440"/>
              <a:buFont typeface="Arial"/>
              <a:buChar char="●"/>
            </a:pPr>
            <a:r>
              <a:rPr lang="en-US" sz="1800" b="0" i="0" u="none">
                <a:solidFill>
                  <a:schemeClr val="dk1"/>
                </a:solidFill>
                <a:latin typeface="Helvetica Neue"/>
                <a:ea typeface="Helvetica Neue"/>
                <a:cs typeface="Helvetica Neue"/>
                <a:sym typeface="Helvetica Neue"/>
              </a:rPr>
              <a:t>Nodes are processes</a:t>
            </a:r>
            <a:endParaRPr/>
          </a:p>
          <a:p>
            <a:pPr marL="742950" lvl="1" indent="-285750" algn="l" rtl="0">
              <a:lnSpc>
                <a:spcPct val="100000"/>
              </a:lnSpc>
              <a:spcBef>
                <a:spcPts val="630"/>
              </a:spcBef>
              <a:spcAft>
                <a:spcPts val="0"/>
              </a:spcAft>
              <a:buClr>
                <a:srgbClr val="CC6600"/>
              </a:buClr>
              <a:buSzPts val="1440"/>
              <a:buFont typeface="Arial"/>
              <a:buChar char="●"/>
            </a:pPr>
            <a:r>
              <a:rPr lang="en-US" sz="1800" b="1" i="1" u="none">
                <a:solidFill>
                  <a:schemeClr val="dk1"/>
                </a:solidFill>
                <a:latin typeface="Helvetica Neue"/>
                <a:ea typeface="Helvetica Neue"/>
                <a:cs typeface="Helvetica Neue"/>
                <a:sym typeface="Helvetica Neue"/>
              </a:rPr>
              <a:t>P</a:t>
            </a:r>
            <a:r>
              <a:rPr lang="en-US" sz="1800" b="1" i="1" u="none" baseline="-25000">
                <a:solidFill>
                  <a:schemeClr val="dk1"/>
                </a:solidFill>
                <a:latin typeface="Helvetica Neue"/>
                <a:ea typeface="Helvetica Neue"/>
                <a:cs typeface="Helvetica Neue"/>
                <a:sym typeface="Helvetica Neue"/>
              </a:rPr>
              <a:t>i</a:t>
            </a:r>
            <a:r>
              <a:rPr lang="en-US" sz="1800" b="1" i="0" u="none">
                <a:solidFill>
                  <a:schemeClr val="dk1"/>
                </a:solidFill>
                <a:latin typeface="Helvetica Neue"/>
                <a:ea typeface="Helvetica Neue"/>
                <a:cs typeface="Helvetica Neue"/>
                <a:sym typeface="Helvetica Neue"/>
              </a:rPr>
              <a:t> → </a:t>
            </a:r>
            <a:r>
              <a:rPr lang="en-US" sz="1800" b="1" i="1" u="none">
                <a:solidFill>
                  <a:schemeClr val="dk1"/>
                </a:solidFill>
                <a:latin typeface="Helvetica Neue"/>
                <a:ea typeface="Helvetica Neue"/>
                <a:cs typeface="Helvetica Neue"/>
                <a:sym typeface="Helvetica Neue"/>
              </a:rPr>
              <a:t>P</a:t>
            </a:r>
            <a:r>
              <a:rPr lang="en-US" sz="1800" b="1" i="1" u="none" baseline="-25000">
                <a:solidFill>
                  <a:schemeClr val="dk1"/>
                </a:solidFill>
                <a:latin typeface="Helvetica Neue"/>
                <a:ea typeface="Helvetica Neue"/>
                <a:cs typeface="Helvetica Neue"/>
                <a:sym typeface="Helvetica Neue"/>
              </a:rPr>
              <a:t>j   </a:t>
            </a:r>
            <a:r>
              <a:rPr lang="en-US" sz="1800" b="0" i="0" u="none">
                <a:solidFill>
                  <a:schemeClr val="dk1"/>
                </a:solidFill>
                <a:latin typeface="Helvetica Neue"/>
                <a:ea typeface="Helvetica Neue"/>
                <a:cs typeface="Helvetica Neue"/>
                <a:sym typeface="Helvetica Neue"/>
              </a:rPr>
              <a:t>if </a:t>
            </a:r>
            <a:r>
              <a:rPr lang="en-US" sz="1800" b="1" i="1" u="none">
                <a:solidFill>
                  <a:schemeClr val="dk1"/>
                </a:solidFill>
                <a:latin typeface="Helvetica Neue"/>
                <a:ea typeface="Helvetica Neue"/>
                <a:cs typeface="Helvetica Neue"/>
                <a:sym typeface="Helvetica Neue"/>
              </a:rPr>
              <a:t>P</a:t>
            </a:r>
            <a:r>
              <a:rPr lang="en-US" sz="1800" b="1" i="1" u="none" baseline="-25000">
                <a:solidFill>
                  <a:schemeClr val="dk1"/>
                </a:solidFill>
                <a:latin typeface="Helvetica Neue"/>
                <a:ea typeface="Helvetica Neue"/>
                <a:cs typeface="Helvetica Neue"/>
                <a:sym typeface="Helvetica Neue"/>
              </a:rPr>
              <a:t>i</a:t>
            </a:r>
            <a:r>
              <a:rPr lang="en-US" sz="1800" b="0" i="1" u="none">
                <a:solidFill>
                  <a:schemeClr val="dk1"/>
                </a:solidFill>
                <a:latin typeface="Helvetica Neue"/>
                <a:ea typeface="Helvetica Neue"/>
                <a:cs typeface="Helvetica Neue"/>
                <a:sym typeface="Helvetica Neue"/>
              </a:rPr>
              <a:t> </a:t>
            </a:r>
            <a:r>
              <a:rPr lang="en-US" sz="1800" b="0" i="0" u="none">
                <a:solidFill>
                  <a:schemeClr val="dk1"/>
                </a:solidFill>
                <a:latin typeface="Helvetica Neue"/>
                <a:ea typeface="Helvetica Neue"/>
                <a:cs typeface="Helvetica Neue"/>
                <a:sym typeface="Helvetica Neue"/>
              </a:rPr>
              <a:t>is waiting for</a:t>
            </a:r>
            <a:r>
              <a:rPr lang="en-US" sz="1800" b="0" i="1" u="none">
                <a:solidFill>
                  <a:schemeClr val="dk1"/>
                </a:solidFill>
                <a:latin typeface="Helvetica Neue"/>
                <a:ea typeface="Helvetica Neue"/>
                <a:cs typeface="Helvetica Neue"/>
                <a:sym typeface="Helvetica Neue"/>
              </a:rPr>
              <a:t> </a:t>
            </a:r>
            <a:r>
              <a:rPr lang="en-US" sz="1800" b="1" i="1" u="none">
                <a:solidFill>
                  <a:schemeClr val="dk1"/>
                </a:solidFill>
                <a:latin typeface="Helvetica Neue"/>
                <a:ea typeface="Helvetica Neue"/>
                <a:cs typeface="Helvetica Neue"/>
                <a:sym typeface="Helvetica Neue"/>
              </a:rPr>
              <a:t>P</a:t>
            </a:r>
            <a:r>
              <a:rPr lang="en-US" sz="1800" b="1" i="1" u="none" baseline="-25000">
                <a:solidFill>
                  <a:schemeClr val="dk1"/>
                </a:solidFill>
                <a:latin typeface="Helvetica Neue"/>
                <a:ea typeface="Helvetica Neue"/>
                <a:cs typeface="Helvetica Neue"/>
                <a:sym typeface="Helvetica Neue"/>
              </a:rPr>
              <a:t>j</a:t>
            </a:r>
            <a:br>
              <a:rPr lang="en-US" sz="1800" b="1" i="1" u="none">
                <a:solidFill>
                  <a:schemeClr val="dk1"/>
                </a:solidFill>
                <a:latin typeface="Helvetica Neue"/>
                <a:ea typeface="Helvetica Neue"/>
                <a:cs typeface="Helvetica Neue"/>
                <a:sym typeface="Helvetica Neue"/>
              </a:rPr>
            </a:br>
            <a:endParaRPr/>
          </a:p>
          <a:p>
            <a:pPr marL="342900" lvl="0" indent="-342900" algn="l" rtl="0">
              <a:lnSpc>
                <a:spcPct val="100000"/>
              </a:lnSpc>
              <a:spcBef>
                <a:spcPts val="630"/>
              </a:spcBef>
              <a:spcAft>
                <a:spcPts val="0"/>
              </a:spcAft>
              <a:buClr>
                <a:srgbClr val="993300"/>
              </a:buClr>
              <a:buSzPts val="1620"/>
              <a:buFont typeface="Arial"/>
              <a:buChar char="●"/>
            </a:pPr>
            <a:r>
              <a:rPr lang="en-US" sz="1800" b="0" i="0" u="none">
                <a:solidFill>
                  <a:schemeClr val="dk1"/>
                </a:solidFill>
                <a:latin typeface="Helvetica Neue"/>
                <a:ea typeface="Helvetica Neue"/>
                <a:cs typeface="Helvetica Neue"/>
                <a:sym typeface="Helvetica Neue"/>
              </a:rPr>
              <a:t>Periodically invoke an algorithm that searches for a cycle in the graph. If there is a cycle, there exists a deadlock</a:t>
            </a:r>
            <a:endParaRPr/>
          </a:p>
          <a:p>
            <a:pPr marL="342900" lvl="0" indent="-342900" algn="l" rtl="0">
              <a:lnSpc>
                <a:spcPct val="100000"/>
              </a:lnSpc>
              <a:spcBef>
                <a:spcPts val="630"/>
              </a:spcBef>
              <a:spcAft>
                <a:spcPts val="0"/>
              </a:spcAft>
              <a:buSzPts val="1620"/>
              <a:buNone/>
            </a:pPr>
            <a:endParaRPr sz="1800" b="0" i="0" u="none">
              <a:solidFill>
                <a:schemeClr val="dk1"/>
              </a:solidFill>
              <a:latin typeface="Helvetica Neue"/>
              <a:ea typeface="Helvetica Neue"/>
              <a:cs typeface="Helvetica Neue"/>
              <a:sym typeface="Helvetica Neue"/>
            </a:endParaRPr>
          </a:p>
          <a:p>
            <a:pPr marL="342900" lvl="0" indent="-342900" algn="l" rtl="0">
              <a:lnSpc>
                <a:spcPct val="100000"/>
              </a:lnSpc>
              <a:spcBef>
                <a:spcPts val="630"/>
              </a:spcBef>
              <a:spcAft>
                <a:spcPts val="0"/>
              </a:spcAft>
              <a:buClr>
                <a:srgbClr val="993300"/>
              </a:buClr>
              <a:buSzPts val="1620"/>
              <a:buFont typeface="Arial"/>
              <a:buChar char="●"/>
            </a:pPr>
            <a:r>
              <a:rPr lang="en-US" sz="1800" b="0" i="0" u="none">
                <a:solidFill>
                  <a:schemeClr val="dk1"/>
                </a:solidFill>
                <a:latin typeface="Helvetica Neue"/>
                <a:ea typeface="Helvetica Neue"/>
                <a:cs typeface="Helvetica Neue"/>
                <a:sym typeface="Helvetica Neue"/>
              </a:rPr>
              <a:t>An algorithm to detect a cycle in a graph requires an order of</a:t>
            </a:r>
            <a:r>
              <a:rPr lang="en-US" sz="1800" b="0" i="1" u="none">
                <a:solidFill>
                  <a:schemeClr val="dk1"/>
                </a:solidFill>
                <a:latin typeface="Helvetica Neue"/>
                <a:ea typeface="Helvetica Neue"/>
                <a:cs typeface="Helvetica Neue"/>
                <a:sym typeface="Helvetica Neue"/>
              </a:rPr>
              <a:t> </a:t>
            </a:r>
            <a:r>
              <a:rPr lang="en-US" sz="1800" b="1" i="1" u="none">
                <a:solidFill>
                  <a:schemeClr val="dk1"/>
                </a:solidFill>
                <a:latin typeface="Helvetica Neue"/>
                <a:ea typeface="Helvetica Neue"/>
                <a:cs typeface="Helvetica Neue"/>
                <a:sym typeface="Helvetica Neue"/>
              </a:rPr>
              <a:t>n</a:t>
            </a:r>
            <a:r>
              <a:rPr lang="en-US" sz="1800" b="1" i="0" u="none" baseline="30000">
                <a:solidFill>
                  <a:schemeClr val="dk1"/>
                </a:solidFill>
                <a:latin typeface="Helvetica Neue"/>
                <a:ea typeface="Helvetica Neue"/>
                <a:cs typeface="Helvetica Neue"/>
                <a:sym typeface="Helvetica Neue"/>
              </a:rPr>
              <a:t>2</a:t>
            </a:r>
            <a:r>
              <a:rPr lang="en-US" sz="1800" b="1" i="0" u="none">
                <a:solidFill>
                  <a:schemeClr val="dk1"/>
                </a:solidFill>
                <a:latin typeface="Helvetica Neue"/>
                <a:ea typeface="Helvetica Neue"/>
                <a:cs typeface="Helvetica Neue"/>
                <a:sym typeface="Helvetica Neue"/>
              </a:rPr>
              <a:t> </a:t>
            </a:r>
            <a:r>
              <a:rPr lang="en-US" sz="1800" b="0" i="0" u="none">
                <a:solidFill>
                  <a:schemeClr val="dk1"/>
                </a:solidFill>
                <a:latin typeface="Helvetica Neue"/>
                <a:ea typeface="Helvetica Neue"/>
                <a:cs typeface="Helvetica Neue"/>
                <a:sym typeface="Helvetica Neue"/>
              </a:rPr>
              <a:t>operations, where </a:t>
            </a:r>
            <a:r>
              <a:rPr lang="en-US" sz="1800" b="1" i="1" u="none">
                <a:solidFill>
                  <a:schemeClr val="dk1"/>
                </a:solidFill>
                <a:latin typeface="Helvetica Neue"/>
                <a:ea typeface="Helvetica Neue"/>
                <a:cs typeface="Helvetica Neue"/>
                <a:sym typeface="Helvetica Neue"/>
              </a:rPr>
              <a:t>n</a:t>
            </a:r>
            <a:r>
              <a:rPr lang="en-US" sz="1800" b="0" i="0" u="none">
                <a:solidFill>
                  <a:schemeClr val="dk1"/>
                </a:solidFill>
                <a:latin typeface="Helvetica Neue"/>
                <a:ea typeface="Helvetica Neue"/>
                <a:cs typeface="Helvetica Neue"/>
                <a:sym typeface="Helvetica Neue"/>
              </a:rPr>
              <a:t> is the number of vertices in the graph</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32" name="Google Shape;332;p49"/>
          <p:cNvSpPr txBox="1">
            <a:spLocks noGrp="1"/>
          </p:cNvSpPr>
          <p:nvPr>
            <p:ph type="title"/>
          </p:nvPr>
        </p:nvSpPr>
        <p:spPr>
          <a:xfrm>
            <a:off x="1236662" y="266700"/>
            <a:ext cx="7751700" cy="457200"/>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Clr>
                <a:srgbClr val="006699"/>
              </a:buClr>
              <a:buSzPts val="2400"/>
              <a:buFont typeface="Arial"/>
              <a:buNone/>
            </a:pPr>
            <a:r>
              <a:rPr lang="en-US" sz="2400" b="1" i="0" u="none">
                <a:solidFill>
                  <a:srgbClr val="006699"/>
                </a:solidFill>
                <a:latin typeface="Arial"/>
                <a:ea typeface="Arial"/>
                <a:cs typeface="Arial"/>
                <a:sym typeface="Arial"/>
              </a:rPr>
              <a:t>Resource-Allocation Graph and  Wait-for Graph</a:t>
            </a:r>
            <a:endParaRPr/>
          </a:p>
        </p:txBody>
      </p:sp>
      <p:sp>
        <p:nvSpPr>
          <p:cNvPr id="333" name="Google Shape;333;p49"/>
          <p:cNvSpPr txBox="1"/>
          <p:nvPr/>
        </p:nvSpPr>
        <p:spPr>
          <a:xfrm>
            <a:off x="1647825" y="5294312"/>
            <a:ext cx="2927400" cy="366600"/>
          </a:xfrm>
          <a:prstGeom prst="rect">
            <a:avLst/>
          </a:prstGeom>
          <a:noFill/>
          <a:ln>
            <a:noFill/>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Clr>
                <a:schemeClr val="dk1"/>
              </a:buClr>
              <a:buSzPts val="1800"/>
              <a:buFont typeface="Helvetica Neue"/>
              <a:buNone/>
            </a:pPr>
            <a:r>
              <a:rPr lang="en-US" sz="1800" b="0" i="0" u="none">
                <a:solidFill>
                  <a:schemeClr val="dk1"/>
                </a:solidFill>
                <a:latin typeface="Helvetica Neue"/>
                <a:ea typeface="Helvetica Neue"/>
                <a:cs typeface="Helvetica Neue"/>
                <a:sym typeface="Helvetica Neue"/>
              </a:rPr>
              <a:t>Resource-Allocation Graph</a:t>
            </a:r>
            <a:endParaRPr/>
          </a:p>
        </p:txBody>
      </p:sp>
      <p:sp>
        <p:nvSpPr>
          <p:cNvPr id="334" name="Google Shape;334;p49"/>
          <p:cNvSpPr txBox="1"/>
          <p:nvPr/>
        </p:nvSpPr>
        <p:spPr>
          <a:xfrm>
            <a:off x="4810125" y="5294312"/>
            <a:ext cx="3143400" cy="366600"/>
          </a:xfrm>
          <a:prstGeom prst="rect">
            <a:avLst/>
          </a:prstGeom>
          <a:noFill/>
          <a:ln>
            <a:noFill/>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Clr>
                <a:schemeClr val="dk1"/>
              </a:buClr>
              <a:buSzPts val="1800"/>
              <a:buFont typeface="Helvetica Neue"/>
              <a:buNone/>
            </a:pPr>
            <a:r>
              <a:rPr lang="en-US" sz="1800" b="0" i="0" u="none">
                <a:solidFill>
                  <a:schemeClr val="dk1"/>
                </a:solidFill>
                <a:latin typeface="Helvetica Neue"/>
                <a:ea typeface="Helvetica Neue"/>
                <a:cs typeface="Helvetica Neue"/>
                <a:sym typeface="Helvetica Neue"/>
              </a:rPr>
              <a:t>Corresponding wait-for graph</a:t>
            </a:r>
            <a:endParaRPr/>
          </a:p>
        </p:txBody>
      </p:sp>
      <p:pic>
        <p:nvPicPr>
          <p:cNvPr id="335" name="Google Shape;335;p49" descr="7"/>
          <p:cNvPicPr preferRelativeResize="0"/>
          <p:nvPr/>
        </p:nvPicPr>
        <p:blipFill rotWithShape="1">
          <a:blip r:embed="rId3">
            <a:alphaModFix/>
          </a:blip>
          <a:srcRect/>
          <a:stretch/>
        </p:blipFill>
        <p:spPr>
          <a:xfrm>
            <a:off x="1876425" y="1257300"/>
            <a:ext cx="5937249" cy="3830637"/>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sp>
        <p:nvSpPr>
          <p:cNvPr id="341" name="Google Shape;341;p50"/>
          <p:cNvSpPr txBox="1">
            <a:spLocks noGrp="1"/>
          </p:cNvSpPr>
          <p:nvPr>
            <p:ph type="title"/>
          </p:nvPr>
        </p:nvSpPr>
        <p:spPr>
          <a:xfrm>
            <a:off x="1428750" y="161925"/>
            <a:ext cx="7772400" cy="628800"/>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Clr>
                <a:srgbClr val="006699"/>
              </a:buClr>
              <a:buSzPts val="3200"/>
              <a:buFont typeface="Arial"/>
              <a:buNone/>
            </a:pPr>
            <a:r>
              <a:rPr lang="en-US" sz="3200" b="1" i="0" u="none">
                <a:solidFill>
                  <a:srgbClr val="006699"/>
                </a:solidFill>
                <a:latin typeface="Arial"/>
                <a:ea typeface="Arial"/>
                <a:cs typeface="Arial"/>
                <a:sym typeface="Arial"/>
              </a:rPr>
              <a:t>Several Instances of a Resource Type</a:t>
            </a:r>
            <a:endParaRPr/>
          </a:p>
        </p:txBody>
      </p:sp>
      <p:sp>
        <p:nvSpPr>
          <p:cNvPr id="342" name="Google Shape;342;p50"/>
          <p:cNvSpPr txBox="1">
            <a:spLocks noGrp="1"/>
          </p:cNvSpPr>
          <p:nvPr>
            <p:ph type="body" idx="1"/>
          </p:nvPr>
        </p:nvSpPr>
        <p:spPr>
          <a:xfrm>
            <a:off x="882650" y="1187450"/>
            <a:ext cx="7015200" cy="38514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993300"/>
              </a:buClr>
              <a:buSzPts val="1620"/>
              <a:buFont typeface="Arial"/>
              <a:buChar char="●"/>
            </a:pPr>
            <a:r>
              <a:rPr lang="en-US" sz="1800" b="1" i="0" u="none">
                <a:solidFill>
                  <a:srgbClr val="000000"/>
                </a:solidFill>
                <a:latin typeface="Helvetica Neue"/>
                <a:ea typeface="Helvetica Neue"/>
                <a:cs typeface="Helvetica Neue"/>
                <a:sym typeface="Helvetica Neue"/>
              </a:rPr>
              <a:t>Available</a:t>
            </a:r>
            <a:r>
              <a:rPr lang="en-US" sz="1800" b="0" i="1" u="none">
                <a:solidFill>
                  <a:schemeClr val="dk1"/>
                </a:solidFill>
                <a:latin typeface="Helvetica Neue"/>
                <a:ea typeface="Helvetica Neue"/>
                <a:cs typeface="Helvetica Neue"/>
                <a:sym typeface="Helvetica Neue"/>
              </a:rPr>
              <a:t>:</a:t>
            </a:r>
            <a:r>
              <a:rPr lang="en-US" sz="1800" b="0" i="0" u="none">
                <a:solidFill>
                  <a:schemeClr val="dk1"/>
                </a:solidFill>
                <a:latin typeface="Helvetica Neue"/>
                <a:ea typeface="Helvetica Neue"/>
                <a:cs typeface="Helvetica Neue"/>
                <a:sym typeface="Helvetica Neue"/>
              </a:rPr>
              <a:t>  A vector of length </a:t>
            </a:r>
            <a:r>
              <a:rPr lang="en-US" sz="1800" b="1" i="1" u="none">
                <a:solidFill>
                  <a:schemeClr val="dk1"/>
                </a:solidFill>
                <a:latin typeface="Helvetica Neue"/>
                <a:ea typeface="Helvetica Neue"/>
                <a:cs typeface="Helvetica Neue"/>
                <a:sym typeface="Helvetica Neue"/>
              </a:rPr>
              <a:t>m</a:t>
            </a:r>
            <a:r>
              <a:rPr lang="en-US" sz="1800" b="0" i="0" u="none">
                <a:solidFill>
                  <a:schemeClr val="dk1"/>
                </a:solidFill>
                <a:latin typeface="Helvetica Neue"/>
                <a:ea typeface="Helvetica Neue"/>
                <a:cs typeface="Helvetica Neue"/>
                <a:sym typeface="Helvetica Neue"/>
              </a:rPr>
              <a:t> indicates the number of available resources of each type</a:t>
            </a:r>
            <a:endParaRPr/>
          </a:p>
          <a:p>
            <a:pPr marL="342900" lvl="0" indent="-342900" algn="l" rtl="0">
              <a:lnSpc>
                <a:spcPct val="100000"/>
              </a:lnSpc>
              <a:spcBef>
                <a:spcPts val="630"/>
              </a:spcBef>
              <a:spcAft>
                <a:spcPts val="0"/>
              </a:spcAft>
              <a:buClr>
                <a:srgbClr val="993300"/>
              </a:buClr>
              <a:buSzPts val="1620"/>
              <a:buFont typeface="Arial"/>
              <a:buChar char="●"/>
            </a:pPr>
            <a:r>
              <a:rPr lang="en-US" sz="1800" b="1" i="0" u="none">
                <a:solidFill>
                  <a:srgbClr val="000000"/>
                </a:solidFill>
                <a:latin typeface="Helvetica Neue"/>
                <a:ea typeface="Helvetica Neue"/>
                <a:cs typeface="Helvetica Neue"/>
                <a:sym typeface="Helvetica Neue"/>
              </a:rPr>
              <a:t>Allocation</a:t>
            </a:r>
            <a:r>
              <a:rPr lang="en-US" sz="1800" b="0" i="1" u="none">
                <a:solidFill>
                  <a:schemeClr val="dk1"/>
                </a:solidFill>
                <a:latin typeface="Helvetica Neue"/>
                <a:ea typeface="Helvetica Neue"/>
                <a:cs typeface="Helvetica Neue"/>
                <a:sym typeface="Helvetica Neue"/>
              </a:rPr>
              <a:t>:</a:t>
            </a:r>
            <a:r>
              <a:rPr lang="en-US" sz="1800" b="0" i="0" u="none">
                <a:solidFill>
                  <a:schemeClr val="dk1"/>
                </a:solidFill>
                <a:latin typeface="Helvetica Neue"/>
                <a:ea typeface="Helvetica Neue"/>
                <a:cs typeface="Helvetica Neue"/>
                <a:sym typeface="Helvetica Neue"/>
              </a:rPr>
              <a:t>  An </a:t>
            </a:r>
            <a:r>
              <a:rPr lang="en-US" sz="1800" b="1" i="1" u="none">
                <a:solidFill>
                  <a:schemeClr val="dk1"/>
                </a:solidFill>
                <a:latin typeface="Helvetica Neue"/>
                <a:ea typeface="Helvetica Neue"/>
                <a:cs typeface="Helvetica Neue"/>
                <a:sym typeface="Helvetica Neue"/>
              </a:rPr>
              <a:t>n </a:t>
            </a:r>
            <a:r>
              <a:rPr lang="en-US" sz="1800" b="1" i="0" u="none">
                <a:solidFill>
                  <a:schemeClr val="dk1"/>
                </a:solidFill>
                <a:latin typeface="Helvetica Neue"/>
                <a:ea typeface="Helvetica Neue"/>
                <a:cs typeface="Helvetica Neue"/>
                <a:sym typeface="Helvetica Neue"/>
              </a:rPr>
              <a:t>x</a:t>
            </a:r>
            <a:r>
              <a:rPr lang="en-US" sz="1800" b="1" i="1" u="none">
                <a:solidFill>
                  <a:schemeClr val="dk1"/>
                </a:solidFill>
                <a:latin typeface="Helvetica Neue"/>
                <a:ea typeface="Helvetica Neue"/>
                <a:cs typeface="Helvetica Neue"/>
                <a:sym typeface="Helvetica Neue"/>
              </a:rPr>
              <a:t> m</a:t>
            </a:r>
            <a:r>
              <a:rPr lang="en-US" sz="1800" b="1" i="0" u="none">
                <a:solidFill>
                  <a:schemeClr val="dk1"/>
                </a:solidFill>
                <a:latin typeface="Helvetica Neue"/>
                <a:ea typeface="Helvetica Neue"/>
                <a:cs typeface="Helvetica Neue"/>
                <a:sym typeface="Helvetica Neue"/>
              </a:rPr>
              <a:t> </a:t>
            </a:r>
            <a:r>
              <a:rPr lang="en-US" sz="1800" b="0" i="0" u="none">
                <a:solidFill>
                  <a:schemeClr val="dk1"/>
                </a:solidFill>
                <a:latin typeface="Helvetica Neue"/>
                <a:ea typeface="Helvetica Neue"/>
                <a:cs typeface="Helvetica Neue"/>
                <a:sym typeface="Helvetica Neue"/>
              </a:rPr>
              <a:t>matrix defines the number of resources of each type currently allocated to each process</a:t>
            </a:r>
            <a:endParaRPr/>
          </a:p>
          <a:p>
            <a:pPr marL="342900" lvl="0" indent="-342900" algn="l" rtl="0">
              <a:lnSpc>
                <a:spcPct val="100000"/>
              </a:lnSpc>
              <a:spcBef>
                <a:spcPts val="630"/>
              </a:spcBef>
              <a:spcAft>
                <a:spcPts val="0"/>
              </a:spcAft>
              <a:buClr>
                <a:srgbClr val="993300"/>
              </a:buClr>
              <a:buSzPts val="1620"/>
              <a:buFont typeface="Arial"/>
              <a:buChar char="●"/>
            </a:pPr>
            <a:r>
              <a:rPr lang="en-US" sz="1800" b="1" i="0" u="none">
                <a:solidFill>
                  <a:srgbClr val="000000"/>
                </a:solidFill>
                <a:latin typeface="Helvetica Neue"/>
                <a:ea typeface="Helvetica Neue"/>
                <a:cs typeface="Helvetica Neue"/>
                <a:sym typeface="Helvetica Neue"/>
              </a:rPr>
              <a:t>Request</a:t>
            </a:r>
            <a:r>
              <a:rPr lang="en-US" sz="1800" b="0" i="1" u="none">
                <a:solidFill>
                  <a:schemeClr val="dk1"/>
                </a:solidFill>
                <a:latin typeface="Helvetica Neue"/>
                <a:ea typeface="Helvetica Neue"/>
                <a:cs typeface="Helvetica Neue"/>
                <a:sym typeface="Helvetica Neue"/>
              </a:rPr>
              <a:t>:</a:t>
            </a:r>
            <a:r>
              <a:rPr lang="en-US" sz="1800" b="0" i="0" u="none">
                <a:solidFill>
                  <a:schemeClr val="dk1"/>
                </a:solidFill>
                <a:latin typeface="Helvetica Neue"/>
                <a:ea typeface="Helvetica Neue"/>
                <a:cs typeface="Helvetica Neue"/>
                <a:sym typeface="Helvetica Neue"/>
              </a:rPr>
              <a:t>  An </a:t>
            </a:r>
            <a:r>
              <a:rPr lang="en-US" sz="1800" b="1" i="1" u="none">
                <a:solidFill>
                  <a:schemeClr val="dk1"/>
                </a:solidFill>
                <a:latin typeface="Helvetica Neue"/>
                <a:ea typeface="Helvetica Neue"/>
                <a:cs typeface="Helvetica Neue"/>
                <a:sym typeface="Helvetica Neue"/>
              </a:rPr>
              <a:t>n </a:t>
            </a:r>
            <a:r>
              <a:rPr lang="en-US" sz="1800" b="1" i="0" u="none">
                <a:solidFill>
                  <a:schemeClr val="dk1"/>
                </a:solidFill>
                <a:latin typeface="Helvetica Neue"/>
                <a:ea typeface="Helvetica Neue"/>
                <a:cs typeface="Helvetica Neue"/>
                <a:sym typeface="Helvetica Neue"/>
              </a:rPr>
              <a:t>x</a:t>
            </a:r>
            <a:r>
              <a:rPr lang="en-US" sz="1800" b="1" i="1" u="none">
                <a:solidFill>
                  <a:schemeClr val="dk1"/>
                </a:solidFill>
                <a:latin typeface="Helvetica Neue"/>
                <a:ea typeface="Helvetica Neue"/>
                <a:cs typeface="Helvetica Neue"/>
                <a:sym typeface="Helvetica Neue"/>
              </a:rPr>
              <a:t> m</a:t>
            </a:r>
            <a:r>
              <a:rPr lang="en-US" sz="1800" b="1" i="0" u="none">
                <a:solidFill>
                  <a:schemeClr val="dk1"/>
                </a:solidFill>
                <a:latin typeface="Helvetica Neue"/>
                <a:ea typeface="Helvetica Neue"/>
                <a:cs typeface="Helvetica Neue"/>
                <a:sym typeface="Helvetica Neue"/>
              </a:rPr>
              <a:t> </a:t>
            </a:r>
            <a:r>
              <a:rPr lang="en-US" sz="1800" b="0" i="0" u="none">
                <a:solidFill>
                  <a:schemeClr val="dk1"/>
                </a:solidFill>
                <a:latin typeface="Helvetica Neue"/>
                <a:ea typeface="Helvetica Neue"/>
                <a:cs typeface="Helvetica Neue"/>
                <a:sym typeface="Helvetica Neue"/>
              </a:rPr>
              <a:t>matrix indicates the current request  of each process.  If </a:t>
            </a:r>
            <a:r>
              <a:rPr lang="en-US" sz="1800" b="1" i="1" u="none">
                <a:solidFill>
                  <a:schemeClr val="dk1"/>
                </a:solidFill>
                <a:latin typeface="Helvetica Neue"/>
                <a:ea typeface="Helvetica Neue"/>
                <a:cs typeface="Helvetica Neue"/>
                <a:sym typeface="Helvetica Neue"/>
              </a:rPr>
              <a:t>Request </a:t>
            </a:r>
            <a:r>
              <a:rPr lang="en-US" sz="1800" b="1" i="0" u="none">
                <a:solidFill>
                  <a:schemeClr val="dk1"/>
                </a:solidFill>
                <a:latin typeface="Helvetica Neue"/>
                <a:ea typeface="Helvetica Neue"/>
                <a:cs typeface="Helvetica Neue"/>
                <a:sym typeface="Helvetica Neue"/>
              </a:rPr>
              <a:t>[</a:t>
            </a:r>
            <a:r>
              <a:rPr lang="en-US" sz="1800" b="1" i="1" u="none">
                <a:solidFill>
                  <a:schemeClr val="dk1"/>
                </a:solidFill>
                <a:latin typeface="Helvetica Neue"/>
                <a:ea typeface="Helvetica Neue"/>
                <a:cs typeface="Helvetica Neue"/>
                <a:sym typeface="Helvetica Neue"/>
              </a:rPr>
              <a:t>i</a:t>
            </a:r>
            <a:r>
              <a:rPr lang="en-US" sz="1800" b="1" i="0" u="none">
                <a:solidFill>
                  <a:schemeClr val="dk1"/>
                </a:solidFill>
                <a:latin typeface="Helvetica Neue"/>
                <a:ea typeface="Helvetica Neue"/>
                <a:cs typeface="Helvetica Neue"/>
                <a:sym typeface="Helvetica Neue"/>
              </a:rPr>
              <a:t>][</a:t>
            </a:r>
            <a:r>
              <a:rPr lang="en-US" sz="1800" b="1" i="1" u="none">
                <a:solidFill>
                  <a:schemeClr val="dk1"/>
                </a:solidFill>
                <a:latin typeface="Helvetica Neue"/>
                <a:ea typeface="Helvetica Neue"/>
                <a:cs typeface="Helvetica Neue"/>
                <a:sym typeface="Helvetica Neue"/>
              </a:rPr>
              <a:t>j</a:t>
            </a:r>
            <a:r>
              <a:rPr lang="en-US" sz="1800" b="1" i="0" u="none">
                <a:solidFill>
                  <a:schemeClr val="dk1"/>
                </a:solidFill>
                <a:latin typeface="Helvetica Neue"/>
                <a:ea typeface="Helvetica Neue"/>
                <a:cs typeface="Helvetica Neue"/>
                <a:sym typeface="Helvetica Neue"/>
              </a:rPr>
              <a:t>] = </a:t>
            </a:r>
            <a:r>
              <a:rPr lang="en-US" sz="1800" b="1" i="1" u="none">
                <a:solidFill>
                  <a:schemeClr val="dk1"/>
                </a:solidFill>
                <a:latin typeface="Helvetica Neue"/>
                <a:ea typeface="Helvetica Neue"/>
                <a:cs typeface="Helvetica Neue"/>
                <a:sym typeface="Helvetica Neue"/>
              </a:rPr>
              <a:t>k</a:t>
            </a:r>
            <a:r>
              <a:rPr lang="en-US" sz="1800" b="0" i="0" u="none">
                <a:solidFill>
                  <a:schemeClr val="dk1"/>
                </a:solidFill>
                <a:latin typeface="Helvetica Neue"/>
                <a:ea typeface="Helvetica Neue"/>
                <a:cs typeface="Helvetica Neue"/>
                <a:sym typeface="Helvetica Neue"/>
              </a:rPr>
              <a:t>, then process</a:t>
            </a:r>
            <a:r>
              <a:rPr lang="en-US" sz="1800" b="0" i="1" u="none">
                <a:solidFill>
                  <a:schemeClr val="dk1"/>
                </a:solidFill>
                <a:latin typeface="Helvetica Neue"/>
                <a:ea typeface="Helvetica Neue"/>
                <a:cs typeface="Helvetica Neue"/>
                <a:sym typeface="Helvetica Neue"/>
              </a:rPr>
              <a:t> </a:t>
            </a:r>
            <a:r>
              <a:rPr lang="en-US" sz="1800" b="1" i="1" u="none">
                <a:solidFill>
                  <a:schemeClr val="dk1"/>
                </a:solidFill>
                <a:latin typeface="Helvetica Neue"/>
                <a:ea typeface="Helvetica Neue"/>
                <a:cs typeface="Helvetica Neue"/>
                <a:sym typeface="Helvetica Neue"/>
              </a:rPr>
              <a:t>P</a:t>
            </a:r>
            <a:r>
              <a:rPr lang="en-US" sz="1800" b="1" i="1" u="none" baseline="-25000">
                <a:solidFill>
                  <a:schemeClr val="dk1"/>
                </a:solidFill>
                <a:latin typeface="Helvetica Neue"/>
                <a:ea typeface="Helvetica Neue"/>
                <a:cs typeface="Helvetica Neue"/>
                <a:sym typeface="Helvetica Neue"/>
              </a:rPr>
              <a:t>i</a:t>
            </a:r>
            <a:r>
              <a:rPr lang="en-US" sz="1800" b="0" i="0" u="none">
                <a:solidFill>
                  <a:schemeClr val="dk1"/>
                </a:solidFill>
                <a:latin typeface="Helvetica Neue"/>
                <a:ea typeface="Helvetica Neue"/>
                <a:cs typeface="Helvetica Neue"/>
                <a:sym typeface="Helvetica Neue"/>
              </a:rPr>
              <a:t> is requesting</a:t>
            </a:r>
            <a:r>
              <a:rPr lang="en-US" sz="1800" b="0" i="1" u="none">
                <a:solidFill>
                  <a:schemeClr val="dk1"/>
                </a:solidFill>
                <a:latin typeface="Helvetica Neue"/>
                <a:ea typeface="Helvetica Neue"/>
                <a:cs typeface="Helvetica Neue"/>
                <a:sym typeface="Helvetica Neue"/>
              </a:rPr>
              <a:t> </a:t>
            </a:r>
            <a:r>
              <a:rPr lang="en-US" sz="1800" b="1" i="1" u="none">
                <a:solidFill>
                  <a:schemeClr val="dk1"/>
                </a:solidFill>
                <a:latin typeface="Helvetica Neue"/>
                <a:ea typeface="Helvetica Neue"/>
                <a:cs typeface="Helvetica Neue"/>
                <a:sym typeface="Helvetica Neue"/>
              </a:rPr>
              <a:t>k</a:t>
            </a:r>
            <a:r>
              <a:rPr lang="en-US" sz="1800" b="0" i="0" u="none">
                <a:solidFill>
                  <a:schemeClr val="dk1"/>
                </a:solidFill>
                <a:latin typeface="Helvetica Neue"/>
                <a:ea typeface="Helvetica Neue"/>
                <a:cs typeface="Helvetica Neue"/>
                <a:sym typeface="Helvetica Neue"/>
              </a:rPr>
              <a:t> more instances of resource type </a:t>
            </a:r>
            <a:r>
              <a:rPr lang="en-US" sz="1800" b="1" i="1" u="none">
                <a:solidFill>
                  <a:schemeClr val="dk1"/>
                </a:solidFill>
                <a:latin typeface="Helvetica Neue"/>
                <a:ea typeface="Helvetica Neue"/>
                <a:cs typeface="Helvetica Neue"/>
                <a:sym typeface="Helvetica Neue"/>
              </a:rPr>
              <a:t>R</a:t>
            </a:r>
            <a:r>
              <a:rPr lang="en-US" sz="1800" b="1" i="1" u="none" baseline="-25000">
                <a:solidFill>
                  <a:schemeClr val="dk1"/>
                </a:solidFill>
                <a:latin typeface="Helvetica Neue"/>
                <a:ea typeface="Helvetica Neue"/>
                <a:cs typeface="Helvetica Neue"/>
                <a:sym typeface="Helvetica Neue"/>
              </a:rPr>
              <a:t>j</a:t>
            </a:r>
            <a:r>
              <a:rPr lang="en-US" sz="1800" b="0" i="0" u="none">
                <a:solidFill>
                  <a:schemeClr val="dk1"/>
                </a:solidFill>
                <a:latin typeface="Helvetica Neue"/>
                <a:ea typeface="Helvetica Neue"/>
                <a:cs typeface="Helvetica Neue"/>
                <a:sym typeface="Helvetica Neue"/>
              </a:rPr>
              <a:t>.</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348" name="Google Shape;348;p51"/>
          <p:cNvSpPr txBox="1">
            <a:spLocks noGrp="1"/>
          </p:cNvSpPr>
          <p:nvPr>
            <p:ph type="title"/>
          </p:nvPr>
        </p:nvSpPr>
        <p:spPr>
          <a:xfrm>
            <a:off x="787400" y="152400"/>
            <a:ext cx="7899300" cy="576300"/>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Clr>
                <a:srgbClr val="006699"/>
              </a:buClr>
              <a:buSzPts val="3200"/>
              <a:buFont typeface="Arial"/>
              <a:buNone/>
            </a:pPr>
            <a:r>
              <a:rPr lang="en-US" sz="3200" b="1" i="0" u="none">
                <a:solidFill>
                  <a:srgbClr val="006699"/>
                </a:solidFill>
                <a:latin typeface="Arial"/>
                <a:ea typeface="Arial"/>
                <a:cs typeface="Arial"/>
                <a:sym typeface="Arial"/>
              </a:rPr>
              <a:t>Detection Algorithm</a:t>
            </a:r>
            <a:endParaRPr/>
          </a:p>
        </p:txBody>
      </p:sp>
      <p:sp>
        <p:nvSpPr>
          <p:cNvPr id="349" name="Google Shape;349;p51"/>
          <p:cNvSpPr txBox="1">
            <a:spLocks noGrp="1"/>
          </p:cNvSpPr>
          <p:nvPr>
            <p:ph type="body" idx="1"/>
          </p:nvPr>
        </p:nvSpPr>
        <p:spPr>
          <a:xfrm>
            <a:off x="995362" y="1233487"/>
            <a:ext cx="7753500" cy="45306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SzPts val="1620"/>
              <a:buNone/>
            </a:pPr>
            <a:r>
              <a:rPr lang="en-US" sz="1800" b="0" i="0" u="none">
                <a:solidFill>
                  <a:schemeClr val="dk1"/>
                </a:solidFill>
                <a:latin typeface="Helvetica Neue"/>
                <a:ea typeface="Helvetica Neue"/>
                <a:cs typeface="Helvetica Neue"/>
                <a:sym typeface="Helvetica Neue"/>
              </a:rPr>
              <a:t>1.	Let </a:t>
            </a:r>
            <a:r>
              <a:rPr lang="en-US" sz="1800" b="1" i="1" u="none">
                <a:solidFill>
                  <a:schemeClr val="dk1"/>
                </a:solidFill>
                <a:latin typeface="Helvetica Neue"/>
                <a:ea typeface="Helvetica Neue"/>
                <a:cs typeface="Helvetica Neue"/>
                <a:sym typeface="Helvetica Neue"/>
              </a:rPr>
              <a:t>Work</a:t>
            </a:r>
            <a:r>
              <a:rPr lang="en-US" sz="1800" b="0" i="0" u="none">
                <a:solidFill>
                  <a:schemeClr val="dk1"/>
                </a:solidFill>
                <a:latin typeface="Helvetica Neue"/>
                <a:ea typeface="Helvetica Neue"/>
                <a:cs typeface="Helvetica Neue"/>
                <a:sym typeface="Helvetica Neue"/>
              </a:rPr>
              <a:t> and </a:t>
            </a:r>
            <a:r>
              <a:rPr lang="en-US" sz="1800" b="1" i="1" u="none">
                <a:solidFill>
                  <a:schemeClr val="dk1"/>
                </a:solidFill>
                <a:latin typeface="Helvetica Neue"/>
                <a:ea typeface="Helvetica Neue"/>
                <a:cs typeface="Helvetica Neue"/>
                <a:sym typeface="Helvetica Neue"/>
              </a:rPr>
              <a:t>Finish</a:t>
            </a:r>
            <a:r>
              <a:rPr lang="en-US" sz="1800" b="0" i="0" u="none">
                <a:solidFill>
                  <a:schemeClr val="dk1"/>
                </a:solidFill>
                <a:latin typeface="Helvetica Neue"/>
                <a:ea typeface="Helvetica Neue"/>
                <a:cs typeface="Helvetica Neue"/>
                <a:sym typeface="Helvetica Neue"/>
              </a:rPr>
              <a:t> be vectors of length </a:t>
            </a:r>
            <a:r>
              <a:rPr lang="en-US" sz="1800" b="1" i="1" u="none">
                <a:solidFill>
                  <a:schemeClr val="dk1"/>
                </a:solidFill>
                <a:latin typeface="Helvetica Neue"/>
                <a:ea typeface="Helvetica Neue"/>
                <a:cs typeface="Helvetica Neue"/>
                <a:sym typeface="Helvetica Neue"/>
              </a:rPr>
              <a:t>m</a:t>
            </a:r>
            <a:r>
              <a:rPr lang="en-US" sz="1800" b="0" i="0" u="none">
                <a:solidFill>
                  <a:schemeClr val="dk1"/>
                </a:solidFill>
                <a:latin typeface="Helvetica Neue"/>
                <a:ea typeface="Helvetica Neue"/>
                <a:cs typeface="Helvetica Neue"/>
                <a:sym typeface="Helvetica Neue"/>
              </a:rPr>
              <a:t> and </a:t>
            </a:r>
            <a:r>
              <a:rPr lang="en-US" sz="1800" b="1" i="1" u="none">
                <a:solidFill>
                  <a:schemeClr val="dk1"/>
                </a:solidFill>
                <a:latin typeface="Helvetica Neue"/>
                <a:ea typeface="Helvetica Neue"/>
                <a:cs typeface="Helvetica Neue"/>
                <a:sym typeface="Helvetica Neue"/>
              </a:rPr>
              <a:t>n</a:t>
            </a:r>
            <a:r>
              <a:rPr lang="en-US" sz="1800" b="0" i="0" u="none">
                <a:solidFill>
                  <a:schemeClr val="dk1"/>
                </a:solidFill>
                <a:latin typeface="Helvetica Neue"/>
                <a:ea typeface="Helvetica Neue"/>
                <a:cs typeface="Helvetica Neue"/>
                <a:sym typeface="Helvetica Neue"/>
              </a:rPr>
              <a:t>, respectively Initialize:</a:t>
            </a:r>
            <a:endParaRPr/>
          </a:p>
          <a:p>
            <a:pPr marL="850900" lvl="1" indent="-393700" algn="l" rtl="0">
              <a:lnSpc>
                <a:spcPct val="100000"/>
              </a:lnSpc>
              <a:spcBef>
                <a:spcPts val="630"/>
              </a:spcBef>
              <a:spcAft>
                <a:spcPts val="0"/>
              </a:spcAft>
              <a:buSzPts val="1440"/>
              <a:buNone/>
            </a:pPr>
            <a:r>
              <a:rPr lang="en-US" sz="1800" b="0" i="0" u="none">
                <a:solidFill>
                  <a:schemeClr val="dk1"/>
                </a:solidFill>
                <a:latin typeface="Helvetica Neue"/>
                <a:ea typeface="Helvetica Neue"/>
                <a:cs typeface="Helvetica Neue"/>
                <a:sym typeface="Helvetica Neue"/>
              </a:rPr>
              <a:t>(a) </a:t>
            </a:r>
            <a:r>
              <a:rPr lang="en-US" sz="1800" b="1" i="1" u="none">
                <a:solidFill>
                  <a:schemeClr val="dk1"/>
                </a:solidFill>
                <a:latin typeface="Helvetica Neue"/>
                <a:ea typeface="Helvetica Neue"/>
                <a:cs typeface="Helvetica Neue"/>
                <a:sym typeface="Helvetica Neue"/>
              </a:rPr>
              <a:t>Work</a:t>
            </a:r>
            <a:r>
              <a:rPr lang="en-US" sz="1800" b="1" i="0" u="none">
                <a:solidFill>
                  <a:schemeClr val="dk1"/>
                </a:solidFill>
                <a:latin typeface="Helvetica Neue"/>
                <a:ea typeface="Helvetica Neue"/>
                <a:cs typeface="Helvetica Neue"/>
                <a:sym typeface="Helvetica Neue"/>
              </a:rPr>
              <a:t> = </a:t>
            </a:r>
            <a:r>
              <a:rPr lang="en-US" sz="1800" b="1" i="1" u="none">
                <a:solidFill>
                  <a:schemeClr val="dk1"/>
                </a:solidFill>
                <a:latin typeface="Helvetica Neue"/>
                <a:ea typeface="Helvetica Neue"/>
                <a:cs typeface="Helvetica Neue"/>
                <a:sym typeface="Helvetica Neue"/>
              </a:rPr>
              <a:t>Available</a:t>
            </a:r>
            <a:endParaRPr sz="1800" b="1" i="0" u="none">
              <a:solidFill>
                <a:schemeClr val="dk1"/>
              </a:solidFill>
              <a:latin typeface="Helvetica Neue"/>
              <a:ea typeface="Helvetica Neue"/>
              <a:cs typeface="Helvetica Neue"/>
              <a:sym typeface="Helvetica Neue"/>
            </a:endParaRPr>
          </a:p>
          <a:p>
            <a:pPr marL="850900" lvl="1" indent="-393700" algn="l" rtl="0">
              <a:lnSpc>
                <a:spcPct val="100000"/>
              </a:lnSpc>
              <a:spcBef>
                <a:spcPts val="630"/>
              </a:spcBef>
              <a:spcAft>
                <a:spcPts val="0"/>
              </a:spcAft>
              <a:buSzPts val="1440"/>
              <a:buNone/>
            </a:pPr>
            <a:r>
              <a:rPr lang="en-US" sz="1800" b="0" i="0" u="none">
                <a:solidFill>
                  <a:schemeClr val="dk1"/>
                </a:solidFill>
                <a:latin typeface="Helvetica Neue"/>
                <a:ea typeface="Helvetica Neue"/>
                <a:cs typeface="Helvetica Neue"/>
                <a:sym typeface="Helvetica Neue"/>
              </a:rPr>
              <a:t>(b)	For </a:t>
            </a:r>
            <a:r>
              <a:rPr lang="en-US" sz="1800" b="1" i="1" u="none">
                <a:solidFill>
                  <a:schemeClr val="dk1"/>
                </a:solidFill>
                <a:latin typeface="Helvetica Neue"/>
                <a:ea typeface="Helvetica Neue"/>
                <a:cs typeface="Helvetica Neue"/>
                <a:sym typeface="Helvetica Neue"/>
              </a:rPr>
              <a:t>i</a:t>
            </a:r>
            <a:r>
              <a:rPr lang="en-US" sz="1800" b="1" i="0" u="none">
                <a:solidFill>
                  <a:schemeClr val="dk1"/>
                </a:solidFill>
                <a:latin typeface="Helvetica Neue"/>
                <a:ea typeface="Helvetica Neue"/>
                <a:cs typeface="Helvetica Neue"/>
                <a:sym typeface="Helvetica Neue"/>
              </a:rPr>
              <a:t> = 1,2, …,</a:t>
            </a:r>
            <a:r>
              <a:rPr lang="en-US" sz="1800" b="1" i="1" u="none">
                <a:solidFill>
                  <a:schemeClr val="dk1"/>
                </a:solidFill>
                <a:latin typeface="Helvetica Neue"/>
                <a:ea typeface="Helvetica Neue"/>
                <a:cs typeface="Helvetica Neue"/>
                <a:sym typeface="Helvetica Neue"/>
              </a:rPr>
              <a:t> n</a:t>
            </a:r>
            <a:r>
              <a:rPr lang="en-US" sz="1800" b="0" i="0" u="none">
                <a:solidFill>
                  <a:schemeClr val="dk1"/>
                </a:solidFill>
                <a:latin typeface="Helvetica Neue"/>
                <a:ea typeface="Helvetica Neue"/>
                <a:cs typeface="Helvetica Neue"/>
                <a:sym typeface="Helvetica Neue"/>
              </a:rPr>
              <a:t>, if </a:t>
            </a:r>
            <a:r>
              <a:rPr lang="en-US" sz="1800" b="1" i="1" u="none">
                <a:solidFill>
                  <a:schemeClr val="dk1"/>
                </a:solidFill>
                <a:latin typeface="Helvetica Neue"/>
                <a:ea typeface="Helvetica Neue"/>
                <a:cs typeface="Helvetica Neue"/>
                <a:sym typeface="Helvetica Neue"/>
              </a:rPr>
              <a:t>Allocation</a:t>
            </a:r>
            <a:r>
              <a:rPr lang="en-US" sz="1800" b="1" i="1" u="none" baseline="-25000">
                <a:solidFill>
                  <a:schemeClr val="dk1"/>
                </a:solidFill>
                <a:latin typeface="Helvetica Neue"/>
                <a:ea typeface="Helvetica Neue"/>
                <a:cs typeface="Helvetica Neue"/>
                <a:sym typeface="Helvetica Neue"/>
              </a:rPr>
              <a:t>i</a:t>
            </a:r>
            <a:r>
              <a:rPr lang="en-US" sz="1800" b="1" i="0" u="none">
                <a:solidFill>
                  <a:schemeClr val="dk1"/>
                </a:solidFill>
                <a:latin typeface="Helvetica Neue"/>
                <a:ea typeface="Helvetica Neue"/>
                <a:cs typeface="Helvetica Neue"/>
                <a:sym typeface="Helvetica Neue"/>
              </a:rPr>
              <a:t> ≠ 0</a:t>
            </a:r>
            <a:r>
              <a:rPr lang="en-US" sz="1800" b="0" i="0" u="none">
                <a:solidFill>
                  <a:schemeClr val="dk1"/>
                </a:solidFill>
                <a:latin typeface="Helvetica Neue"/>
                <a:ea typeface="Helvetica Neue"/>
                <a:cs typeface="Helvetica Neue"/>
                <a:sym typeface="Helvetica Neue"/>
              </a:rPr>
              <a:t>, then </a:t>
            </a:r>
            <a:br>
              <a:rPr lang="en-US" sz="1800" b="0" i="0" u="none">
                <a:solidFill>
                  <a:schemeClr val="dk1"/>
                </a:solidFill>
                <a:latin typeface="Helvetica Neue"/>
                <a:ea typeface="Helvetica Neue"/>
                <a:cs typeface="Helvetica Neue"/>
                <a:sym typeface="Helvetica Neue"/>
              </a:rPr>
            </a:br>
            <a:r>
              <a:rPr lang="en-US" sz="1800" b="1" i="1" u="none">
                <a:solidFill>
                  <a:schemeClr val="dk1"/>
                </a:solidFill>
                <a:latin typeface="Helvetica Neue"/>
                <a:ea typeface="Helvetica Neue"/>
                <a:cs typeface="Helvetica Neue"/>
                <a:sym typeface="Helvetica Neue"/>
              </a:rPr>
              <a:t>Finish</a:t>
            </a:r>
            <a:r>
              <a:rPr lang="en-US" sz="1800" b="1" i="0" u="none">
                <a:solidFill>
                  <a:schemeClr val="dk1"/>
                </a:solidFill>
                <a:latin typeface="Helvetica Neue"/>
                <a:ea typeface="Helvetica Neue"/>
                <a:cs typeface="Helvetica Neue"/>
                <a:sym typeface="Helvetica Neue"/>
              </a:rPr>
              <a:t>[i] </a:t>
            </a:r>
            <a:r>
              <a:rPr lang="en-US" sz="1800" b="1" i="1" u="none">
                <a:solidFill>
                  <a:schemeClr val="dk1"/>
                </a:solidFill>
                <a:latin typeface="Helvetica Neue"/>
                <a:ea typeface="Helvetica Neue"/>
                <a:cs typeface="Helvetica Neue"/>
                <a:sym typeface="Helvetica Neue"/>
              </a:rPr>
              <a:t>= false</a:t>
            </a:r>
            <a:r>
              <a:rPr lang="en-US" sz="1800" b="0" i="0" u="none">
                <a:solidFill>
                  <a:schemeClr val="dk1"/>
                </a:solidFill>
                <a:latin typeface="Helvetica Neue"/>
                <a:ea typeface="Helvetica Neue"/>
                <a:cs typeface="Helvetica Neue"/>
                <a:sym typeface="Helvetica Neue"/>
              </a:rPr>
              <a:t>; otherwise, </a:t>
            </a:r>
            <a:r>
              <a:rPr lang="en-US" sz="1800" b="1" i="1" u="none">
                <a:solidFill>
                  <a:schemeClr val="dk1"/>
                </a:solidFill>
                <a:latin typeface="Helvetica Neue"/>
                <a:ea typeface="Helvetica Neue"/>
                <a:cs typeface="Helvetica Neue"/>
                <a:sym typeface="Helvetica Neue"/>
              </a:rPr>
              <a:t>Finish</a:t>
            </a:r>
            <a:r>
              <a:rPr lang="en-US" sz="1800" b="1" i="0" u="none">
                <a:solidFill>
                  <a:schemeClr val="dk1"/>
                </a:solidFill>
                <a:latin typeface="Helvetica Neue"/>
                <a:ea typeface="Helvetica Neue"/>
                <a:cs typeface="Helvetica Neue"/>
                <a:sym typeface="Helvetica Neue"/>
              </a:rPr>
              <a:t>[i] = </a:t>
            </a:r>
            <a:r>
              <a:rPr lang="en-US" sz="1800" b="1" i="1" u="none">
                <a:solidFill>
                  <a:schemeClr val="dk1"/>
                </a:solidFill>
                <a:latin typeface="Helvetica Neue"/>
                <a:ea typeface="Helvetica Neue"/>
                <a:cs typeface="Helvetica Neue"/>
                <a:sym typeface="Helvetica Neue"/>
              </a:rPr>
              <a:t>true</a:t>
            </a:r>
            <a:endParaRPr/>
          </a:p>
          <a:p>
            <a:pPr marL="850900" lvl="1" indent="-393700" algn="l" rtl="0">
              <a:lnSpc>
                <a:spcPct val="100000"/>
              </a:lnSpc>
              <a:spcBef>
                <a:spcPts val="630"/>
              </a:spcBef>
              <a:spcAft>
                <a:spcPts val="0"/>
              </a:spcAft>
              <a:buSzPts val="1440"/>
              <a:buNone/>
            </a:pPr>
            <a:endParaRPr sz="1800" b="0" i="0" u="none">
              <a:solidFill>
                <a:schemeClr val="dk1"/>
              </a:solidFill>
              <a:latin typeface="Helvetica Neue"/>
              <a:ea typeface="Helvetica Neue"/>
              <a:cs typeface="Helvetica Neue"/>
              <a:sym typeface="Helvetica Neue"/>
            </a:endParaRPr>
          </a:p>
          <a:p>
            <a:pPr marL="342900" lvl="0" indent="-342900" algn="l" rtl="0">
              <a:lnSpc>
                <a:spcPct val="100000"/>
              </a:lnSpc>
              <a:spcBef>
                <a:spcPts val="630"/>
              </a:spcBef>
              <a:spcAft>
                <a:spcPts val="0"/>
              </a:spcAft>
              <a:buSzPts val="1620"/>
              <a:buNone/>
            </a:pPr>
            <a:r>
              <a:rPr lang="en-US" sz="1800" b="0" i="0" u="none">
                <a:solidFill>
                  <a:schemeClr val="dk1"/>
                </a:solidFill>
                <a:latin typeface="Helvetica Neue"/>
                <a:ea typeface="Helvetica Neue"/>
                <a:cs typeface="Helvetica Neue"/>
                <a:sym typeface="Helvetica Neue"/>
              </a:rPr>
              <a:t>2.	Find an index </a:t>
            </a:r>
            <a:r>
              <a:rPr lang="en-US" sz="1800" b="1" i="1" u="none">
                <a:solidFill>
                  <a:schemeClr val="dk1"/>
                </a:solidFill>
                <a:latin typeface="Helvetica Neue"/>
                <a:ea typeface="Helvetica Neue"/>
                <a:cs typeface="Helvetica Neue"/>
                <a:sym typeface="Helvetica Neue"/>
              </a:rPr>
              <a:t>i</a:t>
            </a:r>
            <a:r>
              <a:rPr lang="en-US" sz="1800" b="0" i="1" u="none">
                <a:solidFill>
                  <a:schemeClr val="dk1"/>
                </a:solidFill>
                <a:latin typeface="Helvetica Neue"/>
                <a:ea typeface="Helvetica Neue"/>
                <a:cs typeface="Helvetica Neue"/>
                <a:sym typeface="Helvetica Neue"/>
              </a:rPr>
              <a:t> </a:t>
            </a:r>
            <a:r>
              <a:rPr lang="en-US" sz="1800" b="0" i="0" u="none">
                <a:solidFill>
                  <a:schemeClr val="dk1"/>
                </a:solidFill>
                <a:latin typeface="Helvetica Neue"/>
                <a:ea typeface="Helvetica Neue"/>
                <a:cs typeface="Helvetica Neue"/>
                <a:sym typeface="Helvetica Neue"/>
              </a:rPr>
              <a:t>such that both:</a:t>
            </a:r>
            <a:endParaRPr/>
          </a:p>
          <a:p>
            <a:pPr marL="850900" lvl="1" indent="-393700" algn="l" rtl="0">
              <a:lnSpc>
                <a:spcPct val="100000"/>
              </a:lnSpc>
              <a:spcBef>
                <a:spcPts val="630"/>
              </a:spcBef>
              <a:spcAft>
                <a:spcPts val="0"/>
              </a:spcAft>
              <a:buSzPts val="1440"/>
              <a:buNone/>
            </a:pPr>
            <a:r>
              <a:rPr lang="en-US" sz="1800" b="0" i="0" u="none">
                <a:solidFill>
                  <a:schemeClr val="dk1"/>
                </a:solidFill>
                <a:latin typeface="Helvetica Neue"/>
                <a:ea typeface="Helvetica Neue"/>
                <a:cs typeface="Helvetica Neue"/>
                <a:sym typeface="Helvetica Neue"/>
              </a:rPr>
              <a:t>(a)	</a:t>
            </a:r>
            <a:r>
              <a:rPr lang="en-US" sz="1800" b="1" i="1" u="none">
                <a:solidFill>
                  <a:schemeClr val="dk1"/>
                </a:solidFill>
                <a:latin typeface="Helvetica Neue"/>
                <a:ea typeface="Helvetica Neue"/>
                <a:cs typeface="Helvetica Neue"/>
                <a:sym typeface="Helvetica Neue"/>
              </a:rPr>
              <a:t>Finish</a:t>
            </a:r>
            <a:r>
              <a:rPr lang="en-US" sz="1800" b="1" i="0" u="none">
                <a:solidFill>
                  <a:schemeClr val="dk1"/>
                </a:solidFill>
                <a:latin typeface="Helvetica Neue"/>
                <a:ea typeface="Helvetica Neue"/>
                <a:cs typeface="Helvetica Neue"/>
                <a:sym typeface="Helvetica Neue"/>
              </a:rPr>
              <a:t>[</a:t>
            </a:r>
            <a:r>
              <a:rPr lang="en-US" sz="1800" b="1" i="1" u="none">
                <a:solidFill>
                  <a:schemeClr val="dk1"/>
                </a:solidFill>
                <a:latin typeface="Helvetica Neue"/>
                <a:ea typeface="Helvetica Neue"/>
                <a:cs typeface="Helvetica Neue"/>
                <a:sym typeface="Helvetica Neue"/>
              </a:rPr>
              <a:t>i</a:t>
            </a:r>
            <a:r>
              <a:rPr lang="en-US" sz="1800" b="1" i="0" u="none">
                <a:solidFill>
                  <a:schemeClr val="dk1"/>
                </a:solidFill>
                <a:latin typeface="Helvetica Neue"/>
                <a:ea typeface="Helvetica Neue"/>
                <a:cs typeface="Helvetica Neue"/>
                <a:sym typeface="Helvetica Neue"/>
              </a:rPr>
              <a:t>] == </a:t>
            </a:r>
            <a:r>
              <a:rPr lang="en-US" sz="1800" b="1" i="1" u="none">
                <a:solidFill>
                  <a:schemeClr val="dk1"/>
                </a:solidFill>
                <a:latin typeface="Helvetica Neue"/>
                <a:ea typeface="Helvetica Neue"/>
                <a:cs typeface="Helvetica Neue"/>
                <a:sym typeface="Helvetica Neue"/>
              </a:rPr>
              <a:t>false</a:t>
            </a:r>
            <a:endParaRPr sz="1800" b="1" i="0" u="none">
              <a:solidFill>
                <a:schemeClr val="dk1"/>
              </a:solidFill>
              <a:latin typeface="Helvetica Neue"/>
              <a:ea typeface="Helvetica Neue"/>
              <a:cs typeface="Helvetica Neue"/>
              <a:sym typeface="Helvetica Neue"/>
            </a:endParaRPr>
          </a:p>
          <a:p>
            <a:pPr marL="850900" lvl="1" indent="-393700" algn="l" rtl="0">
              <a:lnSpc>
                <a:spcPct val="100000"/>
              </a:lnSpc>
              <a:spcBef>
                <a:spcPts val="630"/>
              </a:spcBef>
              <a:spcAft>
                <a:spcPts val="0"/>
              </a:spcAft>
              <a:buSzPts val="1440"/>
              <a:buNone/>
            </a:pPr>
            <a:r>
              <a:rPr lang="en-US" sz="1800" b="0" i="0" u="none">
                <a:solidFill>
                  <a:schemeClr val="dk1"/>
                </a:solidFill>
                <a:latin typeface="Helvetica Neue"/>
                <a:ea typeface="Helvetica Neue"/>
                <a:cs typeface="Helvetica Neue"/>
                <a:sym typeface="Helvetica Neue"/>
              </a:rPr>
              <a:t>(b)	</a:t>
            </a:r>
            <a:r>
              <a:rPr lang="en-US" sz="1800" b="1" i="1" u="none">
                <a:solidFill>
                  <a:schemeClr val="dk1"/>
                </a:solidFill>
                <a:latin typeface="Helvetica Neue"/>
                <a:ea typeface="Helvetica Neue"/>
                <a:cs typeface="Helvetica Neue"/>
                <a:sym typeface="Helvetica Neue"/>
              </a:rPr>
              <a:t>Request</a:t>
            </a:r>
            <a:r>
              <a:rPr lang="en-US" sz="1800" b="1" i="1" u="none" baseline="-25000">
                <a:solidFill>
                  <a:schemeClr val="dk1"/>
                </a:solidFill>
                <a:latin typeface="Helvetica Neue"/>
                <a:ea typeface="Helvetica Neue"/>
                <a:cs typeface="Helvetica Neue"/>
                <a:sym typeface="Helvetica Neue"/>
              </a:rPr>
              <a:t>i</a:t>
            </a:r>
            <a:r>
              <a:rPr lang="en-US" sz="1800" b="1" i="0" u="none">
                <a:solidFill>
                  <a:schemeClr val="dk1"/>
                </a:solidFill>
                <a:latin typeface="Helvetica Neue"/>
                <a:ea typeface="Helvetica Neue"/>
                <a:cs typeface="Helvetica Neue"/>
                <a:sym typeface="Helvetica Neue"/>
              </a:rPr>
              <a:t> ≤ </a:t>
            </a:r>
            <a:r>
              <a:rPr lang="en-US" sz="1800" b="1" i="1" u="none">
                <a:solidFill>
                  <a:schemeClr val="dk1"/>
                </a:solidFill>
                <a:latin typeface="Helvetica Neue"/>
                <a:ea typeface="Helvetica Neue"/>
                <a:cs typeface="Helvetica Neue"/>
                <a:sym typeface="Helvetica Neue"/>
              </a:rPr>
              <a:t>Work</a:t>
            </a:r>
            <a:br>
              <a:rPr lang="en-US" sz="1800" b="1" i="1" u="none">
                <a:solidFill>
                  <a:schemeClr val="dk1"/>
                </a:solidFill>
                <a:latin typeface="Helvetica Neue"/>
                <a:ea typeface="Helvetica Neue"/>
                <a:cs typeface="Helvetica Neue"/>
                <a:sym typeface="Helvetica Neue"/>
              </a:rPr>
            </a:br>
            <a:endParaRPr sz="1800" b="1" i="0" u="none">
              <a:solidFill>
                <a:schemeClr val="dk1"/>
              </a:solidFill>
              <a:latin typeface="Helvetica Neue"/>
              <a:ea typeface="Helvetica Neue"/>
              <a:cs typeface="Helvetica Neue"/>
              <a:sym typeface="Helvetica Neue"/>
            </a:endParaRPr>
          </a:p>
          <a:p>
            <a:pPr marL="850900" lvl="1" indent="-393700" algn="l" rtl="0">
              <a:lnSpc>
                <a:spcPct val="100000"/>
              </a:lnSpc>
              <a:spcBef>
                <a:spcPts val="630"/>
              </a:spcBef>
              <a:spcAft>
                <a:spcPts val="0"/>
              </a:spcAft>
              <a:buSzPts val="1440"/>
              <a:buNone/>
            </a:pPr>
            <a:r>
              <a:rPr lang="en-US" sz="1800" b="0" i="0" u="none">
                <a:solidFill>
                  <a:schemeClr val="dk1"/>
                </a:solidFill>
                <a:latin typeface="Helvetica Neue"/>
                <a:ea typeface="Helvetica Neue"/>
                <a:cs typeface="Helvetica Neue"/>
                <a:sym typeface="Helvetica Neue"/>
              </a:rPr>
              <a:t>If no such </a:t>
            </a:r>
            <a:r>
              <a:rPr lang="en-US" sz="1800" b="1" i="1" u="none">
                <a:solidFill>
                  <a:schemeClr val="dk1"/>
                </a:solidFill>
                <a:latin typeface="Helvetica Neue"/>
                <a:ea typeface="Helvetica Neue"/>
                <a:cs typeface="Helvetica Neue"/>
                <a:sym typeface="Helvetica Neue"/>
              </a:rPr>
              <a:t>i</a:t>
            </a:r>
            <a:r>
              <a:rPr lang="en-US" sz="1800" b="1" i="0" u="none">
                <a:solidFill>
                  <a:schemeClr val="dk1"/>
                </a:solidFill>
                <a:latin typeface="Helvetica Neue"/>
                <a:ea typeface="Helvetica Neue"/>
                <a:cs typeface="Helvetica Neue"/>
                <a:sym typeface="Helvetica Neue"/>
              </a:rPr>
              <a:t> </a:t>
            </a:r>
            <a:r>
              <a:rPr lang="en-US" sz="1800" b="0" i="0" u="none">
                <a:solidFill>
                  <a:schemeClr val="dk1"/>
                </a:solidFill>
                <a:latin typeface="Helvetica Neue"/>
                <a:ea typeface="Helvetica Neue"/>
                <a:cs typeface="Helvetica Neue"/>
                <a:sym typeface="Helvetica Neue"/>
              </a:rPr>
              <a:t>exists, go to step 4</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54"/>
        <p:cNvGrpSpPr/>
        <p:nvPr/>
      </p:nvGrpSpPr>
      <p:grpSpPr>
        <a:xfrm>
          <a:off x="0" y="0"/>
          <a:ext cx="0" cy="0"/>
          <a:chOff x="0" y="0"/>
          <a:chExt cx="0" cy="0"/>
        </a:xfrm>
      </p:grpSpPr>
      <p:sp>
        <p:nvSpPr>
          <p:cNvPr id="355" name="Google Shape;355;p52"/>
          <p:cNvSpPr txBox="1">
            <a:spLocks noGrp="1"/>
          </p:cNvSpPr>
          <p:nvPr>
            <p:ph type="title"/>
          </p:nvPr>
        </p:nvSpPr>
        <p:spPr>
          <a:xfrm>
            <a:off x="1128712" y="214312"/>
            <a:ext cx="7558200" cy="576300"/>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Clr>
                <a:srgbClr val="006699"/>
              </a:buClr>
              <a:buSzPts val="3200"/>
              <a:buFont typeface="Arial"/>
              <a:buNone/>
            </a:pPr>
            <a:r>
              <a:rPr lang="en-US" sz="3200" b="1" i="0" u="none">
                <a:solidFill>
                  <a:srgbClr val="006699"/>
                </a:solidFill>
                <a:latin typeface="Arial"/>
                <a:ea typeface="Arial"/>
                <a:cs typeface="Arial"/>
                <a:sym typeface="Arial"/>
              </a:rPr>
              <a:t>Detection Algorithm (Cont.)</a:t>
            </a:r>
            <a:endParaRPr/>
          </a:p>
        </p:txBody>
      </p:sp>
      <p:sp>
        <p:nvSpPr>
          <p:cNvPr id="356" name="Google Shape;356;p52"/>
          <p:cNvSpPr txBox="1">
            <a:spLocks noGrp="1"/>
          </p:cNvSpPr>
          <p:nvPr>
            <p:ph type="body" idx="1"/>
          </p:nvPr>
        </p:nvSpPr>
        <p:spPr>
          <a:xfrm>
            <a:off x="947737" y="1171575"/>
            <a:ext cx="7218300" cy="2297100"/>
          </a:xfrm>
          <a:prstGeom prst="rect">
            <a:avLst/>
          </a:prstGeom>
          <a:noFill/>
          <a:ln>
            <a:noFill/>
          </a:ln>
        </p:spPr>
        <p:txBody>
          <a:bodyPr spcFirstLastPara="1" wrap="square" lIns="91425" tIns="45700" rIns="91425" bIns="45700" anchor="t" anchorCtr="0">
            <a:noAutofit/>
          </a:bodyPr>
          <a:lstStyle/>
          <a:p>
            <a:pPr marL="342900" lvl="0" indent="-342900" algn="l" rtl="0">
              <a:lnSpc>
                <a:spcPct val="90000"/>
              </a:lnSpc>
              <a:spcBef>
                <a:spcPts val="0"/>
              </a:spcBef>
              <a:spcAft>
                <a:spcPts val="0"/>
              </a:spcAft>
              <a:buSzPts val="1620"/>
              <a:buNone/>
            </a:pPr>
            <a:r>
              <a:rPr lang="en-US" sz="1800" b="0" i="0" u="none">
                <a:solidFill>
                  <a:schemeClr val="dk1"/>
                </a:solidFill>
                <a:latin typeface="Helvetica Neue"/>
                <a:ea typeface="Helvetica Neue"/>
                <a:cs typeface="Helvetica Neue"/>
                <a:sym typeface="Helvetica Neue"/>
              </a:rPr>
              <a:t>3.	</a:t>
            </a:r>
            <a:r>
              <a:rPr lang="en-US" sz="1800" b="1" i="1" u="none">
                <a:solidFill>
                  <a:schemeClr val="dk1"/>
                </a:solidFill>
                <a:latin typeface="Helvetica Neue"/>
                <a:ea typeface="Helvetica Neue"/>
                <a:cs typeface="Helvetica Neue"/>
                <a:sym typeface="Helvetica Neue"/>
              </a:rPr>
              <a:t>Work</a:t>
            </a:r>
            <a:r>
              <a:rPr lang="en-US" sz="1800" b="1" i="0" u="none">
                <a:solidFill>
                  <a:schemeClr val="dk1"/>
                </a:solidFill>
                <a:latin typeface="Helvetica Neue"/>
                <a:ea typeface="Helvetica Neue"/>
                <a:cs typeface="Helvetica Neue"/>
                <a:sym typeface="Helvetica Neue"/>
              </a:rPr>
              <a:t> = </a:t>
            </a:r>
            <a:r>
              <a:rPr lang="en-US" sz="1800" b="1" i="1" u="none">
                <a:solidFill>
                  <a:schemeClr val="dk1"/>
                </a:solidFill>
                <a:latin typeface="Helvetica Neue"/>
                <a:ea typeface="Helvetica Neue"/>
                <a:cs typeface="Helvetica Neue"/>
                <a:sym typeface="Helvetica Neue"/>
              </a:rPr>
              <a:t>Work</a:t>
            </a:r>
            <a:r>
              <a:rPr lang="en-US" sz="1800" b="1" i="0" u="none">
                <a:solidFill>
                  <a:schemeClr val="dk1"/>
                </a:solidFill>
                <a:latin typeface="Helvetica Neue"/>
                <a:ea typeface="Helvetica Neue"/>
                <a:cs typeface="Helvetica Neue"/>
                <a:sym typeface="Helvetica Neue"/>
              </a:rPr>
              <a:t> + </a:t>
            </a:r>
            <a:r>
              <a:rPr lang="en-US" sz="1800" b="1" i="1" u="none">
                <a:solidFill>
                  <a:schemeClr val="dk1"/>
                </a:solidFill>
                <a:latin typeface="Helvetica Neue"/>
                <a:ea typeface="Helvetica Neue"/>
                <a:cs typeface="Helvetica Neue"/>
                <a:sym typeface="Helvetica Neue"/>
              </a:rPr>
              <a:t>Allocation</a:t>
            </a:r>
            <a:r>
              <a:rPr lang="en-US" sz="1800" b="1" i="1" u="none" baseline="-25000">
                <a:solidFill>
                  <a:schemeClr val="dk1"/>
                </a:solidFill>
                <a:latin typeface="Helvetica Neue"/>
                <a:ea typeface="Helvetica Neue"/>
                <a:cs typeface="Helvetica Neue"/>
                <a:sym typeface="Helvetica Neue"/>
              </a:rPr>
              <a:t>i</a:t>
            </a:r>
            <a:br>
              <a:rPr lang="en-US" sz="1800" b="1" i="0" u="none">
                <a:solidFill>
                  <a:schemeClr val="dk1"/>
                </a:solidFill>
                <a:latin typeface="Helvetica Neue"/>
                <a:ea typeface="Helvetica Neue"/>
                <a:cs typeface="Helvetica Neue"/>
                <a:sym typeface="Helvetica Neue"/>
              </a:rPr>
            </a:br>
            <a:r>
              <a:rPr lang="en-US" sz="1800" b="1" i="1" u="none">
                <a:solidFill>
                  <a:schemeClr val="dk1"/>
                </a:solidFill>
                <a:latin typeface="Helvetica Neue"/>
                <a:ea typeface="Helvetica Neue"/>
                <a:cs typeface="Helvetica Neue"/>
                <a:sym typeface="Helvetica Neue"/>
              </a:rPr>
              <a:t>Finish</a:t>
            </a:r>
            <a:r>
              <a:rPr lang="en-US" sz="1800" b="1" i="0" u="none">
                <a:solidFill>
                  <a:schemeClr val="dk1"/>
                </a:solidFill>
                <a:latin typeface="Helvetica Neue"/>
                <a:ea typeface="Helvetica Neue"/>
                <a:cs typeface="Helvetica Neue"/>
                <a:sym typeface="Helvetica Neue"/>
              </a:rPr>
              <a:t>[</a:t>
            </a:r>
            <a:r>
              <a:rPr lang="en-US" sz="1800" b="1" i="1" u="none">
                <a:solidFill>
                  <a:schemeClr val="dk1"/>
                </a:solidFill>
                <a:latin typeface="Helvetica Neue"/>
                <a:ea typeface="Helvetica Neue"/>
                <a:cs typeface="Helvetica Neue"/>
                <a:sym typeface="Helvetica Neue"/>
              </a:rPr>
              <a:t>i</a:t>
            </a:r>
            <a:r>
              <a:rPr lang="en-US" sz="1800" b="1" i="0" u="none">
                <a:solidFill>
                  <a:schemeClr val="dk1"/>
                </a:solidFill>
                <a:latin typeface="Helvetica Neue"/>
                <a:ea typeface="Helvetica Neue"/>
                <a:cs typeface="Helvetica Neue"/>
                <a:sym typeface="Helvetica Neue"/>
              </a:rPr>
              <a:t>] = </a:t>
            </a:r>
            <a:r>
              <a:rPr lang="en-US" sz="1800" b="1" i="1" u="none">
                <a:solidFill>
                  <a:schemeClr val="dk1"/>
                </a:solidFill>
                <a:latin typeface="Helvetica Neue"/>
                <a:ea typeface="Helvetica Neue"/>
                <a:cs typeface="Helvetica Neue"/>
                <a:sym typeface="Helvetica Neue"/>
              </a:rPr>
              <a:t>true</a:t>
            </a:r>
            <a:br>
              <a:rPr lang="en-US" sz="1800" b="1" i="0" u="none">
                <a:solidFill>
                  <a:schemeClr val="dk1"/>
                </a:solidFill>
                <a:latin typeface="Helvetica Neue"/>
                <a:ea typeface="Helvetica Neue"/>
                <a:cs typeface="Helvetica Neue"/>
                <a:sym typeface="Helvetica Neue"/>
              </a:rPr>
            </a:br>
            <a:r>
              <a:rPr lang="en-US" sz="1800" b="0" i="0" u="none">
                <a:solidFill>
                  <a:schemeClr val="dk1"/>
                </a:solidFill>
                <a:latin typeface="Helvetica Neue"/>
                <a:ea typeface="Helvetica Neue"/>
                <a:cs typeface="Helvetica Neue"/>
                <a:sym typeface="Helvetica Neue"/>
              </a:rPr>
              <a:t>go to step 2</a:t>
            </a:r>
            <a:br>
              <a:rPr lang="en-US" sz="1800" b="0" i="0" u="none">
                <a:solidFill>
                  <a:schemeClr val="dk1"/>
                </a:solidFill>
                <a:latin typeface="Helvetica Neue"/>
                <a:ea typeface="Helvetica Neue"/>
                <a:cs typeface="Helvetica Neue"/>
                <a:sym typeface="Helvetica Neue"/>
              </a:rPr>
            </a:br>
            <a:endParaRPr/>
          </a:p>
          <a:p>
            <a:pPr marL="342900" lvl="0" indent="-342900" algn="l" rtl="0">
              <a:lnSpc>
                <a:spcPct val="90000"/>
              </a:lnSpc>
              <a:spcBef>
                <a:spcPts val="630"/>
              </a:spcBef>
              <a:spcAft>
                <a:spcPts val="0"/>
              </a:spcAft>
              <a:buSzPts val="1620"/>
              <a:buNone/>
            </a:pPr>
            <a:r>
              <a:rPr lang="en-US" sz="1800" b="0" i="0" u="none">
                <a:solidFill>
                  <a:schemeClr val="dk1"/>
                </a:solidFill>
                <a:latin typeface="Helvetica Neue"/>
                <a:ea typeface="Helvetica Neue"/>
                <a:cs typeface="Helvetica Neue"/>
                <a:sym typeface="Helvetica Neue"/>
              </a:rPr>
              <a:t>4.	If </a:t>
            </a:r>
            <a:r>
              <a:rPr lang="en-US" sz="1800" b="1" i="1" u="none">
                <a:solidFill>
                  <a:schemeClr val="dk1"/>
                </a:solidFill>
                <a:latin typeface="Helvetica Neue"/>
                <a:ea typeface="Helvetica Neue"/>
                <a:cs typeface="Helvetica Neue"/>
                <a:sym typeface="Helvetica Neue"/>
              </a:rPr>
              <a:t>Finish[i] == false</a:t>
            </a:r>
            <a:r>
              <a:rPr lang="en-US" sz="1800" b="0" i="0" u="none">
                <a:solidFill>
                  <a:schemeClr val="dk1"/>
                </a:solidFill>
                <a:latin typeface="Helvetica Neue"/>
                <a:ea typeface="Helvetica Neue"/>
                <a:cs typeface="Helvetica Neue"/>
                <a:sym typeface="Helvetica Neue"/>
              </a:rPr>
              <a:t>, for some </a:t>
            </a:r>
            <a:r>
              <a:rPr lang="en-US" sz="1800" b="1" i="1" u="none">
                <a:solidFill>
                  <a:schemeClr val="dk1"/>
                </a:solidFill>
                <a:latin typeface="Helvetica Neue"/>
                <a:ea typeface="Helvetica Neue"/>
                <a:cs typeface="Helvetica Neue"/>
                <a:sym typeface="Helvetica Neue"/>
              </a:rPr>
              <a:t>i</a:t>
            </a:r>
            <a:r>
              <a:rPr lang="en-US" sz="1800" b="0" i="0" u="none">
                <a:solidFill>
                  <a:schemeClr val="dk1"/>
                </a:solidFill>
                <a:latin typeface="Helvetica Neue"/>
                <a:ea typeface="Helvetica Neue"/>
                <a:cs typeface="Helvetica Neue"/>
                <a:sym typeface="Helvetica Neue"/>
              </a:rPr>
              <a:t>, 1 ≤ </a:t>
            </a:r>
            <a:r>
              <a:rPr lang="en-US" sz="1800" b="1" i="1" u="none">
                <a:solidFill>
                  <a:schemeClr val="dk1"/>
                </a:solidFill>
                <a:latin typeface="Helvetica Neue"/>
                <a:ea typeface="Helvetica Neue"/>
                <a:cs typeface="Helvetica Neue"/>
                <a:sym typeface="Helvetica Neue"/>
              </a:rPr>
              <a:t>i</a:t>
            </a:r>
            <a:r>
              <a:rPr lang="en-US" sz="1800" b="0" i="0" u="none">
                <a:solidFill>
                  <a:schemeClr val="dk1"/>
                </a:solidFill>
                <a:latin typeface="Helvetica Neue"/>
                <a:ea typeface="Helvetica Neue"/>
                <a:cs typeface="Helvetica Neue"/>
                <a:sym typeface="Helvetica Neue"/>
              </a:rPr>
              <a:t> ≤  </a:t>
            </a:r>
            <a:r>
              <a:rPr lang="en-US" sz="1800" b="1" i="1" u="none">
                <a:solidFill>
                  <a:schemeClr val="dk1"/>
                </a:solidFill>
                <a:latin typeface="Helvetica Neue"/>
                <a:ea typeface="Helvetica Neue"/>
                <a:cs typeface="Helvetica Neue"/>
                <a:sym typeface="Helvetica Neue"/>
              </a:rPr>
              <a:t>n</a:t>
            </a:r>
            <a:r>
              <a:rPr lang="en-US" sz="1800" b="0" i="0" u="none">
                <a:solidFill>
                  <a:schemeClr val="dk1"/>
                </a:solidFill>
                <a:latin typeface="Helvetica Neue"/>
                <a:ea typeface="Helvetica Neue"/>
                <a:cs typeface="Helvetica Neue"/>
                <a:sym typeface="Helvetica Neue"/>
              </a:rPr>
              <a:t>, then the system is in deadlock state. Moreover, if </a:t>
            </a:r>
            <a:r>
              <a:rPr lang="en-US" sz="1800" b="1" i="1" u="none">
                <a:solidFill>
                  <a:schemeClr val="dk1"/>
                </a:solidFill>
                <a:latin typeface="Helvetica Neue"/>
                <a:ea typeface="Helvetica Neue"/>
                <a:cs typeface="Helvetica Neue"/>
                <a:sym typeface="Helvetica Neue"/>
              </a:rPr>
              <a:t>Finish</a:t>
            </a:r>
            <a:r>
              <a:rPr lang="en-US" sz="1800" b="1" i="0" u="none">
                <a:solidFill>
                  <a:schemeClr val="dk1"/>
                </a:solidFill>
                <a:latin typeface="Helvetica Neue"/>
                <a:ea typeface="Helvetica Neue"/>
                <a:cs typeface="Helvetica Neue"/>
                <a:sym typeface="Helvetica Neue"/>
              </a:rPr>
              <a:t>[</a:t>
            </a:r>
            <a:r>
              <a:rPr lang="en-US" sz="1800" b="1" i="1" u="none">
                <a:solidFill>
                  <a:schemeClr val="dk1"/>
                </a:solidFill>
                <a:latin typeface="Helvetica Neue"/>
                <a:ea typeface="Helvetica Neue"/>
                <a:cs typeface="Helvetica Neue"/>
                <a:sym typeface="Helvetica Neue"/>
              </a:rPr>
              <a:t>i</a:t>
            </a:r>
            <a:r>
              <a:rPr lang="en-US" sz="1800" b="1" i="0" u="none">
                <a:solidFill>
                  <a:schemeClr val="dk1"/>
                </a:solidFill>
                <a:latin typeface="Helvetica Neue"/>
                <a:ea typeface="Helvetica Neue"/>
                <a:cs typeface="Helvetica Neue"/>
                <a:sym typeface="Helvetica Neue"/>
              </a:rPr>
              <a:t>] == </a:t>
            </a:r>
            <a:r>
              <a:rPr lang="en-US" sz="1800" b="1" i="1" u="none">
                <a:solidFill>
                  <a:schemeClr val="dk1"/>
                </a:solidFill>
                <a:latin typeface="Helvetica Neue"/>
                <a:ea typeface="Helvetica Neue"/>
                <a:cs typeface="Helvetica Neue"/>
                <a:sym typeface="Helvetica Neue"/>
              </a:rPr>
              <a:t>false</a:t>
            </a:r>
            <a:r>
              <a:rPr lang="en-US" sz="1800" b="0" i="0" u="none">
                <a:solidFill>
                  <a:schemeClr val="dk1"/>
                </a:solidFill>
                <a:latin typeface="Helvetica Neue"/>
                <a:ea typeface="Helvetica Neue"/>
                <a:cs typeface="Helvetica Neue"/>
                <a:sym typeface="Helvetica Neue"/>
              </a:rPr>
              <a:t>, then </a:t>
            </a:r>
            <a:r>
              <a:rPr lang="en-US" sz="1800" b="1" i="1" u="none">
                <a:solidFill>
                  <a:schemeClr val="dk1"/>
                </a:solidFill>
                <a:latin typeface="Helvetica Neue"/>
                <a:ea typeface="Helvetica Neue"/>
                <a:cs typeface="Helvetica Neue"/>
                <a:sym typeface="Helvetica Neue"/>
              </a:rPr>
              <a:t>P</a:t>
            </a:r>
            <a:r>
              <a:rPr lang="en-US" sz="1800" b="1" i="1" u="none" baseline="-25000">
                <a:solidFill>
                  <a:schemeClr val="dk1"/>
                </a:solidFill>
                <a:latin typeface="Helvetica Neue"/>
                <a:ea typeface="Helvetica Neue"/>
                <a:cs typeface="Helvetica Neue"/>
                <a:sym typeface="Helvetica Neue"/>
              </a:rPr>
              <a:t>i</a:t>
            </a:r>
            <a:r>
              <a:rPr lang="en-US" sz="1800" b="0" i="0" u="none">
                <a:solidFill>
                  <a:schemeClr val="dk1"/>
                </a:solidFill>
                <a:latin typeface="Helvetica Neue"/>
                <a:ea typeface="Helvetica Neue"/>
                <a:cs typeface="Helvetica Neue"/>
                <a:sym typeface="Helvetica Neue"/>
              </a:rPr>
              <a:t> is deadlocked</a:t>
            </a:r>
            <a:endParaRPr/>
          </a:p>
          <a:p>
            <a:pPr marL="342900" lvl="0" indent="-342900" algn="l" rtl="0">
              <a:lnSpc>
                <a:spcPct val="90000"/>
              </a:lnSpc>
              <a:spcBef>
                <a:spcPts val="630"/>
              </a:spcBef>
              <a:spcAft>
                <a:spcPts val="0"/>
              </a:spcAft>
              <a:buSzPts val="1620"/>
              <a:buNone/>
            </a:pPr>
            <a:r>
              <a:rPr lang="en-US" sz="1800" b="0" i="0" u="none">
                <a:solidFill>
                  <a:schemeClr val="dk1"/>
                </a:solidFill>
                <a:latin typeface="Helvetica Neue"/>
                <a:ea typeface="Helvetica Neue"/>
                <a:cs typeface="Helvetica Neue"/>
                <a:sym typeface="Helvetica Neue"/>
              </a:rPr>
              <a:t>	</a:t>
            </a:r>
            <a:endParaRPr/>
          </a:p>
        </p:txBody>
      </p:sp>
      <p:sp>
        <p:nvSpPr>
          <p:cNvPr id="357" name="Google Shape;357;p52"/>
          <p:cNvSpPr txBox="1"/>
          <p:nvPr/>
        </p:nvSpPr>
        <p:spPr>
          <a:xfrm>
            <a:off x="852487" y="3824287"/>
            <a:ext cx="7694700" cy="1060500"/>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rgbClr val="FF0066"/>
              </a:buClr>
              <a:buSzPts val="1800"/>
              <a:buFont typeface="Helvetica Neue"/>
              <a:buNone/>
            </a:pPr>
            <a:r>
              <a:rPr lang="en-US" sz="1800" b="1" i="0" u="none">
                <a:solidFill>
                  <a:srgbClr val="FF0066"/>
                </a:solidFill>
                <a:latin typeface="Helvetica Neue"/>
                <a:ea typeface="Helvetica Neue"/>
                <a:cs typeface="Helvetica Neue"/>
                <a:sym typeface="Helvetica Neue"/>
              </a:rPr>
              <a:t>Algorithm requires an order of O(</a:t>
            </a:r>
            <a:r>
              <a:rPr lang="en-US" sz="1800" b="1" i="1" u="none">
                <a:solidFill>
                  <a:srgbClr val="FF0066"/>
                </a:solidFill>
                <a:latin typeface="Helvetica Neue"/>
                <a:ea typeface="Helvetica Neue"/>
                <a:cs typeface="Helvetica Neue"/>
                <a:sym typeface="Helvetica Neue"/>
              </a:rPr>
              <a:t>m </a:t>
            </a:r>
            <a:r>
              <a:rPr lang="en-US" sz="1800" b="1" i="0" u="none">
                <a:solidFill>
                  <a:srgbClr val="FF0066"/>
                </a:solidFill>
                <a:latin typeface="Helvetica Neue"/>
                <a:ea typeface="Helvetica Neue"/>
                <a:cs typeface="Helvetica Neue"/>
                <a:sym typeface="Helvetica Neue"/>
              </a:rPr>
              <a:t>x</a:t>
            </a:r>
            <a:r>
              <a:rPr lang="en-US" sz="1800" b="1" i="1" u="none">
                <a:solidFill>
                  <a:srgbClr val="FF0066"/>
                </a:solidFill>
                <a:latin typeface="Helvetica Neue"/>
                <a:ea typeface="Helvetica Neue"/>
                <a:cs typeface="Helvetica Neue"/>
                <a:sym typeface="Helvetica Neue"/>
              </a:rPr>
              <a:t> n</a:t>
            </a:r>
            <a:r>
              <a:rPr lang="en-US" sz="1800" b="1" i="0" u="none" baseline="30000">
                <a:solidFill>
                  <a:srgbClr val="FF0066"/>
                </a:solidFill>
                <a:latin typeface="Helvetica Neue"/>
                <a:ea typeface="Helvetica Neue"/>
                <a:cs typeface="Helvetica Neue"/>
                <a:sym typeface="Helvetica Neue"/>
              </a:rPr>
              <a:t>2</a:t>
            </a:r>
            <a:r>
              <a:rPr lang="en-US" sz="1800" b="1" i="0" u="none">
                <a:solidFill>
                  <a:srgbClr val="FF0066"/>
                </a:solidFill>
                <a:latin typeface="Helvetica Neue"/>
                <a:ea typeface="Helvetica Neue"/>
                <a:cs typeface="Helvetica Neue"/>
                <a:sym typeface="Helvetica Neue"/>
              </a:rPr>
              <a:t>) operations to detect whether the system is in deadlocked state</a:t>
            </a:r>
            <a:endParaRPr sz="1800" b="0" i="0" u="none">
              <a:solidFill>
                <a:srgbClr val="FF0066"/>
              </a:solidFill>
              <a:latin typeface="Helvetica Neue"/>
              <a:ea typeface="Helvetica Neue"/>
              <a:cs typeface="Helvetica Neue"/>
              <a:sym typeface="Helvetica Neue"/>
            </a:endParaRPr>
          </a:p>
          <a:p>
            <a:pPr marL="0" marR="0" lvl="0" indent="0" algn="l" rtl="0">
              <a:lnSpc>
                <a:spcPct val="100000"/>
              </a:lnSpc>
              <a:spcBef>
                <a:spcPts val="0"/>
              </a:spcBef>
              <a:spcAft>
                <a:spcPts val="0"/>
              </a:spcAft>
              <a:buNone/>
            </a:pPr>
            <a:endParaRPr sz="1800" b="0" i="0" u="none">
              <a:solidFill>
                <a:srgbClr val="FF0066"/>
              </a:solidFill>
              <a:latin typeface="Helvetica Neue"/>
              <a:ea typeface="Helvetica Neue"/>
              <a:cs typeface="Helvetica Neue"/>
              <a:sym typeface="Helvetica Neue"/>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7"/>
          <p:cNvSpPr txBox="1">
            <a:spLocks noGrp="1"/>
          </p:cNvSpPr>
          <p:nvPr>
            <p:ph type="title"/>
          </p:nvPr>
        </p:nvSpPr>
        <p:spPr>
          <a:xfrm>
            <a:off x="457200" y="176212"/>
            <a:ext cx="8229600" cy="576300"/>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Clr>
                <a:srgbClr val="006699"/>
              </a:buClr>
              <a:buSzPts val="3200"/>
              <a:buFont typeface="Arial"/>
              <a:buNone/>
            </a:pPr>
            <a:r>
              <a:rPr lang="en-US" sz="3200" b="1" i="0" u="none">
                <a:solidFill>
                  <a:srgbClr val="006699"/>
                </a:solidFill>
                <a:latin typeface="Arial"/>
                <a:ea typeface="Arial"/>
                <a:cs typeface="Arial"/>
                <a:sym typeface="Arial"/>
              </a:rPr>
              <a:t>System Model</a:t>
            </a:r>
            <a:endParaRPr/>
          </a:p>
        </p:txBody>
      </p:sp>
      <p:sp>
        <p:nvSpPr>
          <p:cNvPr id="93" name="Google Shape;93;p17"/>
          <p:cNvSpPr txBox="1">
            <a:spLocks noGrp="1"/>
          </p:cNvSpPr>
          <p:nvPr>
            <p:ph type="body" idx="1"/>
          </p:nvPr>
        </p:nvSpPr>
        <p:spPr>
          <a:xfrm>
            <a:off x="941387" y="1158875"/>
            <a:ext cx="7351800" cy="44832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993300"/>
              </a:buClr>
              <a:buSzPts val="1620"/>
              <a:buFont typeface="Arial"/>
              <a:buChar char="●"/>
            </a:pPr>
            <a:r>
              <a:rPr lang="en-US" sz="1800" b="0" i="0" u="none">
                <a:solidFill>
                  <a:schemeClr val="dk1"/>
                </a:solidFill>
                <a:latin typeface="Helvetica Neue"/>
                <a:ea typeface="Helvetica Neue"/>
                <a:cs typeface="Helvetica Neue"/>
                <a:sym typeface="Helvetica Neue"/>
              </a:rPr>
              <a:t>System consists of resources</a:t>
            </a:r>
            <a:endParaRPr/>
          </a:p>
          <a:p>
            <a:pPr marL="342900" lvl="0" indent="-342900" algn="l" rtl="0">
              <a:lnSpc>
                <a:spcPct val="100000"/>
              </a:lnSpc>
              <a:spcBef>
                <a:spcPts val="630"/>
              </a:spcBef>
              <a:spcAft>
                <a:spcPts val="0"/>
              </a:spcAft>
              <a:buClr>
                <a:srgbClr val="993300"/>
              </a:buClr>
              <a:buSzPts val="1620"/>
              <a:buFont typeface="Arial"/>
              <a:buChar char="●"/>
            </a:pPr>
            <a:r>
              <a:rPr lang="en-US" sz="1800" b="0" i="0" u="none">
                <a:solidFill>
                  <a:schemeClr val="dk1"/>
                </a:solidFill>
                <a:latin typeface="Helvetica Neue"/>
                <a:ea typeface="Helvetica Neue"/>
                <a:cs typeface="Helvetica Neue"/>
                <a:sym typeface="Helvetica Neue"/>
              </a:rPr>
              <a:t>Resource types </a:t>
            </a:r>
            <a:r>
              <a:rPr lang="en-US" sz="1800" b="0" i="1" u="none">
                <a:solidFill>
                  <a:schemeClr val="dk1"/>
                </a:solidFill>
                <a:latin typeface="Helvetica Neue"/>
                <a:ea typeface="Helvetica Neue"/>
                <a:cs typeface="Helvetica Neue"/>
                <a:sym typeface="Helvetica Neue"/>
              </a:rPr>
              <a:t>R</a:t>
            </a:r>
            <a:r>
              <a:rPr lang="en-US" sz="1800" b="0" i="0" u="none" baseline="-25000">
                <a:solidFill>
                  <a:schemeClr val="dk1"/>
                </a:solidFill>
                <a:latin typeface="Helvetica Neue"/>
                <a:ea typeface="Helvetica Neue"/>
                <a:cs typeface="Helvetica Neue"/>
                <a:sym typeface="Helvetica Neue"/>
              </a:rPr>
              <a:t>1</a:t>
            </a:r>
            <a:r>
              <a:rPr lang="en-US" sz="1800" b="0" i="0" u="none">
                <a:solidFill>
                  <a:schemeClr val="dk1"/>
                </a:solidFill>
                <a:latin typeface="Helvetica Neue"/>
                <a:ea typeface="Helvetica Neue"/>
                <a:cs typeface="Helvetica Neue"/>
                <a:sym typeface="Helvetica Neue"/>
              </a:rPr>
              <a:t>, </a:t>
            </a:r>
            <a:r>
              <a:rPr lang="en-US" sz="1800" b="0" i="1" u="none">
                <a:solidFill>
                  <a:schemeClr val="dk1"/>
                </a:solidFill>
                <a:latin typeface="Helvetica Neue"/>
                <a:ea typeface="Helvetica Neue"/>
                <a:cs typeface="Helvetica Neue"/>
                <a:sym typeface="Helvetica Neue"/>
              </a:rPr>
              <a:t>R</a:t>
            </a:r>
            <a:r>
              <a:rPr lang="en-US" sz="1800" b="0" i="0" u="none" baseline="-25000">
                <a:solidFill>
                  <a:schemeClr val="dk1"/>
                </a:solidFill>
                <a:latin typeface="Helvetica Neue"/>
                <a:ea typeface="Helvetica Neue"/>
                <a:cs typeface="Helvetica Neue"/>
                <a:sym typeface="Helvetica Neue"/>
              </a:rPr>
              <a:t>2</a:t>
            </a:r>
            <a:r>
              <a:rPr lang="en-US" sz="1800" b="0" i="0" u="none">
                <a:solidFill>
                  <a:schemeClr val="dk1"/>
                </a:solidFill>
                <a:latin typeface="Helvetica Neue"/>
                <a:ea typeface="Helvetica Neue"/>
                <a:cs typeface="Helvetica Neue"/>
                <a:sym typeface="Helvetica Neue"/>
              </a:rPr>
              <a:t>, . . ., </a:t>
            </a:r>
            <a:r>
              <a:rPr lang="en-US" sz="1800" b="0" i="1" u="none">
                <a:solidFill>
                  <a:schemeClr val="dk1"/>
                </a:solidFill>
                <a:latin typeface="Helvetica Neue"/>
                <a:ea typeface="Helvetica Neue"/>
                <a:cs typeface="Helvetica Neue"/>
                <a:sym typeface="Helvetica Neue"/>
              </a:rPr>
              <a:t>R</a:t>
            </a:r>
            <a:r>
              <a:rPr lang="en-US" sz="1800" b="0" i="0" u="none" baseline="-25000">
                <a:solidFill>
                  <a:schemeClr val="dk1"/>
                </a:solidFill>
                <a:latin typeface="Helvetica Neue"/>
                <a:ea typeface="Helvetica Neue"/>
                <a:cs typeface="Helvetica Neue"/>
                <a:sym typeface="Helvetica Neue"/>
              </a:rPr>
              <a:t>m</a:t>
            </a:r>
            <a:endParaRPr/>
          </a:p>
          <a:p>
            <a:pPr marL="1085850" lvl="2" indent="-228600" algn="l" rtl="0">
              <a:lnSpc>
                <a:spcPct val="100000"/>
              </a:lnSpc>
              <a:spcBef>
                <a:spcPts val="630"/>
              </a:spcBef>
              <a:spcAft>
                <a:spcPts val="0"/>
              </a:spcAft>
              <a:buSzPts val="1350"/>
              <a:buNone/>
            </a:pPr>
            <a:r>
              <a:rPr lang="en-US" sz="1800" b="0" i="1" u="none">
                <a:solidFill>
                  <a:schemeClr val="dk1"/>
                </a:solidFill>
                <a:latin typeface="Helvetica Neue"/>
                <a:ea typeface="Helvetica Neue"/>
                <a:cs typeface="Helvetica Neue"/>
                <a:sym typeface="Helvetica Neue"/>
              </a:rPr>
              <a:t>CPU cycles, memory space, I/O devices</a:t>
            </a:r>
            <a:endParaRPr/>
          </a:p>
          <a:p>
            <a:pPr marL="342900" lvl="0" indent="-342900" algn="l" rtl="0">
              <a:lnSpc>
                <a:spcPct val="100000"/>
              </a:lnSpc>
              <a:spcBef>
                <a:spcPts val="630"/>
              </a:spcBef>
              <a:spcAft>
                <a:spcPts val="0"/>
              </a:spcAft>
              <a:buClr>
                <a:srgbClr val="993300"/>
              </a:buClr>
              <a:buSzPts val="1620"/>
              <a:buFont typeface="Arial"/>
              <a:buChar char="●"/>
            </a:pPr>
            <a:r>
              <a:rPr lang="en-US" sz="1800" b="0" i="0" u="none">
                <a:solidFill>
                  <a:schemeClr val="dk1"/>
                </a:solidFill>
                <a:latin typeface="Helvetica Neue"/>
                <a:ea typeface="Helvetica Neue"/>
                <a:cs typeface="Helvetica Neue"/>
                <a:sym typeface="Helvetica Neue"/>
              </a:rPr>
              <a:t>Each resource type </a:t>
            </a:r>
            <a:r>
              <a:rPr lang="en-US" sz="1800" b="0" i="1" u="none">
                <a:solidFill>
                  <a:schemeClr val="dk1"/>
                </a:solidFill>
                <a:latin typeface="Helvetica Neue"/>
                <a:ea typeface="Helvetica Neue"/>
                <a:cs typeface="Helvetica Neue"/>
                <a:sym typeface="Helvetica Neue"/>
              </a:rPr>
              <a:t>R</a:t>
            </a:r>
            <a:r>
              <a:rPr lang="en-US" sz="1800" b="0" i="0" u="none" baseline="-25000">
                <a:solidFill>
                  <a:schemeClr val="dk1"/>
                </a:solidFill>
                <a:latin typeface="Helvetica Neue"/>
                <a:ea typeface="Helvetica Neue"/>
                <a:cs typeface="Helvetica Neue"/>
                <a:sym typeface="Helvetica Neue"/>
              </a:rPr>
              <a:t>i</a:t>
            </a:r>
            <a:r>
              <a:rPr lang="en-US" sz="1800" b="0" i="0" u="none">
                <a:solidFill>
                  <a:schemeClr val="dk1"/>
                </a:solidFill>
                <a:latin typeface="Helvetica Neue"/>
                <a:ea typeface="Helvetica Neue"/>
                <a:cs typeface="Helvetica Neue"/>
                <a:sym typeface="Helvetica Neue"/>
              </a:rPr>
              <a:t> has </a:t>
            </a:r>
            <a:r>
              <a:rPr lang="en-US" sz="1800" b="0" i="1" u="none">
                <a:solidFill>
                  <a:schemeClr val="dk1"/>
                </a:solidFill>
                <a:latin typeface="Helvetica Neue"/>
                <a:ea typeface="Helvetica Neue"/>
                <a:cs typeface="Helvetica Neue"/>
                <a:sym typeface="Helvetica Neue"/>
              </a:rPr>
              <a:t>W</a:t>
            </a:r>
            <a:r>
              <a:rPr lang="en-US" sz="1800" b="0" i="0" u="none" baseline="-25000">
                <a:solidFill>
                  <a:schemeClr val="dk1"/>
                </a:solidFill>
                <a:latin typeface="Helvetica Neue"/>
                <a:ea typeface="Helvetica Neue"/>
                <a:cs typeface="Helvetica Neue"/>
                <a:sym typeface="Helvetica Neue"/>
              </a:rPr>
              <a:t>i</a:t>
            </a:r>
            <a:r>
              <a:rPr lang="en-US" sz="1800" b="0" i="0" u="none">
                <a:solidFill>
                  <a:schemeClr val="dk1"/>
                </a:solidFill>
                <a:latin typeface="Helvetica Neue"/>
                <a:ea typeface="Helvetica Neue"/>
                <a:cs typeface="Helvetica Neue"/>
                <a:sym typeface="Helvetica Neue"/>
              </a:rPr>
              <a:t> instances.</a:t>
            </a:r>
            <a:endParaRPr/>
          </a:p>
          <a:p>
            <a:pPr marL="342900" lvl="0" indent="-342900" algn="l" rtl="0">
              <a:lnSpc>
                <a:spcPct val="100000"/>
              </a:lnSpc>
              <a:spcBef>
                <a:spcPts val="630"/>
              </a:spcBef>
              <a:spcAft>
                <a:spcPts val="0"/>
              </a:spcAft>
              <a:buClr>
                <a:srgbClr val="993300"/>
              </a:buClr>
              <a:buSzPts val="1620"/>
              <a:buFont typeface="Arial"/>
              <a:buChar char="●"/>
            </a:pPr>
            <a:r>
              <a:rPr lang="en-US" sz="1800" b="0" i="0" u="none">
                <a:solidFill>
                  <a:schemeClr val="dk1"/>
                </a:solidFill>
                <a:latin typeface="Helvetica Neue"/>
                <a:ea typeface="Helvetica Neue"/>
                <a:cs typeface="Helvetica Neue"/>
                <a:sym typeface="Helvetica Neue"/>
              </a:rPr>
              <a:t>Each process utilizes a resource as follows:</a:t>
            </a:r>
            <a:endParaRPr/>
          </a:p>
          <a:p>
            <a:pPr marL="742950" lvl="1" indent="-285750" algn="l" rtl="0">
              <a:lnSpc>
                <a:spcPct val="100000"/>
              </a:lnSpc>
              <a:spcBef>
                <a:spcPts val="630"/>
              </a:spcBef>
              <a:spcAft>
                <a:spcPts val="0"/>
              </a:spcAft>
              <a:buClr>
                <a:srgbClr val="CC6600"/>
              </a:buClr>
              <a:buSzPts val="1440"/>
              <a:buFont typeface="Arial"/>
              <a:buChar char="●"/>
            </a:pPr>
            <a:r>
              <a:rPr lang="en-US" sz="1800" b="1" i="0" u="none">
                <a:solidFill>
                  <a:schemeClr val="dk1"/>
                </a:solidFill>
                <a:latin typeface="Helvetica Neue"/>
                <a:ea typeface="Helvetica Neue"/>
                <a:cs typeface="Helvetica Neue"/>
                <a:sym typeface="Helvetica Neue"/>
              </a:rPr>
              <a:t>request </a:t>
            </a:r>
            <a:endParaRPr/>
          </a:p>
          <a:p>
            <a:pPr marL="742950" lvl="1" indent="-285750" algn="l" rtl="0">
              <a:lnSpc>
                <a:spcPct val="100000"/>
              </a:lnSpc>
              <a:spcBef>
                <a:spcPts val="630"/>
              </a:spcBef>
              <a:spcAft>
                <a:spcPts val="0"/>
              </a:spcAft>
              <a:buClr>
                <a:srgbClr val="CC6600"/>
              </a:buClr>
              <a:buSzPts val="1440"/>
              <a:buFont typeface="Arial"/>
              <a:buChar char="●"/>
            </a:pPr>
            <a:r>
              <a:rPr lang="en-US" sz="1800" b="1" i="0" u="none">
                <a:solidFill>
                  <a:schemeClr val="dk1"/>
                </a:solidFill>
                <a:latin typeface="Helvetica Neue"/>
                <a:ea typeface="Helvetica Neue"/>
                <a:cs typeface="Helvetica Neue"/>
                <a:sym typeface="Helvetica Neue"/>
              </a:rPr>
              <a:t>use </a:t>
            </a:r>
            <a:endParaRPr/>
          </a:p>
          <a:p>
            <a:pPr marL="742950" lvl="1" indent="-285750" algn="l" rtl="0">
              <a:lnSpc>
                <a:spcPct val="100000"/>
              </a:lnSpc>
              <a:spcBef>
                <a:spcPts val="630"/>
              </a:spcBef>
              <a:spcAft>
                <a:spcPts val="0"/>
              </a:spcAft>
              <a:buClr>
                <a:srgbClr val="CC6600"/>
              </a:buClr>
              <a:buSzPts val="1440"/>
              <a:buFont typeface="Arial"/>
              <a:buChar char="●"/>
            </a:pPr>
            <a:r>
              <a:rPr lang="en-US" sz="1800" b="1" i="0" u="none">
                <a:solidFill>
                  <a:schemeClr val="dk1"/>
                </a:solidFill>
                <a:latin typeface="Helvetica Neue"/>
                <a:ea typeface="Helvetica Neue"/>
                <a:cs typeface="Helvetica Neue"/>
                <a:sym typeface="Helvetica Neue"/>
              </a:rPr>
              <a:t>release</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3" name="Google Shape;363;p53"/>
          <p:cNvSpPr txBox="1">
            <a:spLocks noGrp="1"/>
          </p:cNvSpPr>
          <p:nvPr>
            <p:ph type="title"/>
          </p:nvPr>
        </p:nvSpPr>
        <p:spPr>
          <a:xfrm>
            <a:off x="1022350" y="214312"/>
            <a:ext cx="7664400" cy="576300"/>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Clr>
                <a:srgbClr val="006699"/>
              </a:buClr>
              <a:buSzPts val="3200"/>
              <a:buFont typeface="Arial"/>
              <a:buNone/>
            </a:pPr>
            <a:r>
              <a:rPr lang="en-US" sz="3200" b="1" i="0" u="none">
                <a:solidFill>
                  <a:srgbClr val="006699"/>
                </a:solidFill>
                <a:latin typeface="Arial"/>
                <a:ea typeface="Arial"/>
                <a:cs typeface="Arial"/>
                <a:sym typeface="Arial"/>
              </a:rPr>
              <a:t>Example of Detection Algorithm</a:t>
            </a:r>
            <a:endParaRPr/>
          </a:p>
        </p:txBody>
      </p:sp>
      <p:sp>
        <p:nvSpPr>
          <p:cNvPr id="364" name="Google Shape;364;p53"/>
          <p:cNvSpPr txBox="1">
            <a:spLocks noGrp="1"/>
          </p:cNvSpPr>
          <p:nvPr>
            <p:ph type="body" idx="1"/>
          </p:nvPr>
        </p:nvSpPr>
        <p:spPr>
          <a:xfrm>
            <a:off x="901700" y="1108075"/>
            <a:ext cx="8037600" cy="51213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993300"/>
              </a:buClr>
              <a:buSzPts val="1620"/>
              <a:buFont typeface="Arial"/>
              <a:buChar char="●"/>
            </a:pPr>
            <a:r>
              <a:rPr lang="en-US" sz="1800" b="0" i="0" u="none">
                <a:solidFill>
                  <a:schemeClr val="dk1"/>
                </a:solidFill>
                <a:latin typeface="Helvetica Neue"/>
                <a:ea typeface="Helvetica Neue"/>
                <a:cs typeface="Helvetica Neue"/>
                <a:sym typeface="Helvetica Neue"/>
              </a:rPr>
              <a:t>Five processes </a:t>
            </a:r>
            <a:r>
              <a:rPr lang="en-US" sz="1800" b="1" i="1" u="none">
                <a:solidFill>
                  <a:schemeClr val="dk1"/>
                </a:solidFill>
                <a:latin typeface="Helvetica Neue"/>
                <a:ea typeface="Helvetica Neue"/>
                <a:cs typeface="Helvetica Neue"/>
                <a:sym typeface="Helvetica Neue"/>
              </a:rPr>
              <a:t>P</a:t>
            </a:r>
            <a:r>
              <a:rPr lang="en-US" sz="1800" b="1" i="0" u="none" baseline="-25000">
                <a:solidFill>
                  <a:schemeClr val="dk1"/>
                </a:solidFill>
                <a:latin typeface="Helvetica Neue"/>
                <a:ea typeface="Helvetica Neue"/>
                <a:cs typeface="Helvetica Neue"/>
                <a:sym typeface="Helvetica Neue"/>
              </a:rPr>
              <a:t>0</a:t>
            </a:r>
            <a:r>
              <a:rPr lang="en-US" sz="1800" b="0" i="0" u="none">
                <a:solidFill>
                  <a:schemeClr val="dk1"/>
                </a:solidFill>
                <a:latin typeface="Helvetica Neue"/>
                <a:ea typeface="Helvetica Neue"/>
                <a:cs typeface="Helvetica Neue"/>
                <a:sym typeface="Helvetica Neue"/>
              </a:rPr>
              <a:t> through </a:t>
            </a:r>
            <a:r>
              <a:rPr lang="en-US" sz="1800" b="1" i="1" u="none">
                <a:solidFill>
                  <a:schemeClr val="dk1"/>
                </a:solidFill>
                <a:latin typeface="Helvetica Neue"/>
                <a:ea typeface="Helvetica Neue"/>
                <a:cs typeface="Helvetica Neue"/>
                <a:sym typeface="Helvetica Neue"/>
              </a:rPr>
              <a:t>P</a:t>
            </a:r>
            <a:r>
              <a:rPr lang="en-US" sz="1800" b="1" i="0" u="none" baseline="-25000">
                <a:solidFill>
                  <a:schemeClr val="dk1"/>
                </a:solidFill>
                <a:latin typeface="Helvetica Neue"/>
                <a:ea typeface="Helvetica Neue"/>
                <a:cs typeface="Helvetica Neue"/>
                <a:sym typeface="Helvetica Neue"/>
              </a:rPr>
              <a:t>4</a:t>
            </a:r>
            <a:r>
              <a:rPr lang="en-US" sz="1800" b="0" i="0" u="none">
                <a:solidFill>
                  <a:schemeClr val="dk1"/>
                </a:solidFill>
                <a:latin typeface="Helvetica Neue"/>
                <a:ea typeface="Helvetica Neue"/>
                <a:cs typeface="Helvetica Neue"/>
                <a:sym typeface="Helvetica Neue"/>
              </a:rPr>
              <a:t>;</a:t>
            </a:r>
            <a:r>
              <a:rPr lang="en-US" sz="1800" b="0" i="0" u="none" baseline="-25000">
                <a:solidFill>
                  <a:schemeClr val="dk1"/>
                </a:solidFill>
                <a:latin typeface="Helvetica Neue"/>
                <a:ea typeface="Helvetica Neue"/>
                <a:cs typeface="Helvetica Neue"/>
                <a:sym typeface="Helvetica Neue"/>
              </a:rPr>
              <a:t> </a:t>
            </a:r>
            <a:r>
              <a:rPr lang="en-US" sz="1800" b="0" i="0" u="none">
                <a:solidFill>
                  <a:schemeClr val="dk1"/>
                </a:solidFill>
                <a:latin typeface="Helvetica Neue"/>
                <a:ea typeface="Helvetica Neue"/>
                <a:cs typeface="Helvetica Neue"/>
                <a:sym typeface="Helvetica Neue"/>
              </a:rPr>
              <a:t>three resource types </a:t>
            </a:r>
            <a:br>
              <a:rPr lang="en-US" sz="1800" b="0" i="0" u="none">
                <a:solidFill>
                  <a:schemeClr val="dk1"/>
                </a:solidFill>
                <a:latin typeface="Helvetica Neue"/>
                <a:ea typeface="Helvetica Neue"/>
                <a:cs typeface="Helvetica Neue"/>
                <a:sym typeface="Helvetica Neue"/>
              </a:rPr>
            </a:br>
            <a:r>
              <a:rPr lang="en-US" sz="1800" b="0" i="0" u="none">
                <a:solidFill>
                  <a:schemeClr val="dk1"/>
                </a:solidFill>
                <a:latin typeface="Helvetica Neue"/>
                <a:ea typeface="Helvetica Neue"/>
                <a:cs typeface="Helvetica Neue"/>
                <a:sym typeface="Helvetica Neue"/>
              </a:rPr>
              <a:t>A (7 instances), </a:t>
            </a:r>
            <a:r>
              <a:rPr lang="en-US" sz="1800" b="0" i="1" u="none">
                <a:solidFill>
                  <a:schemeClr val="dk1"/>
                </a:solidFill>
                <a:latin typeface="Helvetica Neue"/>
                <a:ea typeface="Helvetica Neue"/>
                <a:cs typeface="Helvetica Neue"/>
                <a:sym typeface="Helvetica Neue"/>
              </a:rPr>
              <a:t>B </a:t>
            </a:r>
            <a:r>
              <a:rPr lang="en-US" sz="1800" b="0" i="0" u="none">
                <a:solidFill>
                  <a:schemeClr val="dk1"/>
                </a:solidFill>
                <a:latin typeface="Helvetica Neue"/>
                <a:ea typeface="Helvetica Neue"/>
                <a:cs typeface="Helvetica Neue"/>
                <a:sym typeface="Helvetica Neue"/>
              </a:rPr>
              <a:t>(2 instances), and </a:t>
            </a:r>
            <a:r>
              <a:rPr lang="en-US" sz="1800" b="0" i="1" u="none">
                <a:solidFill>
                  <a:schemeClr val="dk1"/>
                </a:solidFill>
                <a:latin typeface="Helvetica Neue"/>
                <a:ea typeface="Helvetica Neue"/>
                <a:cs typeface="Helvetica Neue"/>
                <a:sym typeface="Helvetica Neue"/>
              </a:rPr>
              <a:t>C</a:t>
            </a:r>
            <a:r>
              <a:rPr lang="en-US" sz="1800" b="0" i="0" u="none">
                <a:solidFill>
                  <a:schemeClr val="dk1"/>
                </a:solidFill>
                <a:latin typeface="Helvetica Neue"/>
                <a:ea typeface="Helvetica Neue"/>
                <a:cs typeface="Helvetica Neue"/>
                <a:sym typeface="Helvetica Neue"/>
              </a:rPr>
              <a:t> (6 instances)</a:t>
            </a:r>
            <a:endParaRPr/>
          </a:p>
          <a:p>
            <a:pPr marL="342900" lvl="0" indent="-342900" algn="l" rtl="0">
              <a:lnSpc>
                <a:spcPct val="100000"/>
              </a:lnSpc>
              <a:spcBef>
                <a:spcPts val="630"/>
              </a:spcBef>
              <a:spcAft>
                <a:spcPts val="0"/>
              </a:spcAft>
              <a:buSzPts val="1620"/>
              <a:buNone/>
            </a:pPr>
            <a:endParaRPr sz="1800" b="0" i="0" u="none">
              <a:solidFill>
                <a:schemeClr val="dk1"/>
              </a:solidFill>
              <a:latin typeface="Helvetica Neue"/>
              <a:ea typeface="Helvetica Neue"/>
              <a:cs typeface="Helvetica Neue"/>
              <a:sym typeface="Helvetica Neue"/>
            </a:endParaRPr>
          </a:p>
          <a:p>
            <a:pPr marL="342900" lvl="0" indent="-342900" algn="l" rtl="0">
              <a:lnSpc>
                <a:spcPct val="100000"/>
              </a:lnSpc>
              <a:spcBef>
                <a:spcPts val="630"/>
              </a:spcBef>
              <a:spcAft>
                <a:spcPts val="0"/>
              </a:spcAft>
              <a:buClr>
                <a:srgbClr val="993300"/>
              </a:buClr>
              <a:buSzPts val="1620"/>
              <a:buFont typeface="Arial"/>
              <a:buChar char="●"/>
            </a:pPr>
            <a:r>
              <a:rPr lang="en-US" sz="1800" b="0" i="0" u="none">
                <a:solidFill>
                  <a:schemeClr val="dk1"/>
                </a:solidFill>
                <a:latin typeface="Helvetica Neue"/>
                <a:ea typeface="Helvetica Neue"/>
                <a:cs typeface="Helvetica Neue"/>
                <a:sym typeface="Helvetica Neue"/>
              </a:rPr>
              <a:t>Snapshot at time </a:t>
            </a:r>
            <a:r>
              <a:rPr lang="en-US" sz="1800" b="1" i="1" u="none">
                <a:solidFill>
                  <a:schemeClr val="dk1"/>
                </a:solidFill>
                <a:latin typeface="Helvetica Neue"/>
                <a:ea typeface="Helvetica Neue"/>
                <a:cs typeface="Helvetica Neue"/>
                <a:sym typeface="Helvetica Neue"/>
              </a:rPr>
              <a:t>T</a:t>
            </a:r>
            <a:r>
              <a:rPr lang="en-US" sz="1800" b="1" i="0" u="none" baseline="-25000">
                <a:solidFill>
                  <a:schemeClr val="dk1"/>
                </a:solidFill>
                <a:latin typeface="Helvetica Neue"/>
                <a:ea typeface="Helvetica Neue"/>
                <a:cs typeface="Helvetica Neue"/>
                <a:sym typeface="Helvetica Neue"/>
              </a:rPr>
              <a:t>0</a:t>
            </a:r>
            <a:r>
              <a:rPr lang="en-US" sz="1800" b="0" i="0" u="none">
                <a:solidFill>
                  <a:schemeClr val="dk1"/>
                </a:solidFill>
                <a:latin typeface="Helvetica Neue"/>
                <a:ea typeface="Helvetica Neue"/>
                <a:cs typeface="Helvetica Neue"/>
                <a:sym typeface="Helvetica Neue"/>
              </a:rPr>
              <a:t>:</a:t>
            </a:r>
            <a:endParaRPr/>
          </a:p>
          <a:p>
            <a:pPr marL="342900" lvl="0" indent="-342900" algn="l" rtl="0">
              <a:lnSpc>
                <a:spcPct val="100000"/>
              </a:lnSpc>
              <a:spcBef>
                <a:spcPts val="630"/>
              </a:spcBef>
              <a:spcAft>
                <a:spcPts val="0"/>
              </a:spcAft>
              <a:buSzPts val="1620"/>
              <a:buNone/>
            </a:pPr>
            <a:r>
              <a:rPr lang="en-US" sz="1800" b="0" i="0" u="none">
                <a:solidFill>
                  <a:schemeClr val="dk1"/>
                </a:solidFill>
                <a:latin typeface="Helvetica Neue"/>
                <a:ea typeface="Helvetica Neue"/>
                <a:cs typeface="Helvetica Neue"/>
                <a:sym typeface="Helvetica Neue"/>
              </a:rPr>
              <a:t>			 </a:t>
            </a:r>
            <a:r>
              <a:rPr lang="en-US" sz="1800" b="0" i="1" u="sng">
                <a:solidFill>
                  <a:schemeClr val="dk1"/>
                </a:solidFill>
                <a:latin typeface="Helvetica Neue"/>
                <a:ea typeface="Helvetica Neue"/>
                <a:cs typeface="Helvetica Neue"/>
                <a:sym typeface="Helvetica Neue"/>
              </a:rPr>
              <a:t>Allocation</a:t>
            </a:r>
            <a:r>
              <a:rPr lang="en-US" sz="1800" b="0" i="1" u="none">
                <a:solidFill>
                  <a:schemeClr val="dk1"/>
                </a:solidFill>
                <a:latin typeface="Helvetica Neue"/>
                <a:ea typeface="Helvetica Neue"/>
                <a:cs typeface="Helvetica Neue"/>
                <a:sym typeface="Helvetica Neue"/>
              </a:rPr>
              <a:t>	</a:t>
            </a:r>
            <a:r>
              <a:rPr lang="en-US" sz="1800" b="0" i="1" u="sng">
                <a:solidFill>
                  <a:schemeClr val="dk1"/>
                </a:solidFill>
                <a:latin typeface="Helvetica Neue"/>
                <a:ea typeface="Helvetica Neue"/>
                <a:cs typeface="Helvetica Neue"/>
                <a:sym typeface="Helvetica Neue"/>
              </a:rPr>
              <a:t>Request</a:t>
            </a:r>
            <a:r>
              <a:rPr lang="en-US" sz="1800" b="0" i="1" u="none">
                <a:solidFill>
                  <a:schemeClr val="dk1"/>
                </a:solidFill>
                <a:latin typeface="Helvetica Neue"/>
                <a:ea typeface="Helvetica Neue"/>
                <a:cs typeface="Helvetica Neue"/>
                <a:sym typeface="Helvetica Neue"/>
              </a:rPr>
              <a:t>	</a:t>
            </a:r>
            <a:r>
              <a:rPr lang="en-US" sz="1800" b="0" i="1" u="sng">
                <a:solidFill>
                  <a:schemeClr val="dk1"/>
                </a:solidFill>
                <a:latin typeface="Helvetica Neue"/>
                <a:ea typeface="Helvetica Neue"/>
                <a:cs typeface="Helvetica Neue"/>
                <a:sym typeface="Helvetica Neue"/>
              </a:rPr>
              <a:t>Available</a:t>
            </a:r>
            <a:endParaRPr/>
          </a:p>
          <a:p>
            <a:pPr marL="342900" lvl="0" indent="-342900" algn="l" rtl="0">
              <a:lnSpc>
                <a:spcPct val="100000"/>
              </a:lnSpc>
              <a:spcBef>
                <a:spcPts val="630"/>
              </a:spcBef>
              <a:spcAft>
                <a:spcPts val="0"/>
              </a:spcAft>
              <a:buSzPts val="1620"/>
              <a:buNone/>
            </a:pPr>
            <a:r>
              <a:rPr lang="en-US" sz="1800" b="0" i="0" u="none">
                <a:solidFill>
                  <a:schemeClr val="dk1"/>
                </a:solidFill>
                <a:latin typeface="Helvetica Neue"/>
                <a:ea typeface="Helvetica Neue"/>
                <a:cs typeface="Helvetica Neue"/>
                <a:sym typeface="Helvetica Neue"/>
              </a:rPr>
              <a:t>			</a:t>
            </a:r>
            <a:r>
              <a:rPr lang="en-US" sz="1800" b="0" i="1" u="none">
                <a:solidFill>
                  <a:schemeClr val="dk1"/>
                </a:solidFill>
                <a:latin typeface="Helvetica Neue"/>
                <a:ea typeface="Helvetica Neue"/>
                <a:cs typeface="Helvetica Neue"/>
                <a:sym typeface="Helvetica Neue"/>
              </a:rPr>
              <a:t>A B C 	  A B C 	A B C</a:t>
            </a:r>
            <a:endParaRPr/>
          </a:p>
          <a:p>
            <a:pPr marL="342900" lvl="0" indent="-342900" algn="l" rtl="0">
              <a:lnSpc>
                <a:spcPct val="100000"/>
              </a:lnSpc>
              <a:spcBef>
                <a:spcPts val="630"/>
              </a:spcBef>
              <a:spcAft>
                <a:spcPts val="0"/>
              </a:spcAft>
              <a:buSzPts val="1620"/>
              <a:buNone/>
            </a:pPr>
            <a:r>
              <a:rPr lang="en-US" sz="1800" b="0" i="0" u="none">
                <a:solidFill>
                  <a:schemeClr val="dk1"/>
                </a:solidFill>
                <a:latin typeface="Helvetica Neue"/>
                <a:ea typeface="Helvetica Neue"/>
                <a:cs typeface="Helvetica Neue"/>
                <a:sym typeface="Helvetica Neue"/>
              </a:rPr>
              <a:t>	        </a:t>
            </a:r>
            <a:r>
              <a:rPr lang="en-US" sz="1800" b="0" i="1" u="none">
                <a:solidFill>
                  <a:schemeClr val="dk1"/>
                </a:solidFill>
                <a:latin typeface="Helvetica Neue"/>
                <a:ea typeface="Helvetica Neue"/>
                <a:cs typeface="Helvetica Neue"/>
                <a:sym typeface="Helvetica Neue"/>
              </a:rPr>
              <a:t>P</a:t>
            </a:r>
            <a:r>
              <a:rPr lang="en-US" sz="1800" b="0" i="0" u="none" baseline="-25000">
                <a:solidFill>
                  <a:schemeClr val="dk1"/>
                </a:solidFill>
                <a:latin typeface="Helvetica Neue"/>
                <a:ea typeface="Helvetica Neue"/>
                <a:cs typeface="Helvetica Neue"/>
                <a:sym typeface="Helvetica Neue"/>
              </a:rPr>
              <a:t>0</a:t>
            </a:r>
            <a:r>
              <a:rPr lang="en-US" sz="1800" b="0" i="0" u="none">
                <a:solidFill>
                  <a:schemeClr val="dk1"/>
                </a:solidFill>
                <a:latin typeface="Helvetica Neue"/>
                <a:ea typeface="Helvetica Neue"/>
                <a:cs typeface="Helvetica Neue"/>
                <a:sym typeface="Helvetica Neue"/>
              </a:rPr>
              <a:t>	          0 1 0             0 0 0 	0 0 0</a:t>
            </a:r>
            <a:endParaRPr/>
          </a:p>
          <a:p>
            <a:pPr marL="342900" lvl="0" indent="-342900" algn="l" rtl="0">
              <a:lnSpc>
                <a:spcPct val="100000"/>
              </a:lnSpc>
              <a:spcBef>
                <a:spcPts val="630"/>
              </a:spcBef>
              <a:spcAft>
                <a:spcPts val="0"/>
              </a:spcAft>
              <a:buSzPts val="1620"/>
              <a:buNone/>
            </a:pPr>
            <a:r>
              <a:rPr lang="en-US" sz="1800" b="0" i="1" u="none">
                <a:solidFill>
                  <a:schemeClr val="dk1"/>
                </a:solidFill>
                <a:latin typeface="Helvetica Neue"/>
                <a:ea typeface="Helvetica Neue"/>
                <a:cs typeface="Helvetica Neue"/>
                <a:sym typeface="Helvetica Neue"/>
              </a:rPr>
              <a:t>             P</a:t>
            </a:r>
            <a:r>
              <a:rPr lang="en-US" sz="1800" b="0" i="0" u="none" baseline="-25000">
                <a:solidFill>
                  <a:schemeClr val="dk1"/>
                </a:solidFill>
                <a:latin typeface="Helvetica Neue"/>
                <a:ea typeface="Helvetica Neue"/>
                <a:cs typeface="Helvetica Neue"/>
                <a:sym typeface="Helvetica Neue"/>
              </a:rPr>
              <a:t>1</a:t>
            </a:r>
            <a:r>
              <a:rPr lang="en-US" sz="1800" b="0" i="0" u="none">
                <a:solidFill>
                  <a:schemeClr val="dk1"/>
                </a:solidFill>
                <a:latin typeface="Helvetica Neue"/>
                <a:ea typeface="Helvetica Neue"/>
                <a:cs typeface="Helvetica Neue"/>
                <a:sym typeface="Helvetica Neue"/>
              </a:rPr>
              <a:t>	          	2 0 0 	  2 0 2</a:t>
            </a:r>
            <a:endParaRPr/>
          </a:p>
          <a:p>
            <a:pPr marL="342900" lvl="0" indent="-342900" algn="l" rtl="0">
              <a:lnSpc>
                <a:spcPct val="100000"/>
              </a:lnSpc>
              <a:spcBef>
                <a:spcPts val="630"/>
              </a:spcBef>
              <a:spcAft>
                <a:spcPts val="0"/>
              </a:spcAft>
              <a:buSzPts val="1620"/>
              <a:buNone/>
            </a:pPr>
            <a:r>
              <a:rPr lang="en-US" sz="1800" b="0" i="1" u="none">
                <a:solidFill>
                  <a:schemeClr val="dk1"/>
                </a:solidFill>
                <a:latin typeface="Helvetica Neue"/>
                <a:ea typeface="Helvetica Neue"/>
                <a:cs typeface="Helvetica Neue"/>
                <a:sym typeface="Helvetica Neue"/>
              </a:rPr>
              <a:t>             P</a:t>
            </a:r>
            <a:r>
              <a:rPr lang="en-US" sz="1800" b="0" i="0" u="none" baseline="-25000">
                <a:solidFill>
                  <a:schemeClr val="dk1"/>
                </a:solidFill>
                <a:latin typeface="Helvetica Neue"/>
                <a:ea typeface="Helvetica Neue"/>
                <a:cs typeface="Helvetica Neue"/>
                <a:sym typeface="Helvetica Neue"/>
              </a:rPr>
              <a:t>2</a:t>
            </a:r>
            <a:r>
              <a:rPr lang="en-US" sz="1800" b="0" i="0" u="none">
                <a:solidFill>
                  <a:schemeClr val="dk1"/>
                </a:solidFill>
                <a:latin typeface="Helvetica Neue"/>
                <a:ea typeface="Helvetica Neue"/>
                <a:cs typeface="Helvetica Neue"/>
                <a:sym typeface="Helvetica Neue"/>
              </a:rPr>
              <a:t>		          3 0 3             0 0 0 </a:t>
            </a:r>
            <a:endParaRPr/>
          </a:p>
          <a:p>
            <a:pPr marL="342900" lvl="0" indent="-342900" algn="l" rtl="0">
              <a:lnSpc>
                <a:spcPct val="100000"/>
              </a:lnSpc>
              <a:spcBef>
                <a:spcPts val="630"/>
              </a:spcBef>
              <a:spcAft>
                <a:spcPts val="0"/>
              </a:spcAft>
              <a:buSzPts val="1620"/>
              <a:buNone/>
            </a:pPr>
            <a:r>
              <a:rPr lang="en-US" sz="1800" b="0" i="1" u="none">
                <a:solidFill>
                  <a:schemeClr val="dk1"/>
                </a:solidFill>
                <a:latin typeface="Helvetica Neue"/>
                <a:ea typeface="Helvetica Neue"/>
                <a:cs typeface="Helvetica Neue"/>
                <a:sym typeface="Helvetica Neue"/>
              </a:rPr>
              <a:t>             P</a:t>
            </a:r>
            <a:r>
              <a:rPr lang="en-US" sz="1800" b="0" i="0" u="none" baseline="-25000">
                <a:solidFill>
                  <a:schemeClr val="dk1"/>
                </a:solidFill>
                <a:latin typeface="Helvetica Neue"/>
                <a:ea typeface="Helvetica Neue"/>
                <a:cs typeface="Helvetica Neue"/>
                <a:sym typeface="Helvetica Neue"/>
              </a:rPr>
              <a:t>3</a:t>
            </a:r>
            <a:r>
              <a:rPr lang="en-US" sz="1800" b="0" i="0" u="none">
                <a:solidFill>
                  <a:schemeClr val="dk1"/>
                </a:solidFill>
                <a:latin typeface="Helvetica Neue"/>
                <a:ea typeface="Helvetica Neue"/>
                <a:cs typeface="Helvetica Neue"/>
                <a:sym typeface="Helvetica Neue"/>
              </a:rPr>
              <a:t>		2 1 1 	   1 0 0 </a:t>
            </a:r>
            <a:endParaRPr/>
          </a:p>
          <a:p>
            <a:pPr marL="342900" lvl="0" indent="-342900" algn="l" rtl="0">
              <a:lnSpc>
                <a:spcPct val="100000"/>
              </a:lnSpc>
              <a:spcBef>
                <a:spcPts val="630"/>
              </a:spcBef>
              <a:spcAft>
                <a:spcPts val="0"/>
              </a:spcAft>
              <a:buSzPts val="1620"/>
              <a:buNone/>
            </a:pPr>
            <a:r>
              <a:rPr lang="en-US" sz="1800" b="0" i="0" u="none">
                <a:solidFill>
                  <a:schemeClr val="dk1"/>
                </a:solidFill>
                <a:latin typeface="Helvetica Neue"/>
                <a:ea typeface="Helvetica Neue"/>
                <a:cs typeface="Helvetica Neue"/>
                <a:sym typeface="Helvetica Neue"/>
              </a:rPr>
              <a:t>	       </a:t>
            </a:r>
            <a:r>
              <a:rPr lang="en-US" sz="1800" b="0" i="1" u="none">
                <a:solidFill>
                  <a:schemeClr val="dk1"/>
                </a:solidFill>
                <a:latin typeface="Helvetica Neue"/>
                <a:ea typeface="Helvetica Neue"/>
                <a:cs typeface="Helvetica Neue"/>
                <a:sym typeface="Helvetica Neue"/>
              </a:rPr>
              <a:t>P</a:t>
            </a:r>
            <a:r>
              <a:rPr lang="en-US" sz="1800" b="0" i="0" u="none" baseline="-25000">
                <a:solidFill>
                  <a:schemeClr val="dk1"/>
                </a:solidFill>
                <a:latin typeface="Helvetica Neue"/>
                <a:ea typeface="Helvetica Neue"/>
                <a:cs typeface="Helvetica Neue"/>
                <a:sym typeface="Helvetica Neue"/>
              </a:rPr>
              <a:t>4	</a:t>
            </a:r>
            <a:r>
              <a:rPr lang="en-US" sz="1800" b="0" i="0" u="none">
                <a:solidFill>
                  <a:schemeClr val="dk1"/>
                </a:solidFill>
                <a:latin typeface="Helvetica Neue"/>
                <a:ea typeface="Helvetica Neue"/>
                <a:cs typeface="Helvetica Neue"/>
                <a:sym typeface="Helvetica Neue"/>
              </a:rPr>
              <a:t>	0 0 2 	   0 0 2</a:t>
            </a:r>
            <a:endParaRPr/>
          </a:p>
          <a:p>
            <a:pPr marL="342900" lvl="0" indent="-342900" algn="l" rtl="0">
              <a:lnSpc>
                <a:spcPct val="100000"/>
              </a:lnSpc>
              <a:spcBef>
                <a:spcPts val="630"/>
              </a:spcBef>
              <a:spcAft>
                <a:spcPts val="0"/>
              </a:spcAft>
              <a:buSzPts val="1620"/>
              <a:buNone/>
            </a:pPr>
            <a:endParaRPr sz="1800" b="0" i="0" u="none">
              <a:solidFill>
                <a:schemeClr val="dk1"/>
              </a:solidFill>
              <a:latin typeface="Helvetica Neue"/>
              <a:ea typeface="Helvetica Neue"/>
              <a:cs typeface="Helvetica Neue"/>
              <a:sym typeface="Helvetica Neue"/>
            </a:endParaRPr>
          </a:p>
          <a:p>
            <a:pPr marL="342900" lvl="0" indent="-342900" algn="l" rtl="0">
              <a:lnSpc>
                <a:spcPct val="100000"/>
              </a:lnSpc>
              <a:spcBef>
                <a:spcPts val="630"/>
              </a:spcBef>
              <a:spcAft>
                <a:spcPts val="0"/>
              </a:spcAft>
              <a:buClr>
                <a:srgbClr val="993300"/>
              </a:buClr>
              <a:buSzPts val="1620"/>
              <a:buFont typeface="Arial"/>
              <a:buChar char="●"/>
            </a:pPr>
            <a:r>
              <a:rPr lang="en-US" sz="1800" b="0" i="0" u="none">
                <a:solidFill>
                  <a:schemeClr val="dk1"/>
                </a:solidFill>
                <a:latin typeface="Helvetica Neue"/>
                <a:ea typeface="Helvetica Neue"/>
                <a:cs typeface="Helvetica Neue"/>
                <a:sym typeface="Helvetica Neue"/>
              </a:rPr>
              <a:t>Sequence &lt;</a:t>
            </a:r>
            <a:r>
              <a:rPr lang="en-US" sz="1800" b="1" i="1" u="none">
                <a:solidFill>
                  <a:schemeClr val="dk1"/>
                </a:solidFill>
                <a:latin typeface="Helvetica Neue"/>
                <a:ea typeface="Helvetica Neue"/>
                <a:cs typeface="Helvetica Neue"/>
                <a:sym typeface="Helvetica Neue"/>
              </a:rPr>
              <a:t>P</a:t>
            </a:r>
            <a:r>
              <a:rPr lang="en-US" sz="1800" b="1" i="1" u="none" baseline="-25000">
                <a:solidFill>
                  <a:schemeClr val="dk1"/>
                </a:solidFill>
                <a:latin typeface="Helvetica Neue"/>
                <a:ea typeface="Helvetica Neue"/>
                <a:cs typeface="Helvetica Neue"/>
                <a:sym typeface="Helvetica Neue"/>
              </a:rPr>
              <a:t>0</a:t>
            </a:r>
            <a:r>
              <a:rPr lang="en-US" sz="1800" b="1" i="1" u="none">
                <a:solidFill>
                  <a:schemeClr val="dk1"/>
                </a:solidFill>
                <a:latin typeface="Helvetica Neue"/>
                <a:ea typeface="Helvetica Neue"/>
                <a:cs typeface="Helvetica Neue"/>
                <a:sym typeface="Helvetica Neue"/>
              </a:rPr>
              <a:t>, P</a:t>
            </a:r>
            <a:r>
              <a:rPr lang="en-US" sz="1800" b="1" i="1" u="none" baseline="-25000">
                <a:solidFill>
                  <a:schemeClr val="dk1"/>
                </a:solidFill>
                <a:latin typeface="Helvetica Neue"/>
                <a:ea typeface="Helvetica Neue"/>
                <a:cs typeface="Helvetica Neue"/>
                <a:sym typeface="Helvetica Neue"/>
              </a:rPr>
              <a:t>2</a:t>
            </a:r>
            <a:r>
              <a:rPr lang="en-US" sz="1800" b="1" i="1" u="none">
                <a:solidFill>
                  <a:schemeClr val="dk1"/>
                </a:solidFill>
                <a:latin typeface="Helvetica Neue"/>
                <a:ea typeface="Helvetica Neue"/>
                <a:cs typeface="Helvetica Neue"/>
                <a:sym typeface="Helvetica Neue"/>
              </a:rPr>
              <a:t>, P</a:t>
            </a:r>
            <a:r>
              <a:rPr lang="en-US" sz="1800" b="1" i="1" u="none" baseline="-25000">
                <a:solidFill>
                  <a:schemeClr val="dk1"/>
                </a:solidFill>
                <a:latin typeface="Helvetica Neue"/>
                <a:ea typeface="Helvetica Neue"/>
                <a:cs typeface="Helvetica Neue"/>
                <a:sym typeface="Helvetica Neue"/>
              </a:rPr>
              <a:t>3</a:t>
            </a:r>
            <a:r>
              <a:rPr lang="en-US" sz="1800" b="1" i="1" u="none">
                <a:solidFill>
                  <a:schemeClr val="dk1"/>
                </a:solidFill>
                <a:latin typeface="Helvetica Neue"/>
                <a:ea typeface="Helvetica Neue"/>
                <a:cs typeface="Helvetica Neue"/>
                <a:sym typeface="Helvetica Neue"/>
              </a:rPr>
              <a:t>, P</a:t>
            </a:r>
            <a:r>
              <a:rPr lang="en-US" sz="1800" b="1" i="1" u="none" baseline="-25000">
                <a:solidFill>
                  <a:schemeClr val="dk1"/>
                </a:solidFill>
                <a:latin typeface="Helvetica Neue"/>
                <a:ea typeface="Helvetica Neue"/>
                <a:cs typeface="Helvetica Neue"/>
                <a:sym typeface="Helvetica Neue"/>
              </a:rPr>
              <a:t>1</a:t>
            </a:r>
            <a:r>
              <a:rPr lang="en-US" sz="1800" b="1" i="1" u="none">
                <a:solidFill>
                  <a:schemeClr val="dk1"/>
                </a:solidFill>
                <a:latin typeface="Helvetica Neue"/>
                <a:ea typeface="Helvetica Neue"/>
                <a:cs typeface="Helvetica Neue"/>
                <a:sym typeface="Helvetica Neue"/>
              </a:rPr>
              <a:t>, P</a:t>
            </a:r>
            <a:r>
              <a:rPr lang="en-US" sz="1800" b="1" i="1" u="none" baseline="-25000">
                <a:solidFill>
                  <a:schemeClr val="dk1"/>
                </a:solidFill>
                <a:latin typeface="Helvetica Neue"/>
                <a:ea typeface="Helvetica Neue"/>
                <a:cs typeface="Helvetica Neue"/>
                <a:sym typeface="Helvetica Neue"/>
              </a:rPr>
              <a:t>4</a:t>
            </a:r>
            <a:r>
              <a:rPr lang="en-US" sz="1800" b="0" i="0" u="none">
                <a:solidFill>
                  <a:schemeClr val="dk1"/>
                </a:solidFill>
                <a:latin typeface="Helvetica Neue"/>
                <a:ea typeface="Helvetica Neue"/>
                <a:cs typeface="Helvetica Neue"/>
                <a:sym typeface="Helvetica Neue"/>
              </a:rPr>
              <a:t>&gt; will result in </a:t>
            </a:r>
            <a:r>
              <a:rPr lang="en-US" sz="1800" b="1" i="1" u="none">
                <a:solidFill>
                  <a:schemeClr val="dk1"/>
                </a:solidFill>
                <a:latin typeface="Helvetica Neue"/>
                <a:ea typeface="Helvetica Neue"/>
                <a:cs typeface="Helvetica Neue"/>
                <a:sym typeface="Helvetica Neue"/>
              </a:rPr>
              <a:t>Finish[i] = true </a:t>
            </a:r>
            <a:r>
              <a:rPr lang="en-US" sz="1800" b="0" i="0" u="none">
                <a:solidFill>
                  <a:schemeClr val="dk1"/>
                </a:solidFill>
                <a:latin typeface="Helvetica Neue"/>
                <a:ea typeface="Helvetica Neue"/>
                <a:cs typeface="Helvetica Neue"/>
                <a:sym typeface="Helvetica Neue"/>
              </a:rPr>
              <a:t>for all </a:t>
            </a:r>
            <a:r>
              <a:rPr lang="en-US" sz="1800" b="1" i="1" u="none">
                <a:solidFill>
                  <a:schemeClr val="dk1"/>
                </a:solidFill>
                <a:latin typeface="Helvetica Neue"/>
                <a:ea typeface="Helvetica Neue"/>
                <a:cs typeface="Helvetica Neue"/>
                <a:sym typeface="Helvetica Neue"/>
              </a:rPr>
              <a:t>i</a:t>
            </a:r>
            <a:endParaRPr sz="1800" b="1" i="0" u="none">
              <a:solidFill>
                <a:schemeClr val="dk1"/>
              </a:solidFill>
              <a:latin typeface="Helvetica Neue"/>
              <a:ea typeface="Helvetica Neue"/>
              <a:cs typeface="Helvetica Neue"/>
              <a:sym typeface="Helvetica Neue"/>
            </a:endParaRPr>
          </a:p>
          <a:p>
            <a:pPr marL="342900" lvl="0" indent="-240030" algn="l" rtl="0">
              <a:spcBef>
                <a:spcPts val="630"/>
              </a:spcBef>
              <a:spcAft>
                <a:spcPts val="0"/>
              </a:spcAft>
              <a:buSzPts val="1620"/>
              <a:buNone/>
            </a:pPr>
            <a:endParaRPr sz="1800" b="1" i="0" u="none">
              <a:solidFill>
                <a:schemeClr val="dk1"/>
              </a:solidFill>
              <a:latin typeface="Helvetica Neue"/>
              <a:ea typeface="Helvetica Neue"/>
              <a:cs typeface="Helvetica Neue"/>
              <a:sym typeface="Helvetica Neue"/>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69"/>
        <p:cNvGrpSpPr/>
        <p:nvPr/>
      </p:nvGrpSpPr>
      <p:grpSpPr>
        <a:xfrm>
          <a:off x="0" y="0"/>
          <a:ext cx="0" cy="0"/>
          <a:chOff x="0" y="0"/>
          <a:chExt cx="0" cy="0"/>
        </a:xfrm>
      </p:grpSpPr>
      <p:sp>
        <p:nvSpPr>
          <p:cNvPr id="370" name="Google Shape;370;p54"/>
          <p:cNvSpPr txBox="1">
            <a:spLocks noGrp="1"/>
          </p:cNvSpPr>
          <p:nvPr>
            <p:ph type="title"/>
          </p:nvPr>
        </p:nvSpPr>
        <p:spPr>
          <a:xfrm>
            <a:off x="457200" y="214312"/>
            <a:ext cx="8229600" cy="576300"/>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Clr>
                <a:srgbClr val="006699"/>
              </a:buClr>
              <a:buSzPts val="3200"/>
              <a:buFont typeface="Arial"/>
              <a:buNone/>
            </a:pPr>
            <a:r>
              <a:rPr lang="en-US" sz="3200" b="1" i="0" u="none">
                <a:solidFill>
                  <a:srgbClr val="006699"/>
                </a:solidFill>
                <a:latin typeface="Arial"/>
                <a:ea typeface="Arial"/>
                <a:cs typeface="Arial"/>
                <a:sym typeface="Arial"/>
              </a:rPr>
              <a:t>Example (Cont.)</a:t>
            </a:r>
            <a:endParaRPr/>
          </a:p>
        </p:txBody>
      </p:sp>
      <p:sp>
        <p:nvSpPr>
          <p:cNvPr id="371" name="Google Shape;371;p54"/>
          <p:cNvSpPr txBox="1">
            <a:spLocks noGrp="1"/>
          </p:cNvSpPr>
          <p:nvPr>
            <p:ph type="body" idx="1"/>
          </p:nvPr>
        </p:nvSpPr>
        <p:spPr>
          <a:xfrm>
            <a:off x="806450" y="1233487"/>
            <a:ext cx="7782000" cy="5037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993300"/>
              </a:buClr>
              <a:buSzPts val="1620"/>
              <a:buFont typeface="Arial"/>
              <a:buChar char="●"/>
            </a:pPr>
            <a:r>
              <a:rPr lang="en-US" sz="1800" b="1" i="1" u="none">
                <a:solidFill>
                  <a:schemeClr val="dk1"/>
                </a:solidFill>
                <a:latin typeface="Helvetica Neue"/>
                <a:ea typeface="Helvetica Neue"/>
                <a:cs typeface="Helvetica Neue"/>
                <a:sym typeface="Helvetica Neue"/>
              </a:rPr>
              <a:t>P</a:t>
            </a:r>
            <a:r>
              <a:rPr lang="en-US" sz="1800" b="1" i="0" u="none" baseline="-25000">
                <a:solidFill>
                  <a:schemeClr val="dk1"/>
                </a:solidFill>
                <a:latin typeface="Helvetica Neue"/>
                <a:ea typeface="Helvetica Neue"/>
                <a:cs typeface="Helvetica Neue"/>
                <a:sym typeface="Helvetica Neue"/>
              </a:rPr>
              <a:t>2</a:t>
            </a:r>
            <a:r>
              <a:rPr lang="en-US" sz="1800" b="0" i="0" u="none">
                <a:solidFill>
                  <a:schemeClr val="dk1"/>
                </a:solidFill>
                <a:latin typeface="Helvetica Neue"/>
                <a:ea typeface="Helvetica Neue"/>
                <a:cs typeface="Helvetica Neue"/>
                <a:sym typeface="Helvetica Neue"/>
              </a:rPr>
              <a:t> requests an additional instance of type</a:t>
            </a:r>
            <a:r>
              <a:rPr lang="en-US" sz="1800" b="0" i="1" u="none">
                <a:solidFill>
                  <a:schemeClr val="dk1"/>
                </a:solidFill>
                <a:latin typeface="Helvetica Neue"/>
                <a:ea typeface="Helvetica Neue"/>
                <a:cs typeface="Helvetica Neue"/>
                <a:sym typeface="Helvetica Neue"/>
              </a:rPr>
              <a:t> </a:t>
            </a:r>
            <a:r>
              <a:rPr lang="en-US" sz="1800" b="1" i="1" u="none">
                <a:solidFill>
                  <a:schemeClr val="dk1"/>
                </a:solidFill>
                <a:latin typeface="Helvetica Neue"/>
                <a:ea typeface="Helvetica Neue"/>
                <a:cs typeface="Helvetica Neue"/>
                <a:sym typeface="Helvetica Neue"/>
              </a:rPr>
              <a:t>C</a:t>
            </a:r>
            <a:endParaRPr sz="1800" b="1" i="0" u="none">
              <a:solidFill>
                <a:schemeClr val="dk1"/>
              </a:solidFill>
              <a:latin typeface="Helvetica Neue"/>
              <a:ea typeface="Helvetica Neue"/>
              <a:cs typeface="Helvetica Neue"/>
              <a:sym typeface="Helvetica Neue"/>
            </a:endParaRPr>
          </a:p>
          <a:p>
            <a:pPr marL="342900" lvl="0" indent="-342900" algn="l" rtl="0">
              <a:lnSpc>
                <a:spcPct val="100000"/>
              </a:lnSpc>
              <a:spcBef>
                <a:spcPts val="630"/>
              </a:spcBef>
              <a:spcAft>
                <a:spcPts val="0"/>
              </a:spcAft>
              <a:buSzPts val="1620"/>
              <a:buNone/>
            </a:pPr>
            <a:r>
              <a:rPr lang="en-US" sz="1800" b="0" i="0" u="none">
                <a:solidFill>
                  <a:schemeClr val="dk1"/>
                </a:solidFill>
                <a:latin typeface="Helvetica Neue"/>
                <a:ea typeface="Helvetica Neue"/>
                <a:cs typeface="Helvetica Neue"/>
                <a:sym typeface="Helvetica Neue"/>
              </a:rPr>
              <a:t>			</a:t>
            </a:r>
            <a:r>
              <a:rPr lang="en-US" sz="1800" b="0" i="1" u="sng">
                <a:solidFill>
                  <a:schemeClr val="dk1"/>
                </a:solidFill>
                <a:latin typeface="Helvetica Neue"/>
                <a:ea typeface="Helvetica Neue"/>
                <a:cs typeface="Helvetica Neue"/>
                <a:sym typeface="Helvetica Neue"/>
              </a:rPr>
              <a:t>Request</a:t>
            </a:r>
            <a:endParaRPr/>
          </a:p>
          <a:p>
            <a:pPr marL="342900" lvl="0" indent="-342900" algn="l" rtl="0">
              <a:lnSpc>
                <a:spcPct val="100000"/>
              </a:lnSpc>
              <a:spcBef>
                <a:spcPts val="630"/>
              </a:spcBef>
              <a:spcAft>
                <a:spcPts val="0"/>
              </a:spcAft>
              <a:buSzPts val="1620"/>
              <a:buNone/>
            </a:pPr>
            <a:r>
              <a:rPr lang="en-US" sz="1800" b="0" i="1" u="none">
                <a:solidFill>
                  <a:schemeClr val="dk1"/>
                </a:solidFill>
                <a:latin typeface="Helvetica Neue"/>
                <a:ea typeface="Helvetica Neue"/>
                <a:cs typeface="Helvetica Neue"/>
                <a:sym typeface="Helvetica Neue"/>
              </a:rPr>
              <a:t>			A B C</a:t>
            </a:r>
            <a:endParaRPr/>
          </a:p>
          <a:p>
            <a:pPr marL="342900" lvl="0" indent="-342900" algn="l" rtl="0">
              <a:lnSpc>
                <a:spcPct val="100000"/>
              </a:lnSpc>
              <a:spcBef>
                <a:spcPts val="630"/>
              </a:spcBef>
              <a:spcAft>
                <a:spcPts val="0"/>
              </a:spcAft>
              <a:buSzPts val="1620"/>
              <a:buNone/>
            </a:pPr>
            <a:r>
              <a:rPr lang="en-US" sz="1800" b="0" i="0" u="none">
                <a:solidFill>
                  <a:schemeClr val="dk1"/>
                </a:solidFill>
                <a:latin typeface="Helvetica Neue"/>
                <a:ea typeface="Helvetica Neue"/>
                <a:cs typeface="Helvetica Neue"/>
                <a:sym typeface="Helvetica Neue"/>
              </a:rPr>
              <a:t>		 </a:t>
            </a:r>
            <a:r>
              <a:rPr lang="en-US" sz="1800" b="0" i="1" u="none">
                <a:solidFill>
                  <a:schemeClr val="dk1"/>
                </a:solidFill>
                <a:latin typeface="Helvetica Neue"/>
                <a:ea typeface="Helvetica Neue"/>
                <a:cs typeface="Helvetica Neue"/>
                <a:sym typeface="Helvetica Neue"/>
              </a:rPr>
              <a:t>P</a:t>
            </a:r>
            <a:r>
              <a:rPr lang="en-US" sz="1800" b="0" i="0" u="none" baseline="-25000">
                <a:solidFill>
                  <a:schemeClr val="dk1"/>
                </a:solidFill>
                <a:latin typeface="Helvetica Neue"/>
                <a:ea typeface="Helvetica Neue"/>
                <a:cs typeface="Helvetica Neue"/>
                <a:sym typeface="Helvetica Neue"/>
              </a:rPr>
              <a:t>0</a:t>
            </a:r>
            <a:r>
              <a:rPr lang="en-US" sz="1800" b="0" i="0" u="none">
                <a:solidFill>
                  <a:schemeClr val="dk1"/>
                </a:solidFill>
                <a:latin typeface="Helvetica Neue"/>
                <a:ea typeface="Helvetica Neue"/>
                <a:cs typeface="Helvetica Neue"/>
                <a:sym typeface="Helvetica Neue"/>
              </a:rPr>
              <a:t>	0 0 0</a:t>
            </a:r>
            <a:endParaRPr/>
          </a:p>
          <a:p>
            <a:pPr marL="342900" lvl="0" indent="-342900" algn="l" rtl="0">
              <a:lnSpc>
                <a:spcPct val="100000"/>
              </a:lnSpc>
              <a:spcBef>
                <a:spcPts val="630"/>
              </a:spcBef>
              <a:spcAft>
                <a:spcPts val="0"/>
              </a:spcAft>
              <a:buSzPts val="1620"/>
              <a:buNone/>
            </a:pPr>
            <a:r>
              <a:rPr lang="en-US" sz="1800" b="0" i="0" u="none">
                <a:solidFill>
                  <a:schemeClr val="dk1"/>
                </a:solidFill>
                <a:latin typeface="Helvetica Neue"/>
                <a:ea typeface="Helvetica Neue"/>
                <a:cs typeface="Helvetica Neue"/>
                <a:sym typeface="Helvetica Neue"/>
              </a:rPr>
              <a:t>		 </a:t>
            </a:r>
            <a:r>
              <a:rPr lang="en-US" sz="1800" b="0" i="1" u="none">
                <a:solidFill>
                  <a:schemeClr val="dk1"/>
                </a:solidFill>
                <a:latin typeface="Helvetica Neue"/>
                <a:ea typeface="Helvetica Neue"/>
                <a:cs typeface="Helvetica Neue"/>
                <a:sym typeface="Helvetica Neue"/>
              </a:rPr>
              <a:t>P</a:t>
            </a:r>
            <a:r>
              <a:rPr lang="en-US" sz="1800" b="0" i="0" u="none" baseline="-25000">
                <a:solidFill>
                  <a:schemeClr val="dk1"/>
                </a:solidFill>
                <a:latin typeface="Helvetica Neue"/>
                <a:ea typeface="Helvetica Neue"/>
                <a:cs typeface="Helvetica Neue"/>
                <a:sym typeface="Helvetica Neue"/>
              </a:rPr>
              <a:t>1</a:t>
            </a:r>
            <a:r>
              <a:rPr lang="en-US" sz="1800" b="0" i="0" u="none">
                <a:solidFill>
                  <a:schemeClr val="dk1"/>
                </a:solidFill>
                <a:latin typeface="Helvetica Neue"/>
                <a:ea typeface="Helvetica Neue"/>
                <a:cs typeface="Helvetica Neue"/>
                <a:sym typeface="Helvetica Neue"/>
              </a:rPr>
              <a:t>	2 0 2</a:t>
            </a:r>
            <a:endParaRPr/>
          </a:p>
          <a:p>
            <a:pPr marL="342900" lvl="0" indent="-342900" algn="l" rtl="0">
              <a:lnSpc>
                <a:spcPct val="100000"/>
              </a:lnSpc>
              <a:spcBef>
                <a:spcPts val="630"/>
              </a:spcBef>
              <a:spcAft>
                <a:spcPts val="0"/>
              </a:spcAft>
              <a:buSzPts val="1620"/>
              <a:buNone/>
            </a:pPr>
            <a:r>
              <a:rPr lang="en-US" sz="1800" b="0" i="0" u="none">
                <a:solidFill>
                  <a:schemeClr val="dk1"/>
                </a:solidFill>
                <a:latin typeface="Helvetica Neue"/>
                <a:ea typeface="Helvetica Neue"/>
                <a:cs typeface="Helvetica Neue"/>
                <a:sym typeface="Helvetica Neue"/>
              </a:rPr>
              <a:t>		 </a:t>
            </a:r>
            <a:r>
              <a:rPr lang="en-US" sz="1800" b="0" i="1" u="none">
                <a:solidFill>
                  <a:schemeClr val="dk1"/>
                </a:solidFill>
                <a:latin typeface="Helvetica Neue"/>
                <a:ea typeface="Helvetica Neue"/>
                <a:cs typeface="Helvetica Neue"/>
                <a:sym typeface="Helvetica Neue"/>
              </a:rPr>
              <a:t>P</a:t>
            </a:r>
            <a:r>
              <a:rPr lang="en-US" sz="1800" b="0" i="0" u="none" baseline="-25000">
                <a:solidFill>
                  <a:schemeClr val="dk1"/>
                </a:solidFill>
                <a:latin typeface="Helvetica Neue"/>
                <a:ea typeface="Helvetica Neue"/>
                <a:cs typeface="Helvetica Neue"/>
                <a:sym typeface="Helvetica Neue"/>
              </a:rPr>
              <a:t>2</a:t>
            </a:r>
            <a:r>
              <a:rPr lang="en-US" sz="1800" b="0" i="0" u="none">
                <a:solidFill>
                  <a:schemeClr val="dk1"/>
                </a:solidFill>
                <a:latin typeface="Helvetica Neue"/>
                <a:ea typeface="Helvetica Neue"/>
                <a:cs typeface="Helvetica Neue"/>
                <a:sym typeface="Helvetica Neue"/>
              </a:rPr>
              <a:t>	0 0 1</a:t>
            </a:r>
            <a:endParaRPr/>
          </a:p>
          <a:p>
            <a:pPr marL="342900" lvl="0" indent="-342900" algn="l" rtl="0">
              <a:lnSpc>
                <a:spcPct val="100000"/>
              </a:lnSpc>
              <a:spcBef>
                <a:spcPts val="630"/>
              </a:spcBef>
              <a:spcAft>
                <a:spcPts val="0"/>
              </a:spcAft>
              <a:buSzPts val="1620"/>
              <a:buNone/>
            </a:pPr>
            <a:r>
              <a:rPr lang="en-US" sz="1800" b="0" i="0" u="none">
                <a:solidFill>
                  <a:schemeClr val="dk1"/>
                </a:solidFill>
                <a:latin typeface="Helvetica Neue"/>
                <a:ea typeface="Helvetica Neue"/>
                <a:cs typeface="Helvetica Neue"/>
                <a:sym typeface="Helvetica Neue"/>
              </a:rPr>
              <a:t>		 </a:t>
            </a:r>
            <a:r>
              <a:rPr lang="en-US" sz="1800" b="0" i="1" u="none">
                <a:solidFill>
                  <a:schemeClr val="dk1"/>
                </a:solidFill>
                <a:latin typeface="Helvetica Neue"/>
                <a:ea typeface="Helvetica Neue"/>
                <a:cs typeface="Helvetica Neue"/>
                <a:sym typeface="Helvetica Neue"/>
              </a:rPr>
              <a:t>P</a:t>
            </a:r>
            <a:r>
              <a:rPr lang="en-US" sz="1800" b="0" i="0" u="none" baseline="-25000">
                <a:solidFill>
                  <a:schemeClr val="dk1"/>
                </a:solidFill>
                <a:latin typeface="Helvetica Neue"/>
                <a:ea typeface="Helvetica Neue"/>
                <a:cs typeface="Helvetica Neue"/>
                <a:sym typeface="Helvetica Neue"/>
              </a:rPr>
              <a:t>3</a:t>
            </a:r>
            <a:r>
              <a:rPr lang="en-US" sz="1800" b="0" i="0" u="none">
                <a:solidFill>
                  <a:schemeClr val="dk1"/>
                </a:solidFill>
                <a:latin typeface="Helvetica Neue"/>
                <a:ea typeface="Helvetica Neue"/>
                <a:cs typeface="Helvetica Neue"/>
                <a:sym typeface="Helvetica Neue"/>
              </a:rPr>
              <a:t>	1 0 0 </a:t>
            </a:r>
            <a:endParaRPr/>
          </a:p>
          <a:p>
            <a:pPr marL="342900" lvl="0" indent="-342900" algn="l" rtl="0">
              <a:lnSpc>
                <a:spcPct val="100000"/>
              </a:lnSpc>
              <a:spcBef>
                <a:spcPts val="630"/>
              </a:spcBef>
              <a:spcAft>
                <a:spcPts val="0"/>
              </a:spcAft>
              <a:buSzPts val="1620"/>
              <a:buNone/>
            </a:pPr>
            <a:r>
              <a:rPr lang="en-US" sz="1800" b="0" i="0" u="none">
                <a:solidFill>
                  <a:schemeClr val="dk1"/>
                </a:solidFill>
                <a:latin typeface="Helvetica Neue"/>
                <a:ea typeface="Helvetica Neue"/>
                <a:cs typeface="Helvetica Neue"/>
                <a:sym typeface="Helvetica Neue"/>
              </a:rPr>
              <a:t>		 </a:t>
            </a:r>
            <a:r>
              <a:rPr lang="en-US" sz="1800" b="0" i="1" u="none">
                <a:solidFill>
                  <a:schemeClr val="dk1"/>
                </a:solidFill>
                <a:latin typeface="Helvetica Neue"/>
                <a:ea typeface="Helvetica Neue"/>
                <a:cs typeface="Helvetica Neue"/>
                <a:sym typeface="Helvetica Neue"/>
              </a:rPr>
              <a:t>P</a:t>
            </a:r>
            <a:r>
              <a:rPr lang="en-US" sz="1800" b="0" i="0" u="none" baseline="-25000">
                <a:solidFill>
                  <a:schemeClr val="dk1"/>
                </a:solidFill>
                <a:latin typeface="Helvetica Neue"/>
                <a:ea typeface="Helvetica Neue"/>
                <a:cs typeface="Helvetica Neue"/>
                <a:sym typeface="Helvetica Neue"/>
              </a:rPr>
              <a:t>4</a:t>
            </a:r>
            <a:r>
              <a:rPr lang="en-US" sz="1800" b="0" i="0" u="none">
                <a:solidFill>
                  <a:schemeClr val="dk1"/>
                </a:solidFill>
                <a:latin typeface="Helvetica Neue"/>
                <a:ea typeface="Helvetica Neue"/>
                <a:cs typeface="Helvetica Neue"/>
                <a:sym typeface="Helvetica Neue"/>
              </a:rPr>
              <a:t>	0 0 2</a:t>
            </a:r>
            <a:endParaRPr/>
          </a:p>
          <a:p>
            <a:pPr marL="342900" lvl="0" indent="-342900" algn="l" rtl="0">
              <a:lnSpc>
                <a:spcPct val="100000"/>
              </a:lnSpc>
              <a:spcBef>
                <a:spcPts val="280"/>
              </a:spcBef>
              <a:spcAft>
                <a:spcPts val="0"/>
              </a:spcAft>
              <a:buSzPts val="720"/>
              <a:buNone/>
            </a:pPr>
            <a:endParaRPr sz="800" b="0" i="0" u="none">
              <a:solidFill>
                <a:schemeClr val="dk1"/>
              </a:solidFill>
              <a:latin typeface="Helvetica Neue"/>
              <a:ea typeface="Helvetica Neue"/>
              <a:cs typeface="Helvetica Neue"/>
              <a:sym typeface="Helvetica Neue"/>
            </a:endParaRPr>
          </a:p>
          <a:p>
            <a:pPr marL="342900" lvl="0" indent="-342900" algn="l" rtl="0">
              <a:lnSpc>
                <a:spcPct val="100000"/>
              </a:lnSpc>
              <a:spcBef>
                <a:spcPts val="630"/>
              </a:spcBef>
              <a:spcAft>
                <a:spcPts val="0"/>
              </a:spcAft>
              <a:buClr>
                <a:srgbClr val="993300"/>
              </a:buClr>
              <a:buSzPts val="1620"/>
              <a:buFont typeface="Arial"/>
              <a:buChar char="●"/>
            </a:pPr>
            <a:r>
              <a:rPr lang="en-US" sz="1800" b="0" i="0" u="none">
                <a:solidFill>
                  <a:schemeClr val="dk1"/>
                </a:solidFill>
                <a:latin typeface="Helvetica Neue"/>
                <a:ea typeface="Helvetica Neue"/>
                <a:cs typeface="Helvetica Neue"/>
                <a:sym typeface="Helvetica Neue"/>
              </a:rPr>
              <a:t>State of system?</a:t>
            </a:r>
            <a:endParaRPr/>
          </a:p>
          <a:p>
            <a:pPr marL="742950" lvl="1" indent="-285750" algn="l" rtl="0">
              <a:lnSpc>
                <a:spcPct val="100000"/>
              </a:lnSpc>
              <a:spcBef>
                <a:spcPts val="630"/>
              </a:spcBef>
              <a:spcAft>
                <a:spcPts val="0"/>
              </a:spcAft>
              <a:buClr>
                <a:srgbClr val="CC6600"/>
              </a:buClr>
              <a:buSzPts val="1440"/>
              <a:buFont typeface="Arial"/>
              <a:buChar char="●"/>
            </a:pPr>
            <a:r>
              <a:rPr lang="en-US" sz="1800" b="0" i="0" u="none">
                <a:solidFill>
                  <a:schemeClr val="dk1"/>
                </a:solidFill>
                <a:latin typeface="Helvetica Neue"/>
                <a:ea typeface="Helvetica Neue"/>
                <a:cs typeface="Helvetica Neue"/>
                <a:sym typeface="Helvetica Neue"/>
              </a:rPr>
              <a:t>Can reclaim resources held by process </a:t>
            </a:r>
            <a:r>
              <a:rPr lang="en-US" sz="1800" b="1" i="1" u="none">
                <a:solidFill>
                  <a:schemeClr val="dk1"/>
                </a:solidFill>
                <a:latin typeface="Helvetica Neue"/>
                <a:ea typeface="Helvetica Neue"/>
                <a:cs typeface="Helvetica Neue"/>
                <a:sym typeface="Helvetica Neue"/>
              </a:rPr>
              <a:t>P</a:t>
            </a:r>
            <a:r>
              <a:rPr lang="en-US" sz="1800" b="1" i="0" u="none" baseline="-25000">
                <a:solidFill>
                  <a:schemeClr val="dk1"/>
                </a:solidFill>
                <a:latin typeface="Helvetica Neue"/>
                <a:ea typeface="Helvetica Neue"/>
                <a:cs typeface="Helvetica Neue"/>
                <a:sym typeface="Helvetica Neue"/>
              </a:rPr>
              <a:t>0</a:t>
            </a:r>
            <a:r>
              <a:rPr lang="en-US" sz="1800" b="0" i="0" u="none">
                <a:solidFill>
                  <a:schemeClr val="dk1"/>
                </a:solidFill>
                <a:latin typeface="Helvetica Neue"/>
                <a:ea typeface="Helvetica Neue"/>
                <a:cs typeface="Helvetica Neue"/>
                <a:sym typeface="Helvetica Neue"/>
              </a:rPr>
              <a:t>, but insufficient resources to fulfill other processes; requests</a:t>
            </a:r>
            <a:endParaRPr/>
          </a:p>
          <a:p>
            <a:pPr marL="742950" lvl="1" indent="-285750" algn="l" rtl="0">
              <a:lnSpc>
                <a:spcPct val="100000"/>
              </a:lnSpc>
              <a:spcBef>
                <a:spcPts val="630"/>
              </a:spcBef>
              <a:spcAft>
                <a:spcPts val="0"/>
              </a:spcAft>
              <a:buClr>
                <a:srgbClr val="CC6600"/>
              </a:buClr>
              <a:buSzPts val="1440"/>
              <a:buFont typeface="Arial"/>
              <a:buChar char="●"/>
            </a:pPr>
            <a:r>
              <a:rPr lang="en-US" sz="1800" b="0" i="0" u="none">
                <a:solidFill>
                  <a:schemeClr val="dk1"/>
                </a:solidFill>
                <a:latin typeface="Helvetica Neue"/>
                <a:ea typeface="Helvetica Neue"/>
                <a:cs typeface="Helvetica Neue"/>
                <a:sym typeface="Helvetica Neue"/>
              </a:rPr>
              <a:t>Deadlock exists, consisting of processes </a:t>
            </a:r>
            <a:r>
              <a:rPr lang="en-US" sz="1800" b="1" i="1" u="none">
                <a:solidFill>
                  <a:schemeClr val="dk1"/>
                </a:solidFill>
                <a:latin typeface="Helvetica Neue"/>
                <a:ea typeface="Helvetica Neue"/>
                <a:cs typeface="Helvetica Neue"/>
                <a:sym typeface="Helvetica Neue"/>
              </a:rPr>
              <a:t>P</a:t>
            </a:r>
            <a:r>
              <a:rPr lang="en-US" sz="1800" b="1" i="0" u="none" baseline="-25000">
                <a:solidFill>
                  <a:schemeClr val="dk1"/>
                </a:solidFill>
                <a:latin typeface="Helvetica Neue"/>
                <a:ea typeface="Helvetica Neue"/>
                <a:cs typeface="Helvetica Neue"/>
                <a:sym typeface="Helvetica Neue"/>
              </a:rPr>
              <a:t>1</a:t>
            </a:r>
            <a:r>
              <a:rPr lang="en-US" sz="1800" b="1" i="0" u="none">
                <a:solidFill>
                  <a:schemeClr val="dk1"/>
                </a:solidFill>
                <a:latin typeface="Helvetica Neue"/>
                <a:ea typeface="Helvetica Neue"/>
                <a:cs typeface="Helvetica Neue"/>
                <a:sym typeface="Helvetica Neue"/>
              </a:rPr>
              <a:t>, </a:t>
            </a:r>
            <a:r>
              <a:rPr lang="en-US" sz="1800" b="1" i="0" u="none" baseline="-25000">
                <a:solidFill>
                  <a:schemeClr val="dk1"/>
                </a:solidFill>
                <a:latin typeface="Helvetica Neue"/>
                <a:ea typeface="Helvetica Neue"/>
                <a:cs typeface="Helvetica Neue"/>
                <a:sym typeface="Helvetica Neue"/>
              </a:rPr>
              <a:t> </a:t>
            </a:r>
            <a:r>
              <a:rPr lang="en-US" sz="1800" b="1" i="1" u="none">
                <a:solidFill>
                  <a:schemeClr val="dk1"/>
                </a:solidFill>
                <a:latin typeface="Helvetica Neue"/>
                <a:ea typeface="Helvetica Neue"/>
                <a:cs typeface="Helvetica Neue"/>
                <a:sym typeface="Helvetica Neue"/>
              </a:rPr>
              <a:t>P</a:t>
            </a:r>
            <a:r>
              <a:rPr lang="en-US" sz="1800" b="1" i="0" u="none" baseline="-25000">
                <a:solidFill>
                  <a:schemeClr val="dk1"/>
                </a:solidFill>
                <a:latin typeface="Helvetica Neue"/>
                <a:ea typeface="Helvetica Neue"/>
                <a:cs typeface="Helvetica Neue"/>
                <a:sym typeface="Helvetica Neue"/>
              </a:rPr>
              <a:t>2</a:t>
            </a:r>
            <a:r>
              <a:rPr lang="en-US" sz="1800" b="1" i="0" u="none">
                <a:solidFill>
                  <a:schemeClr val="dk1"/>
                </a:solidFill>
                <a:latin typeface="Helvetica Neue"/>
                <a:ea typeface="Helvetica Neue"/>
                <a:cs typeface="Helvetica Neue"/>
                <a:sym typeface="Helvetica Neue"/>
              </a:rPr>
              <a:t>, </a:t>
            </a:r>
            <a:r>
              <a:rPr lang="en-US" sz="1800" b="1" i="1" u="none">
                <a:solidFill>
                  <a:schemeClr val="dk1"/>
                </a:solidFill>
                <a:latin typeface="Helvetica Neue"/>
                <a:ea typeface="Helvetica Neue"/>
                <a:cs typeface="Helvetica Neue"/>
                <a:sym typeface="Helvetica Neue"/>
              </a:rPr>
              <a:t>P</a:t>
            </a:r>
            <a:r>
              <a:rPr lang="en-US" sz="1800" b="1" i="0" u="none" baseline="-25000">
                <a:solidFill>
                  <a:schemeClr val="dk1"/>
                </a:solidFill>
                <a:latin typeface="Helvetica Neue"/>
                <a:ea typeface="Helvetica Neue"/>
                <a:cs typeface="Helvetica Neue"/>
                <a:sym typeface="Helvetica Neue"/>
              </a:rPr>
              <a:t>3</a:t>
            </a:r>
            <a:r>
              <a:rPr lang="en-US" sz="1800" b="0" i="0" u="none">
                <a:solidFill>
                  <a:schemeClr val="dk1"/>
                </a:solidFill>
                <a:latin typeface="Helvetica Neue"/>
                <a:ea typeface="Helvetica Neue"/>
                <a:cs typeface="Helvetica Neue"/>
                <a:sym typeface="Helvetica Neue"/>
              </a:rPr>
              <a:t>, and </a:t>
            </a:r>
            <a:r>
              <a:rPr lang="en-US" sz="1800" b="1" i="1" u="none">
                <a:solidFill>
                  <a:schemeClr val="dk1"/>
                </a:solidFill>
                <a:latin typeface="Helvetica Neue"/>
                <a:ea typeface="Helvetica Neue"/>
                <a:cs typeface="Helvetica Neue"/>
                <a:sym typeface="Helvetica Neue"/>
              </a:rPr>
              <a:t>P</a:t>
            </a:r>
            <a:r>
              <a:rPr lang="en-US" sz="1800" b="1" i="0" u="none" baseline="-25000">
                <a:solidFill>
                  <a:schemeClr val="dk1"/>
                </a:solidFill>
                <a:latin typeface="Helvetica Neue"/>
                <a:ea typeface="Helvetica Neue"/>
                <a:cs typeface="Helvetica Neue"/>
                <a:sym typeface="Helvetica Neue"/>
              </a:rPr>
              <a:t>4</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Google Shape;377;p55"/>
          <p:cNvSpPr txBox="1">
            <a:spLocks noGrp="1"/>
          </p:cNvSpPr>
          <p:nvPr>
            <p:ph type="title"/>
          </p:nvPr>
        </p:nvSpPr>
        <p:spPr>
          <a:xfrm>
            <a:off x="1100137" y="230187"/>
            <a:ext cx="7586700" cy="576300"/>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Clr>
                <a:srgbClr val="006699"/>
              </a:buClr>
              <a:buSzPts val="3200"/>
              <a:buFont typeface="Arial"/>
              <a:buNone/>
            </a:pPr>
            <a:r>
              <a:rPr lang="en-US" sz="3200" b="1" i="0" u="none">
                <a:solidFill>
                  <a:srgbClr val="006699"/>
                </a:solidFill>
                <a:latin typeface="Arial"/>
                <a:ea typeface="Arial"/>
                <a:cs typeface="Arial"/>
                <a:sym typeface="Arial"/>
              </a:rPr>
              <a:t>Detection-Algorithm Usage</a:t>
            </a:r>
            <a:endParaRPr/>
          </a:p>
        </p:txBody>
      </p:sp>
      <p:sp>
        <p:nvSpPr>
          <p:cNvPr id="378" name="Google Shape;378;p55"/>
          <p:cNvSpPr txBox="1">
            <a:spLocks noGrp="1"/>
          </p:cNvSpPr>
          <p:nvPr>
            <p:ph type="body" idx="1"/>
          </p:nvPr>
        </p:nvSpPr>
        <p:spPr>
          <a:xfrm>
            <a:off x="869950" y="1122362"/>
            <a:ext cx="7107300" cy="45306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993300"/>
              </a:buClr>
              <a:buSzPts val="1620"/>
              <a:buFont typeface="Arial"/>
              <a:buChar char="●"/>
            </a:pPr>
            <a:r>
              <a:rPr lang="en-US" sz="1800" b="0" i="0" u="none">
                <a:solidFill>
                  <a:schemeClr val="dk1"/>
                </a:solidFill>
                <a:latin typeface="Helvetica Neue"/>
                <a:ea typeface="Helvetica Neue"/>
                <a:cs typeface="Helvetica Neue"/>
                <a:sym typeface="Helvetica Neue"/>
              </a:rPr>
              <a:t>When, and how often, to invoke depends on:</a:t>
            </a:r>
            <a:endParaRPr/>
          </a:p>
          <a:p>
            <a:pPr marL="742950" lvl="1" indent="-285750" algn="l" rtl="0">
              <a:lnSpc>
                <a:spcPct val="100000"/>
              </a:lnSpc>
              <a:spcBef>
                <a:spcPts val="630"/>
              </a:spcBef>
              <a:spcAft>
                <a:spcPts val="0"/>
              </a:spcAft>
              <a:buClr>
                <a:srgbClr val="CC6600"/>
              </a:buClr>
              <a:buSzPts val="1440"/>
              <a:buFont typeface="Arial"/>
              <a:buChar char="●"/>
            </a:pPr>
            <a:r>
              <a:rPr lang="en-US" sz="1800" b="0" i="0" u="none">
                <a:solidFill>
                  <a:schemeClr val="dk1"/>
                </a:solidFill>
                <a:latin typeface="Helvetica Neue"/>
                <a:ea typeface="Helvetica Neue"/>
                <a:cs typeface="Helvetica Neue"/>
                <a:sym typeface="Helvetica Neue"/>
              </a:rPr>
              <a:t>How often a deadlock is likely to occur?</a:t>
            </a:r>
            <a:endParaRPr/>
          </a:p>
          <a:p>
            <a:pPr marL="742950" lvl="1" indent="-285750" algn="l" rtl="0">
              <a:lnSpc>
                <a:spcPct val="100000"/>
              </a:lnSpc>
              <a:spcBef>
                <a:spcPts val="630"/>
              </a:spcBef>
              <a:spcAft>
                <a:spcPts val="0"/>
              </a:spcAft>
              <a:buClr>
                <a:srgbClr val="CC6600"/>
              </a:buClr>
              <a:buSzPts val="1440"/>
              <a:buFont typeface="Arial"/>
              <a:buChar char="●"/>
            </a:pPr>
            <a:r>
              <a:rPr lang="en-US" sz="1800" b="0" i="0" u="none">
                <a:solidFill>
                  <a:schemeClr val="dk1"/>
                </a:solidFill>
                <a:latin typeface="Helvetica Neue"/>
                <a:ea typeface="Helvetica Neue"/>
                <a:cs typeface="Helvetica Neue"/>
                <a:sym typeface="Helvetica Neue"/>
              </a:rPr>
              <a:t>How many processes will need to be rolled back?</a:t>
            </a:r>
            <a:endParaRPr/>
          </a:p>
          <a:p>
            <a:pPr marL="1085850" lvl="2" indent="-228600" algn="l" rtl="0">
              <a:lnSpc>
                <a:spcPct val="100000"/>
              </a:lnSpc>
              <a:spcBef>
                <a:spcPts val="630"/>
              </a:spcBef>
              <a:spcAft>
                <a:spcPts val="0"/>
              </a:spcAft>
              <a:buClr>
                <a:srgbClr val="009900"/>
              </a:buClr>
              <a:buSzPts val="1350"/>
              <a:buFont typeface="Arimo"/>
              <a:buChar char="4"/>
            </a:pPr>
            <a:r>
              <a:rPr lang="en-US" sz="1800" b="0" i="0" u="none">
                <a:solidFill>
                  <a:schemeClr val="dk1"/>
                </a:solidFill>
                <a:latin typeface="Helvetica Neue"/>
                <a:ea typeface="Helvetica Neue"/>
                <a:cs typeface="Helvetica Neue"/>
                <a:sym typeface="Helvetica Neue"/>
              </a:rPr>
              <a:t>one for each disjoint cycle</a:t>
            </a:r>
            <a:br>
              <a:rPr lang="en-US" sz="1800" b="0" i="0" u="none">
                <a:solidFill>
                  <a:schemeClr val="dk1"/>
                </a:solidFill>
                <a:latin typeface="Helvetica Neue"/>
                <a:ea typeface="Helvetica Neue"/>
                <a:cs typeface="Helvetica Neue"/>
                <a:sym typeface="Helvetica Neue"/>
              </a:rPr>
            </a:br>
            <a:endParaRPr/>
          </a:p>
          <a:p>
            <a:pPr marL="342900" lvl="0" indent="-342900" algn="l" rtl="0">
              <a:lnSpc>
                <a:spcPct val="100000"/>
              </a:lnSpc>
              <a:spcBef>
                <a:spcPts val="630"/>
              </a:spcBef>
              <a:spcAft>
                <a:spcPts val="0"/>
              </a:spcAft>
              <a:buClr>
                <a:srgbClr val="993300"/>
              </a:buClr>
              <a:buSzPts val="1620"/>
              <a:buFont typeface="Arial"/>
              <a:buChar char="●"/>
            </a:pPr>
            <a:r>
              <a:rPr lang="en-US" sz="1800" b="0" i="0" u="none">
                <a:solidFill>
                  <a:schemeClr val="dk1"/>
                </a:solidFill>
                <a:latin typeface="Helvetica Neue"/>
                <a:ea typeface="Helvetica Neue"/>
                <a:cs typeface="Helvetica Neue"/>
                <a:sym typeface="Helvetica Neue"/>
              </a:rPr>
              <a:t>If detection algorithm is invoked arbitrarily, there may be many cycles in the resource graph and so we would not be able to tell which of the many deadlocked processes “caused” the deadlock.</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83"/>
        <p:cNvGrpSpPr/>
        <p:nvPr/>
      </p:nvGrpSpPr>
      <p:grpSpPr>
        <a:xfrm>
          <a:off x="0" y="0"/>
          <a:ext cx="0" cy="0"/>
          <a:chOff x="0" y="0"/>
          <a:chExt cx="0" cy="0"/>
        </a:xfrm>
      </p:grpSpPr>
      <p:sp>
        <p:nvSpPr>
          <p:cNvPr id="384" name="Google Shape;384;p56"/>
          <p:cNvSpPr txBox="1">
            <a:spLocks noGrp="1"/>
          </p:cNvSpPr>
          <p:nvPr>
            <p:ph type="title"/>
          </p:nvPr>
        </p:nvSpPr>
        <p:spPr>
          <a:xfrm>
            <a:off x="823912" y="228600"/>
            <a:ext cx="8588400" cy="457200"/>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Clr>
                <a:srgbClr val="006699"/>
              </a:buClr>
              <a:buSzPts val="2400"/>
              <a:buFont typeface="Arial"/>
              <a:buNone/>
            </a:pPr>
            <a:r>
              <a:rPr lang="en-US" sz="2400" b="1" i="0" u="none">
                <a:solidFill>
                  <a:srgbClr val="006699"/>
                </a:solidFill>
                <a:latin typeface="Arial"/>
                <a:ea typeface="Arial"/>
                <a:cs typeface="Arial"/>
                <a:sym typeface="Arial"/>
              </a:rPr>
              <a:t>Recovery from Deadlock:  Process Termination</a:t>
            </a:r>
            <a:endParaRPr/>
          </a:p>
        </p:txBody>
      </p:sp>
      <p:sp>
        <p:nvSpPr>
          <p:cNvPr id="385" name="Google Shape;385;p56"/>
          <p:cNvSpPr txBox="1">
            <a:spLocks noGrp="1"/>
          </p:cNvSpPr>
          <p:nvPr>
            <p:ph type="body" idx="1"/>
          </p:nvPr>
        </p:nvSpPr>
        <p:spPr>
          <a:xfrm>
            <a:off x="963612" y="1108075"/>
            <a:ext cx="7694700" cy="45306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993300"/>
              </a:buClr>
              <a:buSzPts val="1620"/>
              <a:buFont typeface="Arial"/>
              <a:buChar char="●"/>
            </a:pPr>
            <a:r>
              <a:rPr lang="en-US" sz="1800" b="0" i="0" u="none">
                <a:solidFill>
                  <a:schemeClr val="dk1"/>
                </a:solidFill>
                <a:latin typeface="Helvetica Neue"/>
                <a:ea typeface="Helvetica Neue"/>
                <a:cs typeface="Helvetica Neue"/>
                <a:sym typeface="Helvetica Neue"/>
              </a:rPr>
              <a:t>Abort all deadlocked processes</a:t>
            </a:r>
            <a:br>
              <a:rPr lang="en-US" sz="1800" b="0" i="0" u="none">
                <a:solidFill>
                  <a:schemeClr val="dk1"/>
                </a:solidFill>
                <a:latin typeface="Helvetica Neue"/>
                <a:ea typeface="Helvetica Neue"/>
                <a:cs typeface="Helvetica Neue"/>
                <a:sym typeface="Helvetica Neue"/>
              </a:rPr>
            </a:br>
            <a:endParaRPr/>
          </a:p>
          <a:p>
            <a:pPr marL="342900" lvl="0" indent="-342900" algn="l" rtl="0">
              <a:lnSpc>
                <a:spcPct val="100000"/>
              </a:lnSpc>
              <a:spcBef>
                <a:spcPts val="630"/>
              </a:spcBef>
              <a:spcAft>
                <a:spcPts val="0"/>
              </a:spcAft>
              <a:buClr>
                <a:srgbClr val="993300"/>
              </a:buClr>
              <a:buSzPts val="1620"/>
              <a:buFont typeface="Arial"/>
              <a:buChar char="●"/>
            </a:pPr>
            <a:r>
              <a:rPr lang="en-US" sz="1800" b="0" i="0" u="none">
                <a:solidFill>
                  <a:schemeClr val="dk1"/>
                </a:solidFill>
                <a:latin typeface="Helvetica Neue"/>
                <a:ea typeface="Helvetica Neue"/>
                <a:cs typeface="Helvetica Neue"/>
                <a:sym typeface="Helvetica Neue"/>
              </a:rPr>
              <a:t>Abort one process at a time until the deadlock cycle is eliminated</a:t>
            </a:r>
            <a:br>
              <a:rPr lang="en-US" sz="1800" b="0" i="0" u="none">
                <a:solidFill>
                  <a:schemeClr val="dk1"/>
                </a:solidFill>
                <a:latin typeface="Helvetica Neue"/>
                <a:ea typeface="Helvetica Neue"/>
                <a:cs typeface="Helvetica Neue"/>
                <a:sym typeface="Helvetica Neue"/>
              </a:rPr>
            </a:br>
            <a:endParaRPr/>
          </a:p>
          <a:p>
            <a:pPr marL="342900" lvl="0" indent="-342900" algn="l" rtl="0">
              <a:lnSpc>
                <a:spcPct val="100000"/>
              </a:lnSpc>
              <a:spcBef>
                <a:spcPts val="630"/>
              </a:spcBef>
              <a:spcAft>
                <a:spcPts val="0"/>
              </a:spcAft>
              <a:buClr>
                <a:srgbClr val="993300"/>
              </a:buClr>
              <a:buSzPts val="1620"/>
              <a:buFont typeface="Arial"/>
              <a:buChar char="●"/>
            </a:pPr>
            <a:r>
              <a:rPr lang="en-US" sz="1800" b="0" i="0" u="none">
                <a:solidFill>
                  <a:schemeClr val="dk1"/>
                </a:solidFill>
                <a:latin typeface="Helvetica Neue"/>
                <a:ea typeface="Helvetica Neue"/>
                <a:cs typeface="Helvetica Neue"/>
                <a:sym typeface="Helvetica Neue"/>
              </a:rPr>
              <a:t>In which order should we choose to abort?</a:t>
            </a:r>
            <a:endParaRPr/>
          </a:p>
          <a:p>
            <a:pPr marL="800100" lvl="1" indent="-342900" algn="l" rtl="0">
              <a:lnSpc>
                <a:spcPct val="100000"/>
              </a:lnSpc>
              <a:spcBef>
                <a:spcPts val="630"/>
              </a:spcBef>
              <a:spcAft>
                <a:spcPts val="0"/>
              </a:spcAft>
              <a:buClr>
                <a:srgbClr val="CC6600"/>
              </a:buClr>
              <a:buSzPts val="1440"/>
              <a:buFont typeface="Arial"/>
              <a:buAutoNum type="arabicPeriod"/>
            </a:pPr>
            <a:r>
              <a:rPr lang="en-US" sz="1800" b="0" i="0" u="none">
                <a:solidFill>
                  <a:schemeClr val="dk1"/>
                </a:solidFill>
                <a:latin typeface="Helvetica Neue"/>
                <a:ea typeface="Helvetica Neue"/>
                <a:cs typeface="Helvetica Neue"/>
                <a:sym typeface="Helvetica Neue"/>
              </a:rPr>
              <a:t>Priority of the process</a:t>
            </a:r>
            <a:endParaRPr/>
          </a:p>
          <a:p>
            <a:pPr marL="800100" lvl="1" indent="-342900" algn="l" rtl="0">
              <a:lnSpc>
                <a:spcPct val="100000"/>
              </a:lnSpc>
              <a:spcBef>
                <a:spcPts val="630"/>
              </a:spcBef>
              <a:spcAft>
                <a:spcPts val="0"/>
              </a:spcAft>
              <a:buClr>
                <a:srgbClr val="CC6600"/>
              </a:buClr>
              <a:buSzPts val="1440"/>
              <a:buFont typeface="Arial"/>
              <a:buAutoNum type="arabicPeriod"/>
            </a:pPr>
            <a:r>
              <a:rPr lang="en-US" sz="1800" b="0" i="0" u="none">
                <a:solidFill>
                  <a:schemeClr val="dk1"/>
                </a:solidFill>
                <a:latin typeface="Helvetica Neue"/>
                <a:ea typeface="Helvetica Neue"/>
                <a:cs typeface="Helvetica Neue"/>
                <a:sym typeface="Helvetica Neue"/>
              </a:rPr>
              <a:t>How long process has computed, and how much longer to completion</a:t>
            </a:r>
            <a:endParaRPr/>
          </a:p>
          <a:p>
            <a:pPr marL="800100" lvl="1" indent="-342900" algn="l" rtl="0">
              <a:lnSpc>
                <a:spcPct val="100000"/>
              </a:lnSpc>
              <a:spcBef>
                <a:spcPts val="630"/>
              </a:spcBef>
              <a:spcAft>
                <a:spcPts val="0"/>
              </a:spcAft>
              <a:buClr>
                <a:srgbClr val="CC6600"/>
              </a:buClr>
              <a:buSzPts val="1440"/>
              <a:buFont typeface="Arial"/>
              <a:buAutoNum type="arabicPeriod"/>
            </a:pPr>
            <a:r>
              <a:rPr lang="en-US" sz="1800" b="0" i="0" u="none">
                <a:solidFill>
                  <a:schemeClr val="dk1"/>
                </a:solidFill>
                <a:latin typeface="Helvetica Neue"/>
                <a:ea typeface="Helvetica Neue"/>
                <a:cs typeface="Helvetica Neue"/>
                <a:sym typeface="Helvetica Neue"/>
              </a:rPr>
              <a:t>Resources the process has used</a:t>
            </a:r>
            <a:endParaRPr/>
          </a:p>
          <a:p>
            <a:pPr marL="800100" lvl="1" indent="-342900" algn="l" rtl="0">
              <a:lnSpc>
                <a:spcPct val="100000"/>
              </a:lnSpc>
              <a:spcBef>
                <a:spcPts val="630"/>
              </a:spcBef>
              <a:spcAft>
                <a:spcPts val="0"/>
              </a:spcAft>
              <a:buClr>
                <a:srgbClr val="CC6600"/>
              </a:buClr>
              <a:buSzPts val="1440"/>
              <a:buFont typeface="Arial"/>
              <a:buAutoNum type="arabicPeriod"/>
            </a:pPr>
            <a:r>
              <a:rPr lang="en-US" sz="1800" b="0" i="0" u="none">
                <a:solidFill>
                  <a:schemeClr val="dk1"/>
                </a:solidFill>
                <a:latin typeface="Helvetica Neue"/>
                <a:ea typeface="Helvetica Neue"/>
                <a:cs typeface="Helvetica Neue"/>
                <a:sym typeface="Helvetica Neue"/>
              </a:rPr>
              <a:t>Resources process needs to complete</a:t>
            </a:r>
            <a:endParaRPr/>
          </a:p>
          <a:p>
            <a:pPr marL="800100" lvl="1" indent="-342900" algn="l" rtl="0">
              <a:lnSpc>
                <a:spcPct val="100000"/>
              </a:lnSpc>
              <a:spcBef>
                <a:spcPts val="630"/>
              </a:spcBef>
              <a:spcAft>
                <a:spcPts val="0"/>
              </a:spcAft>
              <a:buClr>
                <a:srgbClr val="CC6600"/>
              </a:buClr>
              <a:buSzPts val="1440"/>
              <a:buFont typeface="Arial"/>
              <a:buAutoNum type="arabicPeriod"/>
            </a:pPr>
            <a:r>
              <a:rPr lang="en-US" sz="1800" b="0" i="0" u="none">
                <a:solidFill>
                  <a:schemeClr val="dk1"/>
                </a:solidFill>
                <a:latin typeface="Helvetica Neue"/>
                <a:ea typeface="Helvetica Neue"/>
                <a:cs typeface="Helvetica Neue"/>
                <a:sym typeface="Helvetica Neue"/>
              </a:rPr>
              <a:t>How many processes will need to be terminated</a:t>
            </a:r>
            <a:endParaRPr/>
          </a:p>
          <a:p>
            <a:pPr marL="800100" lvl="1" indent="-342900" algn="l" rtl="0">
              <a:lnSpc>
                <a:spcPct val="100000"/>
              </a:lnSpc>
              <a:spcBef>
                <a:spcPts val="630"/>
              </a:spcBef>
              <a:spcAft>
                <a:spcPts val="0"/>
              </a:spcAft>
              <a:buClr>
                <a:srgbClr val="CC6600"/>
              </a:buClr>
              <a:buSzPts val="1440"/>
              <a:buFont typeface="Arial"/>
              <a:buAutoNum type="arabicPeriod"/>
            </a:pPr>
            <a:r>
              <a:rPr lang="en-US" sz="1800" b="0" i="0" u="none">
                <a:solidFill>
                  <a:schemeClr val="dk1"/>
                </a:solidFill>
                <a:latin typeface="Helvetica Neue"/>
                <a:ea typeface="Helvetica Neue"/>
                <a:cs typeface="Helvetica Neue"/>
                <a:sym typeface="Helvetica Neue"/>
              </a:rPr>
              <a:t>Is process interactive or batch?</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90"/>
        <p:cNvGrpSpPr/>
        <p:nvPr/>
      </p:nvGrpSpPr>
      <p:grpSpPr>
        <a:xfrm>
          <a:off x="0" y="0"/>
          <a:ext cx="0" cy="0"/>
          <a:chOff x="0" y="0"/>
          <a:chExt cx="0" cy="0"/>
        </a:xfrm>
      </p:grpSpPr>
      <p:sp>
        <p:nvSpPr>
          <p:cNvPr id="391" name="Google Shape;391;p57"/>
          <p:cNvSpPr txBox="1">
            <a:spLocks noGrp="1"/>
          </p:cNvSpPr>
          <p:nvPr>
            <p:ph type="title"/>
          </p:nvPr>
        </p:nvSpPr>
        <p:spPr>
          <a:xfrm>
            <a:off x="1147762" y="255587"/>
            <a:ext cx="8020200" cy="457200"/>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Clr>
                <a:srgbClr val="006699"/>
              </a:buClr>
              <a:buSzPts val="2400"/>
              <a:buFont typeface="Arial"/>
              <a:buNone/>
            </a:pPr>
            <a:r>
              <a:rPr lang="en-US" sz="2400" b="1" i="0" u="none">
                <a:solidFill>
                  <a:srgbClr val="006699"/>
                </a:solidFill>
                <a:latin typeface="Arial"/>
                <a:ea typeface="Arial"/>
                <a:cs typeface="Arial"/>
                <a:sym typeface="Arial"/>
              </a:rPr>
              <a:t>Recovery from Deadlock:  Resource Preemption</a:t>
            </a:r>
            <a:endParaRPr/>
          </a:p>
        </p:txBody>
      </p:sp>
      <p:sp>
        <p:nvSpPr>
          <p:cNvPr id="392" name="Google Shape;392;p57"/>
          <p:cNvSpPr txBox="1">
            <a:spLocks noGrp="1"/>
          </p:cNvSpPr>
          <p:nvPr>
            <p:ph type="body" idx="1"/>
          </p:nvPr>
        </p:nvSpPr>
        <p:spPr>
          <a:xfrm>
            <a:off x="858837" y="1150937"/>
            <a:ext cx="6802500" cy="44832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993300"/>
              </a:buClr>
              <a:buSzPts val="1620"/>
              <a:buFont typeface="Arial"/>
              <a:buChar char="●"/>
            </a:pPr>
            <a:r>
              <a:rPr lang="en-US" sz="1800" b="1" i="0" u="none">
                <a:solidFill>
                  <a:schemeClr val="dk1"/>
                </a:solidFill>
                <a:latin typeface="Helvetica Neue"/>
                <a:ea typeface="Helvetica Neue"/>
                <a:cs typeface="Helvetica Neue"/>
                <a:sym typeface="Helvetica Neue"/>
              </a:rPr>
              <a:t>Selecting a victim </a:t>
            </a:r>
            <a:r>
              <a:rPr lang="en-US" sz="1800" b="0" i="0" u="none">
                <a:solidFill>
                  <a:schemeClr val="dk1"/>
                </a:solidFill>
                <a:latin typeface="Helvetica Neue"/>
                <a:ea typeface="Helvetica Neue"/>
                <a:cs typeface="Helvetica Neue"/>
                <a:sym typeface="Helvetica Neue"/>
              </a:rPr>
              <a:t>– minimize cost</a:t>
            </a:r>
            <a:br>
              <a:rPr lang="en-US" sz="1800" b="0" i="0" u="none">
                <a:solidFill>
                  <a:schemeClr val="dk1"/>
                </a:solidFill>
                <a:latin typeface="Helvetica Neue"/>
                <a:ea typeface="Helvetica Neue"/>
                <a:cs typeface="Helvetica Neue"/>
                <a:sym typeface="Helvetica Neue"/>
              </a:rPr>
            </a:br>
            <a:endParaRPr/>
          </a:p>
          <a:p>
            <a:pPr marL="342900" lvl="0" indent="-342900" algn="l" rtl="0">
              <a:lnSpc>
                <a:spcPct val="100000"/>
              </a:lnSpc>
              <a:spcBef>
                <a:spcPts val="630"/>
              </a:spcBef>
              <a:spcAft>
                <a:spcPts val="0"/>
              </a:spcAft>
              <a:buClr>
                <a:srgbClr val="993300"/>
              </a:buClr>
              <a:buSzPts val="1620"/>
              <a:buFont typeface="Arial"/>
              <a:buChar char="●"/>
            </a:pPr>
            <a:r>
              <a:rPr lang="en-US" sz="1800" b="1" i="0" u="none">
                <a:solidFill>
                  <a:schemeClr val="dk1"/>
                </a:solidFill>
                <a:latin typeface="Helvetica Neue"/>
                <a:ea typeface="Helvetica Neue"/>
                <a:cs typeface="Helvetica Neue"/>
                <a:sym typeface="Helvetica Neue"/>
              </a:rPr>
              <a:t>Rollback</a:t>
            </a:r>
            <a:r>
              <a:rPr lang="en-US" sz="1800" b="0" i="0" u="none">
                <a:solidFill>
                  <a:schemeClr val="dk1"/>
                </a:solidFill>
                <a:latin typeface="Helvetica Neue"/>
                <a:ea typeface="Helvetica Neue"/>
                <a:cs typeface="Helvetica Neue"/>
                <a:sym typeface="Helvetica Neue"/>
              </a:rPr>
              <a:t> – return to some safe state, restart process for that state</a:t>
            </a:r>
            <a:br>
              <a:rPr lang="en-US" sz="1800" b="0" i="0" u="none">
                <a:solidFill>
                  <a:schemeClr val="dk1"/>
                </a:solidFill>
                <a:latin typeface="Helvetica Neue"/>
                <a:ea typeface="Helvetica Neue"/>
                <a:cs typeface="Helvetica Neue"/>
                <a:sym typeface="Helvetica Neue"/>
              </a:rPr>
            </a:br>
            <a:endParaRPr/>
          </a:p>
          <a:p>
            <a:pPr marL="342900" lvl="0" indent="-342900" algn="l" rtl="0">
              <a:lnSpc>
                <a:spcPct val="100000"/>
              </a:lnSpc>
              <a:spcBef>
                <a:spcPts val="630"/>
              </a:spcBef>
              <a:spcAft>
                <a:spcPts val="0"/>
              </a:spcAft>
              <a:buClr>
                <a:srgbClr val="993300"/>
              </a:buClr>
              <a:buSzPts val="1620"/>
              <a:buFont typeface="Arial"/>
              <a:buChar char="●"/>
            </a:pPr>
            <a:r>
              <a:rPr lang="en-US" sz="1800" b="1" i="0" u="none">
                <a:solidFill>
                  <a:schemeClr val="dk1"/>
                </a:solidFill>
                <a:latin typeface="Helvetica Neue"/>
                <a:ea typeface="Helvetica Neue"/>
                <a:cs typeface="Helvetica Neue"/>
                <a:sym typeface="Helvetica Neue"/>
              </a:rPr>
              <a:t>Starvation</a:t>
            </a:r>
            <a:r>
              <a:rPr lang="en-US" sz="1800" b="0" i="0" u="none">
                <a:solidFill>
                  <a:schemeClr val="dk1"/>
                </a:solidFill>
                <a:latin typeface="Helvetica Neue"/>
                <a:ea typeface="Helvetica Neue"/>
                <a:cs typeface="Helvetica Neue"/>
                <a:sym typeface="Helvetica Neue"/>
              </a:rPr>
              <a:t> –  same process may always be picked as victim, include number of rollback in cost factor</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8"/>
          <p:cNvSpPr txBox="1">
            <a:spLocks noGrp="1"/>
          </p:cNvSpPr>
          <p:nvPr>
            <p:ph type="title"/>
          </p:nvPr>
        </p:nvSpPr>
        <p:spPr>
          <a:xfrm>
            <a:off x="749300" y="182562"/>
            <a:ext cx="7937400" cy="576300"/>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Clr>
                <a:srgbClr val="006699"/>
              </a:buClr>
              <a:buSzPts val="3200"/>
              <a:buFont typeface="Arial"/>
              <a:buNone/>
            </a:pPr>
            <a:r>
              <a:rPr lang="en-US" sz="3200" b="1" i="0" u="none">
                <a:solidFill>
                  <a:srgbClr val="006699"/>
                </a:solidFill>
                <a:latin typeface="Arial"/>
                <a:ea typeface="Arial"/>
                <a:cs typeface="Arial"/>
                <a:sym typeface="Arial"/>
              </a:rPr>
              <a:t>Deadlock Characterization</a:t>
            </a:r>
            <a:endParaRPr/>
          </a:p>
        </p:txBody>
      </p:sp>
      <p:sp>
        <p:nvSpPr>
          <p:cNvPr id="100" name="Google Shape;100;p18"/>
          <p:cNvSpPr txBox="1">
            <a:spLocks noGrp="1"/>
          </p:cNvSpPr>
          <p:nvPr>
            <p:ph type="body" idx="1"/>
          </p:nvPr>
        </p:nvSpPr>
        <p:spPr>
          <a:xfrm>
            <a:off x="1335087" y="1541462"/>
            <a:ext cx="6691200" cy="46689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993300"/>
              </a:buClr>
              <a:buSzPts val="1620"/>
              <a:buFont typeface="Arial"/>
              <a:buChar char="●"/>
            </a:pPr>
            <a:r>
              <a:rPr lang="en-US" sz="1800" b="1" i="0" u="none">
                <a:solidFill>
                  <a:srgbClr val="3366FF"/>
                </a:solidFill>
                <a:latin typeface="Helvetica Neue"/>
                <a:ea typeface="Helvetica Neue"/>
                <a:cs typeface="Helvetica Neue"/>
                <a:sym typeface="Helvetica Neue"/>
              </a:rPr>
              <a:t>Mutual exclusion</a:t>
            </a:r>
            <a:r>
              <a:rPr lang="en-US" sz="1800" b="1" i="0" u="none">
                <a:solidFill>
                  <a:schemeClr val="dk1"/>
                </a:solidFill>
                <a:latin typeface="Helvetica Neue"/>
                <a:ea typeface="Helvetica Neue"/>
                <a:cs typeface="Helvetica Neue"/>
                <a:sym typeface="Helvetica Neue"/>
              </a:rPr>
              <a:t>:</a:t>
            </a:r>
            <a:r>
              <a:rPr lang="en-US" sz="1800" b="0" i="0" u="none">
                <a:solidFill>
                  <a:schemeClr val="dk1"/>
                </a:solidFill>
                <a:latin typeface="Helvetica Neue"/>
                <a:ea typeface="Helvetica Neue"/>
                <a:cs typeface="Helvetica Neue"/>
                <a:sym typeface="Helvetica Neue"/>
              </a:rPr>
              <a:t>  only one process at a time can use a resource</a:t>
            </a:r>
            <a:endParaRPr sz="800" b="0" i="0" u="none">
              <a:solidFill>
                <a:schemeClr val="dk1"/>
              </a:solidFill>
              <a:latin typeface="Helvetica Neue"/>
              <a:ea typeface="Helvetica Neue"/>
              <a:cs typeface="Helvetica Neue"/>
              <a:sym typeface="Helvetica Neue"/>
            </a:endParaRPr>
          </a:p>
          <a:p>
            <a:pPr marL="342900" lvl="0" indent="-342900" algn="l" rtl="0">
              <a:lnSpc>
                <a:spcPct val="100000"/>
              </a:lnSpc>
              <a:spcBef>
                <a:spcPts val="630"/>
              </a:spcBef>
              <a:spcAft>
                <a:spcPts val="0"/>
              </a:spcAft>
              <a:buClr>
                <a:srgbClr val="993300"/>
              </a:buClr>
              <a:buSzPts val="1620"/>
              <a:buFont typeface="Arial"/>
              <a:buChar char="●"/>
            </a:pPr>
            <a:r>
              <a:rPr lang="en-US" sz="1800" b="1" i="0" u="none">
                <a:solidFill>
                  <a:srgbClr val="3366FF"/>
                </a:solidFill>
                <a:latin typeface="Helvetica Neue"/>
                <a:ea typeface="Helvetica Neue"/>
                <a:cs typeface="Helvetica Neue"/>
                <a:sym typeface="Helvetica Neue"/>
              </a:rPr>
              <a:t>Hold and wait</a:t>
            </a:r>
            <a:r>
              <a:rPr lang="en-US" sz="1800" b="1" i="0" u="none">
                <a:solidFill>
                  <a:schemeClr val="dk1"/>
                </a:solidFill>
                <a:latin typeface="Helvetica Neue"/>
                <a:ea typeface="Helvetica Neue"/>
                <a:cs typeface="Helvetica Neue"/>
                <a:sym typeface="Helvetica Neue"/>
              </a:rPr>
              <a:t>:</a:t>
            </a:r>
            <a:r>
              <a:rPr lang="en-US" sz="1800" b="0" i="0" u="none">
                <a:solidFill>
                  <a:schemeClr val="dk1"/>
                </a:solidFill>
                <a:latin typeface="Helvetica Neue"/>
                <a:ea typeface="Helvetica Neue"/>
                <a:cs typeface="Helvetica Neue"/>
                <a:sym typeface="Helvetica Neue"/>
              </a:rPr>
              <a:t>  a process holding at least one resource is waiting to acquire additional resources held by other processes</a:t>
            </a:r>
            <a:endParaRPr sz="800" b="0" i="0" u="none">
              <a:solidFill>
                <a:schemeClr val="dk1"/>
              </a:solidFill>
              <a:latin typeface="Helvetica Neue"/>
              <a:ea typeface="Helvetica Neue"/>
              <a:cs typeface="Helvetica Neue"/>
              <a:sym typeface="Helvetica Neue"/>
            </a:endParaRPr>
          </a:p>
          <a:p>
            <a:pPr marL="342900" lvl="0" indent="-342900" algn="l" rtl="0">
              <a:lnSpc>
                <a:spcPct val="100000"/>
              </a:lnSpc>
              <a:spcBef>
                <a:spcPts val="630"/>
              </a:spcBef>
              <a:spcAft>
                <a:spcPts val="0"/>
              </a:spcAft>
              <a:buClr>
                <a:srgbClr val="993300"/>
              </a:buClr>
              <a:buSzPts val="1620"/>
              <a:buFont typeface="Arial"/>
              <a:buChar char="●"/>
            </a:pPr>
            <a:r>
              <a:rPr lang="en-US" sz="1800" b="1" i="0" u="none">
                <a:solidFill>
                  <a:srgbClr val="3366FF"/>
                </a:solidFill>
                <a:latin typeface="Helvetica Neue"/>
                <a:ea typeface="Helvetica Neue"/>
                <a:cs typeface="Helvetica Neue"/>
                <a:sym typeface="Helvetica Neue"/>
              </a:rPr>
              <a:t>No preemption</a:t>
            </a:r>
            <a:r>
              <a:rPr lang="en-US" sz="1800" b="1" i="0" u="none">
                <a:solidFill>
                  <a:schemeClr val="dk1"/>
                </a:solidFill>
                <a:latin typeface="Helvetica Neue"/>
                <a:ea typeface="Helvetica Neue"/>
                <a:cs typeface="Helvetica Neue"/>
                <a:sym typeface="Helvetica Neue"/>
              </a:rPr>
              <a:t>:</a:t>
            </a:r>
            <a:r>
              <a:rPr lang="en-US" sz="1800" b="0" i="0" u="none">
                <a:solidFill>
                  <a:schemeClr val="dk1"/>
                </a:solidFill>
                <a:latin typeface="Helvetica Neue"/>
                <a:ea typeface="Helvetica Neue"/>
                <a:cs typeface="Helvetica Neue"/>
                <a:sym typeface="Helvetica Neue"/>
              </a:rPr>
              <a:t>  a resource can be released only voluntarily by the process holding it, after that process has completed its task</a:t>
            </a:r>
            <a:endParaRPr sz="800" b="0" i="0" u="none">
              <a:solidFill>
                <a:schemeClr val="dk1"/>
              </a:solidFill>
              <a:latin typeface="Helvetica Neue"/>
              <a:ea typeface="Helvetica Neue"/>
              <a:cs typeface="Helvetica Neue"/>
              <a:sym typeface="Helvetica Neue"/>
            </a:endParaRPr>
          </a:p>
          <a:p>
            <a:pPr marL="342900" lvl="0" indent="-342900" algn="l" rtl="0">
              <a:lnSpc>
                <a:spcPct val="100000"/>
              </a:lnSpc>
              <a:spcBef>
                <a:spcPts val="630"/>
              </a:spcBef>
              <a:spcAft>
                <a:spcPts val="0"/>
              </a:spcAft>
              <a:buClr>
                <a:srgbClr val="993300"/>
              </a:buClr>
              <a:buSzPts val="1620"/>
              <a:buFont typeface="Arial"/>
              <a:buChar char="●"/>
            </a:pPr>
            <a:r>
              <a:rPr lang="en-US" sz="1800" b="1" i="0" u="none">
                <a:solidFill>
                  <a:srgbClr val="3366FF"/>
                </a:solidFill>
                <a:latin typeface="Helvetica Neue"/>
                <a:ea typeface="Helvetica Neue"/>
                <a:cs typeface="Helvetica Neue"/>
                <a:sym typeface="Helvetica Neue"/>
              </a:rPr>
              <a:t>Circular wait</a:t>
            </a:r>
            <a:r>
              <a:rPr lang="en-US" sz="1800" b="1" i="0" u="none">
                <a:solidFill>
                  <a:schemeClr val="dk1"/>
                </a:solidFill>
                <a:latin typeface="Helvetica Neue"/>
                <a:ea typeface="Helvetica Neue"/>
                <a:cs typeface="Helvetica Neue"/>
                <a:sym typeface="Helvetica Neue"/>
              </a:rPr>
              <a:t>:</a:t>
            </a:r>
            <a:r>
              <a:rPr lang="en-US" sz="1800" b="0" i="0" u="none">
                <a:solidFill>
                  <a:schemeClr val="dk1"/>
                </a:solidFill>
                <a:latin typeface="Helvetica Neue"/>
                <a:ea typeface="Helvetica Neue"/>
                <a:cs typeface="Helvetica Neue"/>
                <a:sym typeface="Helvetica Neue"/>
              </a:rPr>
              <a:t>  there exists a set {</a:t>
            </a:r>
            <a:r>
              <a:rPr lang="en-US" sz="1800" b="0" i="1" u="none">
                <a:solidFill>
                  <a:schemeClr val="dk1"/>
                </a:solidFill>
                <a:latin typeface="Helvetica Neue"/>
                <a:ea typeface="Helvetica Neue"/>
                <a:cs typeface="Helvetica Neue"/>
                <a:sym typeface="Helvetica Neue"/>
              </a:rPr>
              <a:t>P</a:t>
            </a:r>
            <a:r>
              <a:rPr lang="en-US" sz="1800" b="0" i="0" u="none" baseline="-25000">
                <a:solidFill>
                  <a:schemeClr val="dk1"/>
                </a:solidFill>
                <a:latin typeface="Helvetica Neue"/>
                <a:ea typeface="Helvetica Neue"/>
                <a:cs typeface="Helvetica Neue"/>
                <a:sym typeface="Helvetica Neue"/>
              </a:rPr>
              <a:t>0</a:t>
            </a:r>
            <a:r>
              <a:rPr lang="en-US" sz="1800" b="0" i="0" u="none">
                <a:solidFill>
                  <a:schemeClr val="dk1"/>
                </a:solidFill>
                <a:latin typeface="Helvetica Neue"/>
                <a:ea typeface="Helvetica Neue"/>
                <a:cs typeface="Helvetica Neue"/>
                <a:sym typeface="Helvetica Neue"/>
              </a:rPr>
              <a:t>, </a:t>
            </a:r>
            <a:r>
              <a:rPr lang="en-US" sz="1800" b="0" i="1" u="none">
                <a:solidFill>
                  <a:schemeClr val="dk1"/>
                </a:solidFill>
                <a:latin typeface="Helvetica Neue"/>
                <a:ea typeface="Helvetica Neue"/>
                <a:cs typeface="Helvetica Neue"/>
                <a:sym typeface="Helvetica Neue"/>
              </a:rPr>
              <a:t>P</a:t>
            </a:r>
            <a:r>
              <a:rPr lang="en-US" sz="1800" b="0" i="0" u="none" baseline="-25000">
                <a:solidFill>
                  <a:schemeClr val="dk1"/>
                </a:solidFill>
                <a:latin typeface="Helvetica Neue"/>
                <a:ea typeface="Helvetica Neue"/>
                <a:cs typeface="Helvetica Neue"/>
                <a:sym typeface="Helvetica Neue"/>
              </a:rPr>
              <a:t>1</a:t>
            </a:r>
            <a:r>
              <a:rPr lang="en-US" sz="1800" b="0" i="0" u="none">
                <a:solidFill>
                  <a:schemeClr val="dk1"/>
                </a:solidFill>
                <a:latin typeface="Helvetica Neue"/>
                <a:ea typeface="Helvetica Neue"/>
                <a:cs typeface="Helvetica Neue"/>
                <a:sym typeface="Helvetica Neue"/>
              </a:rPr>
              <a:t>, …, </a:t>
            </a:r>
            <a:r>
              <a:rPr lang="en-US" sz="1800" b="0" i="1" u="none">
                <a:solidFill>
                  <a:schemeClr val="dk1"/>
                </a:solidFill>
                <a:latin typeface="Helvetica Neue"/>
                <a:ea typeface="Helvetica Neue"/>
                <a:cs typeface="Helvetica Neue"/>
                <a:sym typeface="Helvetica Neue"/>
              </a:rPr>
              <a:t>P</a:t>
            </a:r>
            <a:r>
              <a:rPr lang="en-US" sz="1800" b="0" i="0" u="none" baseline="-25000">
                <a:solidFill>
                  <a:schemeClr val="dk1"/>
                </a:solidFill>
                <a:latin typeface="Helvetica Neue"/>
                <a:ea typeface="Helvetica Neue"/>
                <a:cs typeface="Helvetica Neue"/>
                <a:sym typeface="Helvetica Neue"/>
              </a:rPr>
              <a:t>n</a:t>
            </a:r>
            <a:r>
              <a:rPr lang="en-US" sz="1800" b="0" i="0" u="none">
                <a:solidFill>
                  <a:schemeClr val="dk1"/>
                </a:solidFill>
                <a:latin typeface="Helvetica Neue"/>
                <a:ea typeface="Helvetica Neue"/>
                <a:cs typeface="Helvetica Neue"/>
                <a:sym typeface="Helvetica Neue"/>
              </a:rPr>
              <a:t>} of waiting processes such that </a:t>
            </a:r>
            <a:r>
              <a:rPr lang="en-US" sz="1800" b="0" i="1" u="none">
                <a:solidFill>
                  <a:schemeClr val="dk1"/>
                </a:solidFill>
                <a:latin typeface="Helvetica Neue"/>
                <a:ea typeface="Helvetica Neue"/>
                <a:cs typeface="Helvetica Neue"/>
                <a:sym typeface="Helvetica Neue"/>
              </a:rPr>
              <a:t>P</a:t>
            </a:r>
            <a:r>
              <a:rPr lang="en-US" sz="1800" b="0" i="0" u="none" baseline="-25000">
                <a:solidFill>
                  <a:schemeClr val="dk1"/>
                </a:solidFill>
                <a:latin typeface="Helvetica Neue"/>
                <a:ea typeface="Helvetica Neue"/>
                <a:cs typeface="Helvetica Neue"/>
                <a:sym typeface="Helvetica Neue"/>
              </a:rPr>
              <a:t>0 </a:t>
            </a:r>
            <a:r>
              <a:rPr lang="en-US" sz="1800" b="0" i="0" u="none">
                <a:solidFill>
                  <a:schemeClr val="dk1"/>
                </a:solidFill>
                <a:latin typeface="Helvetica Neue"/>
                <a:ea typeface="Helvetica Neue"/>
                <a:cs typeface="Helvetica Neue"/>
                <a:sym typeface="Helvetica Neue"/>
              </a:rPr>
              <a:t>is waiting for a resource that is held by </a:t>
            </a:r>
            <a:r>
              <a:rPr lang="en-US" sz="1800" b="0" i="1" u="none">
                <a:solidFill>
                  <a:schemeClr val="dk1"/>
                </a:solidFill>
                <a:latin typeface="Helvetica Neue"/>
                <a:ea typeface="Helvetica Neue"/>
                <a:cs typeface="Helvetica Neue"/>
                <a:sym typeface="Helvetica Neue"/>
              </a:rPr>
              <a:t>P</a:t>
            </a:r>
            <a:r>
              <a:rPr lang="en-US" sz="1800" b="0" i="0" u="none" baseline="-25000">
                <a:solidFill>
                  <a:schemeClr val="dk1"/>
                </a:solidFill>
                <a:latin typeface="Helvetica Neue"/>
                <a:ea typeface="Helvetica Neue"/>
                <a:cs typeface="Helvetica Neue"/>
                <a:sym typeface="Helvetica Neue"/>
              </a:rPr>
              <a:t>1</a:t>
            </a:r>
            <a:r>
              <a:rPr lang="en-US" sz="1800" b="0" i="0" u="none">
                <a:solidFill>
                  <a:schemeClr val="dk1"/>
                </a:solidFill>
                <a:latin typeface="Helvetica Neue"/>
                <a:ea typeface="Helvetica Neue"/>
                <a:cs typeface="Helvetica Neue"/>
                <a:sym typeface="Helvetica Neue"/>
              </a:rPr>
              <a:t>, </a:t>
            </a:r>
            <a:r>
              <a:rPr lang="en-US" sz="1800" b="0" i="1" u="none">
                <a:solidFill>
                  <a:schemeClr val="dk1"/>
                </a:solidFill>
                <a:latin typeface="Helvetica Neue"/>
                <a:ea typeface="Helvetica Neue"/>
                <a:cs typeface="Helvetica Neue"/>
                <a:sym typeface="Helvetica Neue"/>
              </a:rPr>
              <a:t>P</a:t>
            </a:r>
            <a:r>
              <a:rPr lang="en-US" sz="1800" b="0" i="0" u="none" baseline="-25000">
                <a:solidFill>
                  <a:schemeClr val="dk1"/>
                </a:solidFill>
                <a:latin typeface="Helvetica Neue"/>
                <a:ea typeface="Helvetica Neue"/>
                <a:cs typeface="Helvetica Neue"/>
                <a:sym typeface="Helvetica Neue"/>
              </a:rPr>
              <a:t>1</a:t>
            </a:r>
            <a:r>
              <a:rPr lang="en-US" sz="1800" b="0" i="0" u="none">
                <a:solidFill>
                  <a:schemeClr val="dk1"/>
                </a:solidFill>
                <a:latin typeface="Helvetica Neue"/>
                <a:ea typeface="Helvetica Neue"/>
                <a:cs typeface="Helvetica Neue"/>
                <a:sym typeface="Helvetica Neue"/>
              </a:rPr>
              <a:t> is waiting for a resource that is held by </a:t>
            </a:r>
            <a:r>
              <a:rPr lang="en-US" sz="1800" b="0" i="1" u="none">
                <a:solidFill>
                  <a:schemeClr val="dk1"/>
                </a:solidFill>
                <a:latin typeface="Helvetica Neue"/>
                <a:ea typeface="Helvetica Neue"/>
                <a:cs typeface="Helvetica Neue"/>
                <a:sym typeface="Helvetica Neue"/>
              </a:rPr>
              <a:t>P</a:t>
            </a:r>
            <a:r>
              <a:rPr lang="en-US" sz="1800" b="0" i="0" u="none" baseline="-25000">
                <a:solidFill>
                  <a:schemeClr val="dk1"/>
                </a:solidFill>
                <a:latin typeface="Helvetica Neue"/>
                <a:ea typeface="Helvetica Neue"/>
                <a:cs typeface="Helvetica Neue"/>
                <a:sym typeface="Helvetica Neue"/>
              </a:rPr>
              <a:t>2</a:t>
            </a:r>
            <a:r>
              <a:rPr lang="en-US" sz="1800" b="0" i="0" u="none">
                <a:solidFill>
                  <a:schemeClr val="dk1"/>
                </a:solidFill>
                <a:latin typeface="Helvetica Neue"/>
                <a:ea typeface="Helvetica Neue"/>
                <a:cs typeface="Helvetica Neue"/>
                <a:sym typeface="Helvetica Neue"/>
              </a:rPr>
              <a:t>, …, </a:t>
            </a:r>
            <a:r>
              <a:rPr lang="en-US" sz="1800" b="0" i="1" u="none">
                <a:solidFill>
                  <a:schemeClr val="dk1"/>
                </a:solidFill>
                <a:latin typeface="Helvetica Neue"/>
                <a:ea typeface="Helvetica Neue"/>
                <a:cs typeface="Helvetica Neue"/>
                <a:sym typeface="Helvetica Neue"/>
              </a:rPr>
              <a:t>P</a:t>
            </a:r>
            <a:r>
              <a:rPr lang="en-US" sz="1800" b="0" i="1" u="none" baseline="-25000">
                <a:solidFill>
                  <a:schemeClr val="dk1"/>
                </a:solidFill>
                <a:latin typeface="Helvetica Neue"/>
                <a:ea typeface="Helvetica Neue"/>
                <a:cs typeface="Helvetica Neue"/>
                <a:sym typeface="Helvetica Neue"/>
              </a:rPr>
              <a:t>n</a:t>
            </a:r>
            <a:r>
              <a:rPr lang="en-US" sz="1800" b="0" i="0" u="none" baseline="-25000">
                <a:solidFill>
                  <a:schemeClr val="dk1"/>
                </a:solidFill>
                <a:latin typeface="Helvetica Neue"/>
                <a:ea typeface="Helvetica Neue"/>
                <a:cs typeface="Helvetica Neue"/>
                <a:sym typeface="Helvetica Neue"/>
              </a:rPr>
              <a:t>–1</a:t>
            </a:r>
            <a:r>
              <a:rPr lang="en-US" sz="1800" b="0" i="0" u="none">
                <a:solidFill>
                  <a:schemeClr val="dk1"/>
                </a:solidFill>
                <a:latin typeface="Helvetica Neue"/>
                <a:ea typeface="Helvetica Neue"/>
                <a:cs typeface="Helvetica Neue"/>
                <a:sym typeface="Helvetica Neue"/>
              </a:rPr>
              <a:t> is waiting for a resource that is held by </a:t>
            </a:r>
            <a:r>
              <a:rPr lang="en-US" sz="1800" b="0" i="1" u="none">
                <a:solidFill>
                  <a:schemeClr val="dk1"/>
                </a:solidFill>
                <a:latin typeface="Helvetica Neue"/>
                <a:ea typeface="Helvetica Neue"/>
                <a:cs typeface="Helvetica Neue"/>
                <a:sym typeface="Helvetica Neue"/>
              </a:rPr>
              <a:t>P</a:t>
            </a:r>
            <a:r>
              <a:rPr lang="en-US" sz="1800" b="0" i="0" u="none" baseline="-25000">
                <a:solidFill>
                  <a:schemeClr val="dk1"/>
                </a:solidFill>
                <a:latin typeface="Helvetica Neue"/>
                <a:ea typeface="Helvetica Neue"/>
                <a:cs typeface="Helvetica Neue"/>
                <a:sym typeface="Helvetica Neue"/>
              </a:rPr>
              <a:t>n</a:t>
            </a:r>
            <a:r>
              <a:rPr lang="en-US" sz="1800" b="0" i="0" u="none">
                <a:solidFill>
                  <a:schemeClr val="dk1"/>
                </a:solidFill>
                <a:latin typeface="Helvetica Neue"/>
                <a:ea typeface="Helvetica Neue"/>
                <a:cs typeface="Helvetica Neue"/>
                <a:sym typeface="Helvetica Neue"/>
              </a:rPr>
              <a:t>, and </a:t>
            </a:r>
            <a:r>
              <a:rPr lang="en-US" sz="1800" b="0" i="1" u="none">
                <a:solidFill>
                  <a:schemeClr val="dk1"/>
                </a:solidFill>
                <a:latin typeface="Helvetica Neue"/>
                <a:ea typeface="Helvetica Neue"/>
                <a:cs typeface="Helvetica Neue"/>
                <a:sym typeface="Helvetica Neue"/>
              </a:rPr>
              <a:t>P</a:t>
            </a:r>
            <a:r>
              <a:rPr lang="en-US" sz="1800" b="0" i="0" u="none" baseline="-25000">
                <a:solidFill>
                  <a:schemeClr val="dk1"/>
                </a:solidFill>
                <a:latin typeface="Helvetica Neue"/>
                <a:ea typeface="Helvetica Neue"/>
                <a:cs typeface="Helvetica Neue"/>
                <a:sym typeface="Helvetica Neue"/>
              </a:rPr>
              <a:t>n</a:t>
            </a:r>
            <a:r>
              <a:rPr lang="en-US" sz="1800" b="0" i="0" u="none">
                <a:solidFill>
                  <a:schemeClr val="dk1"/>
                </a:solidFill>
                <a:latin typeface="Helvetica Neue"/>
                <a:ea typeface="Helvetica Neue"/>
                <a:cs typeface="Helvetica Neue"/>
                <a:sym typeface="Helvetica Neue"/>
              </a:rPr>
              <a:t> is waiting for a resource that is held by </a:t>
            </a:r>
            <a:r>
              <a:rPr lang="en-US" sz="1800" b="0" i="1" u="none">
                <a:solidFill>
                  <a:schemeClr val="dk1"/>
                </a:solidFill>
                <a:latin typeface="Helvetica Neue"/>
                <a:ea typeface="Helvetica Neue"/>
                <a:cs typeface="Helvetica Neue"/>
                <a:sym typeface="Helvetica Neue"/>
              </a:rPr>
              <a:t>P</a:t>
            </a:r>
            <a:r>
              <a:rPr lang="en-US" sz="1800" b="0" i="0" u="none" baseline="-25000">
                <a:solidFill>
                  <a:schemeClr val="dk1"/>
                </a:solidFill>
                <a:latin typeface="Helvetica Neue"/>
                <a:ea typeface="Helvetica Neue"/>
                <a:cs typeface="Helvetica Neue"/>
                <a:sym typeface="Helvetica Neue"/>
              </a:rPr>
              <a:t>0</a:t>
            </a:r>
            <a:r>
              <a:rPr lang="en-US" sz="1800" b="0" i="0" u="none">
                <a:solidFill>
                  <a:schemeClr val="dk1"/>
                </a:solidFill>
                <a:latin typeface="Helvetica Neue"/>
                <a:ea typeface="Helvetica Neue"/>
                <a:cs typeface="Helvetica Neue"/>
                <a:sym typeface="Helvetica Neue"/>
              </a:rPr>
              <a:t>.</a:t>
            </a:r>
            <a:endParaRPr/>
          </a:p>
          <a:p>
            <a:pPr marL="342900" lvl="0" indent="-240030" algn="l" rtl="0">
              <a:spcBef>
                <a:spcPts val="630"/>
              </a:spcBef>
              <a:spcAft>
                <a:spcPts val="0"/>
              </a:spcAft>
              <a:buSzPts val="1620"/>
              <a:buNone/>
            </a:pPr>
            <a:endParaRPr sz="1800" b="0" i="0" u="none">
              <a:solidFill>
                <a:schemeClr val="dk1"/>
              </a:solidFill>
              <a:latin typeface="Helvetica Neue"/>
              <a:ea typeface="Helvetica Neue"/>
              <a:cs typeface="Helvetica Neue"/>
              <a:sym typeface="Helvetica Neue"/>
            </a:endParaRPr>
          </a:p>
        </p:txBody>
      </p:sp>
      <p:sp>
        <p:nvSpPr>
          <p:cNvPr id="101" name="Google Shape;101;p18"/>
          <p:cNvSpPr txBox="1"/>
          <p:nvPr/>
        </p:nvSpPr>
        <p:spPr>
          <a:xfrm>
            <a:off x="825500" y="1049337"/>
            <a:ext cx="6353100" cy="366600"/>
          </a:xfrm>
          <a:prstGeom prst="rect">
            <a:avLst/>
          </a:prstGeom>
          <a:noFill/>
          <a:ln>
            <a:noFill/>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Clr>
                <a:schemeClr val="dk1"/>
              </a:buClr>
              <a:buSzPts val="1800"/>
              <a:buFont typeface="Helvetica Neue"/>
              <a:buNone/>
            </a:pPr>
            <a:r>
              <a:rPr lang="en-US" sz="1800" b="0" i="0" u="none">
                <a:solidFill>
                  <a:schemeClr val="dk1"/>
                </a:solidFill>
                <a:latin typeface="Helvetica Neue"/>
                <a:ea typeface="Helvetica Neue"/>
                <a:cs typeface="Helvetica Neue"/>
                <a:sym typeface="Helvetica Neue"/>
              </a:rPr>
              <a:t>Deadlock can arise if four conditions hold simultaneously.</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9"/>
          <p:cNvSpPr txBox="1">
            <a:spLocks noGrp="1"/>
          </p:cNvSpPr>
          <p:nvPr>
            <p:ph type="title"/>
          </p:nvPr>
        </p:nvSpPr>
        <p:spPr>
          <a:xfrm>
            <a:off x="749300" y="182562"/>
            <a:ext cx="7937400" cy="576300"/>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Clr>
                <a:srgbClr val="006699"/>
              </a:buClr>
              <a:buSzPts val="3200"/>
              <a:buFont typeface="Arial"/>
              <a:buNone/>
            </a:pPr>
            <a:r>
              <a:rPr lang="en-US" sz="3200" b="1" i="0" u="none">
                <a:solidFill>
                  <a:srgbClr val="006699"/>
                </a:solidFill>
                <a:latin typeface="Arial"/>
                <a:ea typeface="Arial"/>
                <a:cs typeface="Arial"/>
                <a:sym typeface="Arial"/>
              </a:rPr>
              <a:t>Deadlock with Mutex Locks</a:t>
            </a:r>
            <a:endParaRPr/>
          </a:p>
        </p:txBody>
      </p:sp>
      <p:sp>
        <p:nvSpPr>
          <p:cNvPr id="108" name="Google Shape;108;p19"/>
          <p:cNvSpPr txBox="1">
            <a:spLocks noGrp="1"/>
          </p:cNvSpPr>
          <p:nvPr>
            <p:ph type="body" idx="1"/>
          </p:nvPr>
        </p:nvSpPr>
        <p:spPr>
          <a:xfrm>
            <a:off x="844550" y="1141412"/>
            <a:ext cx="7742100" cy="50847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993300"/>
              </a:buClr>
              <a:buSzPts val="1620"/>
              <a:buFont typeface="Arial"/>
              <a:buChar char="●"/>
            </a:pPr>
            <a:r>
              <a:rPr lang="en-US" sz="1800" b="0" i="0" u="none">
                <a:solidFill>
                  <a:schemeClr val="dk1"/>
                </a:solidFill>
                <a:latin typeface="Helvetica Neue"/>
                <a:ea typeface="Helvetica Neue"/>
                <a:cs typeface="Helvetica Neue"/>
                <a:sym typeface="Helvetica Neue"/>
              </a:rPr>
              <a:t>Deadlocks can occur via system calls, locking, etc.</a:t>
            </a:r>
            <a:endParaRPr/>
          </a:p>
          <a:p>
            <a:pPr marL="342900" lvl="0" indent="-342900" algn="l" rtl="0">
              <a:lnSpc>
                <a:spcPct val="100000"/>
              </a:lnSpc>
              <a:spcBef>
                <a:spcPts val="630"/>
              </a:spcBef>
              <a:spcAft>
                <a:spcPts val="0"/>
              </a:spcAft>
              <a:buClr>
                <a:srgbClr val="993300"/>
              </a:buClr>
              <a:buSzPts val="1620"/>
              <a:buFont typeface="Arial"/>
              <a:buChar char="●"/>
            </a:pPr>
            <a:r>
              <a:rPr lang="en-US" sz="1800" b="0" i="0" u="none">
                <a:solidFill>
                  <a:schemeClr val="dk1"/>
                </a:solidFill>
                <a:latin typeface="Helvetica Neue"/>
                <a:ea typeface="Helvetica Neue"/>
                <a:cs typeface="Helvetica Neue"/>
                <a:sym typeface="Helvetica Neue"/>
              </a:rPr>
              <a:t>See example box in text page 318 for mutex deadlock</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0"/>
          <p:cNvSpPr txBox="1">
            <a:spLocks noGrp="1"/>
          </p:cNvSpPr>
          <p:nvPr>
            <p:ph type="title"/>
          </p:nvPr>
        </p:nvSpPr>
        <p:spPr>
          <a:xfrm>
            <a:off x="1003300" y="166687"/>
            <a:ext cx="7683600" cy="576300"/>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Clr>
                <a:srgbClr val="006699"/>
              </a:buClr>
              <a:buSzPts val="3200"/>
              <a:buFont typeface="Arial"/>
              <a:buNone/>
            </a:pPr>
            <a:r>
              <a:rPr lang="en-US" sz="3200" b="1" i="0" u="none">
                <a:solidFill>
                  <a:srgbClr val="006699"/>
                </a:solidFill>
                <a:latin typeface="Arial"/>
                <a:ea typeface="Arial"/>
                <a:cs typeface="Arial"/>
                <a:sym typeface="Arial"/>
              </a:rPr>
              <a:t>Resource-Allocation Graph</a:t>
            </a:r>
            <a:endParaRPr/>
          </a:p>
        </p:txBody>
      </p:sp>
      <p:sp>
        <p:nvSpPr>
          <p:cNvPr id="115" name="Google Shape;115;p20"/>
          <p:cNvSpPr txBox="1">
            <a:spLocks noGrp="1"/>
          </p:cNvSpPr>
          <p:nvPr>
            <p:ph type="body" idx="1"/>
          </p:nvPr>
        </p:nvSpPr>
        <p:spPr>
          <a:xfrm>
            <a:off x="1184275" y="1557337"/>
            <a:ext cx="6808800" cy="40197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993300"/>
              </a:buClr>
              <a:buSzPts val="1620"/>
              <a:buFont typeface="Arial"/>
              <a:buChar char="●"/>
            </a:pPr>
            <a:r>
              <a:rPr lang="en-US" sz="1800" b="0" i="0" u="none">
                <a:solidFill>
                  <a:schemeClr val="dk1"/>
                </a:solidFill>
                <a:latin typeface="Helvetica Neue"/>
                <a:ea typeface="Helvetica Neue"/>
                <a:cs typeface="Helvetica Neue"/>
                <a:sym typeface="Helvetica Neue"/>
              </a:rPr>
              <a:t>V is partitioned into two types:</a:t>
            </a:r>
            <a:endParaRPr/>
          </a:p>
          <a:p>
            <a:pPr marL="742950" lvl="1" indent="-285750" algn="l" rtl="0">
              <a:lnSpc>
                <a:spcPct val="100000"/>
              </a:lnSpc>
              <a:spcBef>
                <a:spcPts val="630"/>
              </a:spcBef>
              <a:spcAft>
                <a:spcPts val="0"/>
              </a:spcAft>
              <a:buClr>
                <a:srgbClr val="CC6600"/>
              </a:buClr>
              <a:buSzPts val="1440"/>
              <a:buFont typeface="Arial"/>
              <a:buChar char="●"/>
            </a:pPr>
            <a:r>
              <a:rPr lang="en-US" sz="1800" b="0" i="1" u="none">
                <a:solidFill>
                  <a:schemeClr val="dk1"/>
                </a:solidFill>
                <a:latin typeface="Helvetica Neue"/>
                <a:ea typeface="Helvetica Neue"/>
                <a:cs typeface="Helvetica Neue"/>
                <a:sym typeface="Helvetica Neue"/>
              </a:rPr>
              <a:t>P</a:t>
            </a:r>
            <a:r>
              <a:rPr lang="en-US" sz="1800" b="0" i="0" u="none">
                <a:solidFill>
                  <a:schemeClr val="dk1"/>
                </a:solidFill>
                <a:latin typeface="Helvetica Neue"/>
                <a:ea typeface="Helvetica Neue"/>
                <a:cs typeface="Helvetica Neue"/>
                <a:sym typeface="Helvetica Neue"/>
              </a:rPr>
              <a:t> = {</a:t>
            </a:r>
            <a:r>
              <a:rPr lang="en-US" sz="1800" b="0" i="1" u="none">
                <a:solidFill>
                  <a:schemeClr val="dk1"/>
                </a:solidFill>
                <a:latin typeface="Helvetica Neue"/>
                <a:ea typeface="Helvetica Neue"/>
                <a:cs typeface="Helvetica Neue"/>
                <a:sym typeface="Helvetica Neue"/>
              </a:rPr>
              <a:t>P</a:t>
            </a:r>
            <a:r>
              <a:rPr lang="en-US" sz="1800" b="0" i="0" u="none" baseline="-25000">
                <a:solidFill>
                  <a:schemeClr val="dk1"/>
                </a:solidFill>
                <a:latin typeface="Helvetica Neue"/>
                <a:ea typeface="Helvetica Neue"/>
                <a:cs typeface="Helvetica Neue"/>
                <a:sym typeface="Helvetica Neue"/>
              </a:rPr>
              <a:t>1</a:t>
            </a:r>
            <a:r>
              <a:rPr lang="en-US" sz="1800" b="0" i="0" u="none">
                <a:solidFill>
                  <a:schemeClr val="dk1"/>
                </a:solidFill>
                <a:latin typeface="Helvetica Neue"/>
                <a:ea typeface="Helvetica Neue"/>
                <a:cs typeface="Helvetica Neue"/>
                <a:sym typeface="Helvetica Neue"/>
              </a:rPr>
              <a:t>, </a:t>
            </a:r>
            <a:r>
              <a:rPr lang="en-US" sz="1800" b="0" i="1" u="none">
                <a:solidFill>
                  <a:schemeClr val="dk1"/>
                </a:solidFill>
                <a:latin typeface="Helvetica Neue"/>
                <a:ea typeface="Helvetica Neue"/>
                <a:cs typeface="Helvetica Neue"/>
                <a:sym typeface="Helvetica Neue"/>
              </a:rPr>
              <a:t>P</a:t>
            </a:r>
            <a:r>
              <a:rPr lang="en-US" sz="1800" b="0" i="0" u="none" baseline="-25000">
                <a:solidFill>
                  <a:schemeClr val="dk1"/>
                </a:solidFill>
                <a:latin typeface="Helvetica Neue"/>
                <a:ea typeface="Helvetica Neue"/>
                <a:cs typeface="Helvetica Neue"/>
                <a:sym typeface="Helvetica Neue"/>
              </a:rPr>
              <a:t>2</a:t>
            </a:r>
            <a:r>
              <a:rPr lang="en-US" sz="1800" b="0" i="0" u="none">
                <a:solidFill>
                  <a:schemeClr val="dk1"/>
                </a:solidFill>
                <a:latin typeface="Helvetica Neue"/>
                <a:ea typeface="Helvetica Neue"/>
                <a:cs typeface="Helvetica Neue"/>
                <a:sym typeface="Helvetica Neue"/>
              </a:rPr>
              <a:t>, …, </a:t>
            </a:r>
            <a:r>
              <a:rPr lang="en-US" sz="1800" b="0" i="1" u="none">
                <a:solidFill>
                  <a:schemeClr val="dk1"/>
                </a:solidFill>
                <a:latin typeface="Helvetica Neue"/>
                <a:ea typeface="Helvetica Neue"/>
                <a:cs typeface="Helvetica Neue"/>
                <a:sym typeface="Helvetica Neue"/>
              </a:rPr>
              <a:t>P</a:t>
            </a:r>
            <a:r>
              <a:rPr lang="en-US" sz="1800" b="0" i="1" u="none" baseline="-25000">
                <a:solidFill>
                  <a:schemeClr val="dk1"/>
                </a:solidFill>
                <a:latin typeface="Helvetica Neue"/>
                <a:ea typeface="Helvetica Neue"/>
                <a:cs typeface="Helvetica Neue"/>
                <a:sym typeface="Helvetica Neue"/>
              </a:rPr>
              <a:t>n</a:t>
            </a:r>
            <a:r>
              <a:rPr lang="en-US" sz="1800" b="0" i="0" u="none">
                <a:solidFill>
                  <a:schemeClr val="dk1"/>
                </a:solidFill>
                <a:latin typeface="Helvetica Neue"/>
                <a:ea typeface="Helvetica Neue"/>
                <a:cs typeface="Helvetica Neue"/>
                <a:sym typeface="Helvetica Neue"/>
              </a:rPr>
              <a:t>}, the set consisting of all the processes in the system</a:t>
            </a:r>
            <a:br>
              <a:rPr lang="en-US" sz="1800" b="0" i="0" u="none">
                <a:solidFill>
                  <a:schemeClr val="dk1"/>
                </a:solidFill>
                <a:latin typeface="Helvetica Neue"/>
                <a:ea typeface="Helvetica Neue"/>
                <a:cs typeface="Helvetica Neue"/>
                <a:sym typeface="Helvetica Neue"/>
              </a:rPr>
            </a:br>
            <a:endParaRPr/>
          </a:p>
          <a:p>
            <a:pPr marL="742950" lvl="1" indent="-285750" algn="l" rtl="0">
              <a:lnSpc>
                <a:spcPct val="100000"/>
              </a:lnSpc>
              <a:spcBef>
                <a:spcPts val="630"/>
              </a:spcBef>
              <a:spcAft>
                <a:spcPts val="0"/>
              </a:spcAft>
              <a:buClr>
                <a:srgbClr val="CC6600"/>
              </a:buClr>
              <a:buSzPts val="1440"/>
              <a:buFont typeface="Arial"/>
              <a:buChar char="●"/>
            </a:pPr>
            <a:r>
              <a:rPr lang="en-US" sz="1800" b="0" i="1" u="none">
                <a:solidFill>
                  <a:schemeClr val="dk1"/>
                </a:solidFill>
                <a:latin typeface="Helvetica Neue"/>
                <a:ea typeface="Helvetica Neue"/>
                <a:cs typeface="Helvetica Neue"/>
                <a:sym typeface="Helvetica Neue"/>
              </a:rPr>
              <a:t>R</a:t>
            </a:r>
            <a:r>
              <a:rPr lang="en-US" sz="1800" b="0" i="0" u="none">
                <a:solidFill>
                  <a:schemeClr val="dk1"/>
                </a:solidFill>
                <a:latin typeface="Helvetica Neue"/>
                <a:ea typeface="Helvetica Neue"/>
                <a:cs typeface="Helvetica Neue"/>
                <a:sym typeface="Helvetica Neue"/>
              </a:rPr>
              <a:t> = {</a:t>
            </a:r>
            <a:r>
              <a:rPr lang="en-US" sz="1800" b="0" i="1" u="none">
                <a:solidFill>
                  <a:schemeClr val="dk1"/>
                </a:solidFill>
                <a:latin typeface="Helvetica Neue"/>
                <a:ea typeface="Helvetica Neue"/>
                <a:cs typeface="Helvetica Neue"/>
                <a:sym typeface="Helvetica Neue"/>
              </a:rPr>
              <a:t>R</a:t>
            </a:r>
            <a:r>
              <a:rPr lang="en-US" sz="1800" b="0" i="0" u="none" baseline="-25000">
                <a:solidFill>
                  <a:schemeClr val="dk1"/>
                </a:solidFill>
                <a:latin typeface="Helvetica Neue"/>
                <a:ea typeface="Helvetica Neue"/>
                <a:cs typeface="Helvetica Neue"/>
                <a:sym typeface="Helvetica Neue"/>
              </a:rPr>
              <a:t>1</a:t>
            </a:r>
            <a:r>
              <a:rPr lang="en-US" sz="1800" b="0" i="0" u="none">
                <a:solidFill>
                  <a:schemeClr val="dk1"/>
                </a:solidFill>
                <a:latin typeface="Helvetica Neue"/>
                <a:ea typeface="Helvetica Neue"/>
                <a:cs typeface="Helvetica Neue"/>
                <a:sym typeface="Helvetica Neue"/>
              </a:rPr>
              <a:t>, </a:t>
            </a:r>
            <a:r>
              <a:rPr lang="en-US" sz="1800" b="0" i="1" u="none">
                <a:solidFill>
                  <a:schemeClr val="dk1"/>
                </a:solidFill>
                <a:latin typeface="Helvetica Neue"/>
                <a:ea typeface="Helvetica Neue"/>
                <a:cs typeface="Helvetica Neue"/>
                <a:sym typeface="Helvetica Neue"/>
              </a:rPr>
              <a:t>R</a:t>
            </a:r>
            <a:r>
              <a:rPr lang="en-US" sz="1800" b="0" i="0" u="none" baseline="-25000">
                <a:solidFill>
                  <a:schemeClr val="dk1"/>
                </a:solidFill>
                <a:latin typeface="Helvetica Neue"/>
                <a:ea typeface="Helvetica Neue"/>
                <a:cs typeface="Helvetica Neue"/>
                <a:sym typeface="Helvetica Neue"/>
              </a:rPr>
              <a:t>2</a:t>
            </a:r>
            <a:r>
              <a:rPr lang="en-US" sz="1800" b="0" i="0" u="none">
                <a:solidFill>
                  <a:schemeClr val="dk1"/>
                </a:solidFill>
                <a:latin typeface="Helvetica Neue"/>
                <a:ea typeface="Helvetica Neue"/>
                <a:cs typeface="Helvetica Neue"/>
                <a:sym typeface="Helvetica Neue"/>
              </a:rPr>
              <a:t>, …, </a:t>
            </a:r>
            <a:r>
              <a:rPr lang="en-US" sz="1800" b="0" i="1" u="none">
                <a:solidFill>
                  <a:schemeClr val="dk1"/>
                </a:solidFill>
                <a:latin typeface="Helvetica Neue"/>
                <a:ea typeface="Helvetica Neue"/>
                <a:cs typeface="Helvetica Neue"/>
                <a:sym typeface="Helvetica Neue"/>
              </a:rPr>
              <a:t>R</a:t>
            </a:r>
            <a:r>
              <a:rPr lang="en-US" sz="1800" b="0" i="1" u="none" baseline="-25000">
                <a:solidFill>
                  <a:schemeClr val="dk1"/>
                </a:solidFill>
                <a:latin typeface="Helvetica Neue"/>
                <a:ea typeface="Helvetica Neue"/>
                <a:cs typeface="Helvetica Neue"/>
                <a:sym typeface="Helvetica Neue"/>
              </a:rPr>
              <a:t>m</a:t>
            </a:r>
            <a:r>
              <a:rPr lang="en-US" sz="1800" b="0" i="0" u="none">
                <a:solidFill>
                  <a:schemeClr val="dk1"/>
                </a:solidFill>
                <a:latin typeface="Helvetica Neue"/>
                <a:ea typeface="Helvetica Neue"/>
                <a:cs typeface="Helvetica Neue"/>
                <a:sym typeface="Helvetica Neue"/>
              </a:rPr>
              <a:t>}, the set consisting of all resource types in the system</a:t>
            </a:r>
            <a:endParaRPr/>
          </a:p>
          <a:p>
            <a:pPr marL="742950" lvl="1" indent="-240030" algn="l" rtl="0">
              <a:lnSpc>
                <a:spcPct val="100000"/>
              </a:lnSpc>
              <a:spcBef>
                <a:spcPts val="315"/>
              </a:spcBef>
              <a:spcAft>
                <a:spcPts val="0"/>
              </a:spcAft>
              <a:buClr>
                <a:srgbClr val="CC6600"/>
              </a:buClr>
              <a:buSzPts val="720"/>
              <a:buFont typeface="Arial"/>
              <a:buNone/>
            </a:pPr>
            <a:endParaRPr sz="900" b="0" i="0" u="none">
              <a:solidFill>
                <a:schemeClr val="dk1"/>
              </a:solidFill>
              <a:latin typeface="Helvetica Neue"/>
              <a:ea typeface="Helvetica Neue"/>
              <a:cs typeface="Helvetica Neue"/>
              <a:sym typeface="Helvetica Neue"/>
            </a:endParaRPr>
          </a:p>
          <a:p>
            <a:pPr marL="342900" lvl="0" indent="-342900" algn="l" rtl="0">
              <a:lnSpc>
                <a:spcPct val="100000"/>
              </a:lnSpc>
              <a:spcBef>
                <a:spcPts val="630"/>
              </a:spcBef>
              <a:spcAft>
                <a:spcPts val="0"/>
              </a:spcAft>
              <a:buClr>
                <a:srgbClr val="993300"/>
              </a:buClr>
              <a:buSzPts val="1620"/>
              <a:buFont typeface="Arial"/>
              <a:buChar char="●"/>
            </a:pPr>
            <a:r>
              <a:rPr lang="en-US" sz="1800" b="1" i="0" u="none">
                <a:solidFill>
                  <a:srgbClr val="3366FF"/>
                </a:solidFill>
                <a:latin typeface="Helvetica Neue"/>
                <a:ea typeface="Helvetica Neue"/>
                <a:cs typeface="Helvetica Neue"/>
                <a:sym typeface="Helvetica Neue"/>
              </a:rPr>
              <a:t>request edge</a:t>
            </a:r>
            <a:r>
              <a:rPr lang="en-US" sz="1800" b="0" i="0" u="none">
                <a:solidFill>
                  <a:srgbClr val="3366FF"/>
                </a:solidFill>
                <a:latin typeface="Helvetica Neue"/>
                <a:ea typeface="Helvetica Neue"/>
                <a:cs typeface="Helvetica Neue"/>
                <a:sym typeface="Helvetica Neue"/>
              </a:rPr>
              <a:t> </a:t>
            </a:r>
            <a:r>
              <a:rPr lang="en-US" sz="1800" b="0" i="0" u="none">
                <a:solidFill>
                  <a:schemeClr val="dk1"/>
                </a:solidFill>
                <a:latin typeface="Helvetica Neue"/>
                <a:ea typeface="Helvetica Neue"/>
                <a:cs typeface="Helvetica Neue"/>
                <a:sym typeface="Helvetica Neue"/>
              </a:rPr>
              <a:t>– directed edge </a:t>
            </a:r>
            <a:r>
              <a:rPr lang="en-US" sz="1800" b="0" i="1" u="none">
                <a:solidFill>
                  <a:schemeClr val="dk1"/>
                </a:solidFill>
                <a:latin typeface="Helvetica Neue"/>
                <a:ea typeface="Helvetica Neue"/>
                <a:cs typeface="Helvetica Neue"/>
                <a:sym typeface="Helvetica Neue"/>
              </a:rPr>
              <a:t>P</a:t>
            </a:r>
            <a:r>
              <a:rPr lang="en-US" sz="1800" b="0" i="1" u="none" baseline="-25000">
                <a:solidFill>
                  <a:schemeClr val="dk1"/>
                </a:solidFill>
                <a:latin typeface="Helvetica Neue"/>
                <a:ea typeface="Helvetica Neue"/>
                <a:cs typeface="Helvetica Neue"/>
                <a:sym typeface="Helvetica Neue"/>
              </a:rPr>
              <a:t>i </a:t>
            </a:r>
            <a:r>
              <a:rPr lang="en-US" sz="1800" b="0" i="0" u="none">
                <a:solidFill>
                  <a:schemeClr val="dk1"/>
                </a:solidFill>
                <a:latin typeface="Helvetica Neue"/>
                <a:ea typeface="Helvetica Neue"/>
                <a:cs typeface="Helvetica Neue"/>
                <a:sym typeface="Helvetica Neue"/>
              </a:rPr>
              <a:t>→ </a:t>
            </a:r>
            <a:r>
              <a:rPr lang="en-US" sz="1800" b="0" i="1" u="none">
                <a:solidFill>
                  <a:schemeClr val="dk1"/>
                </a:solidFill>
                <a:latin typeface="Helvetica Neue"/>
                <a:ea typeface="Helvetica Neue"/>
                <a:cs typeface="Helvetica Neue"/>
                <a:sym typeface="Helvetica Neue"/>
              </a:rPr>
              <a:t>R</a:t>
            </a:r>
            <a:r>
              <a:rPr lang="en-US" sz="1800" b="0" i="1" u="none" baseline="-25000">
                <a:solidFill>
                  <a:schemeClr val="dk1"/>
                </a:solidFill>
                <a:latin typeface="Helvetica Neue"/>
                <a:ea typeface="Helvetica Neue"/>
                <a:cs typeface="Helvetica Neue"/>
                <a:sym typeface="Helvetica Neue"/>
              </a:rPr>
              <a:t>j</a:t>
            </a:r>
            <a:endParaRPr/>
          </a:p>
          <a:p>
            <a:pPr marL="342900" lvl="0" indent="-297180" algn="l" rtl="0">
              <a:lnSpc>
                <a:spcPct val="100000"/>
              </a:lnSpc>
              <a:spcBef>
                <a:spcPts val="280"/>
              </a:spcBef>
              <a:spcAft>
                <a:spcPts val="0"/>
              </a:spcAft>
              <a:buClr>
                <a:srgbClr val="993300"/>
              </a:buClr>
              <a:buSzPts val="720"/>
              <a:buFont typeface="Arial"/>
              <a:buNone/>
            </a:pPr>
            <a:endParaRPr sz="800" b="0" i="1" u="none" baseline="-25000">
              <a:solidFill>
                <a:schemeClr val="dk1"/>
              </a:solidFill>
              <a:latin typeface="Helvetica Neue"/>
              <a:ea typeface="Helvetica Neue"/>
              <a:cs typeface="Helvetica Neue"/>
              <a:sym typeface="Helvetica Neue"/>
            </a:endParaRPr>
          </a:p>
          <a:p>
            <a:pPr marL="342900" lvl="0" indent="-342900" algn="l" rtl="0">
              <a:lnSpc>
                <a:spcPct val="100000"/>
              </a:lnSpc>
              <a:spcBef>
                <a:spcPts val="630"/>
              </a:spcBef>
              <a:spcAft>
                <a:spcPts val="0"/>
              </a:spcAft>
              <a:buClr>
                <a:srgbClr val="993300"/>
              </a:buClr>
              <a:buSzPts val="1620"/>
              <a:buFont typeface="Arial"/>
              <a:buChar char="●"/>
            </a:pPr>
            <a:r>
              <a:rPr lang="en-US" sz="1800" b="1" i="0" u="none">
                <a:solidFill>
                  <a:srgbClr val="3366FF"/>
                </a:solidFill>
                <a:latin typeface="Helvetica Neue"/>
                <a:ea typeface="Helvetica Neue"/>
                <a:cs typeface="Helvetica Neue"/>
                <a:sym typeface="Helvetica Neue"/>
              </a:rPr>
              <a:t>assignment edge</a:t>
            </a:r>
            <a:r>
              <a:rPr lang="en-US" sz="1800" b="0" i="0" u="none">
                <a:solidFill>
                  <a:srgbClr val="3366FF"/>
                </a:solidFill>
                <a:latin typeface="Helvetica Neue"/>
                <a:ea typeface="Helvetica Neue"/>
                <a:cs typeface="Helvetica Neue"/>
                <a:sym typeface="Helvetica Neue"/>
              </a:rPr>
              <a:t> </a:t>
            </a:r>
            <a:r>
              <a:rPr lang="en-US" sz="1800" b="0" i="0" u="none">
                <a:solidFill>
                  <a:schemeClr val="dk1"/>
                </a:solidFill>
                <a:latin typeface="Helvetica Neue"/>
                <a:ea typeface="Helvetica Neue"/>
                <a:cs typeface="Helvetica Neue"/>
                <a:sym typeface="Helvetica Neue"/>
              </a:rPr>
              <a:t>– directed edge </a:t>
            </a:r>
            <a:r>
              <a:rPr lang="en-US" sz="1800" b="0" i="1" u="none">
                <a:solidFill>
                  <a:schemeClr val="dk1"/>
                </a:solidFill>
                <a:latin typeface="Helvetica Neue"/>
                <a:ea typeface="Helvetica Neue"/>
                <a:cs typeface="Helvetica Neue"/>
                <a:sym typeface="Helvetica Neue"/>
              </a:rPr>
              <a:t>R</a:t>
            </a:r>
            <a:r>
              <a:rPr lang="en-US" sz="1800" b="0" i="1" u="none" baseline="-25000">
                <a:solidFill>
                  <a:schemeClr val="dk1"/>
                </a:solidFill>
                <a:latin typeface="Helvetica Neue"/>
                <a:ea typeface="Helvetica Neue"/>
                <a:cs typeface="Helvetica Neue"/>
                <a:sym typeface="Helvetica Neue"/>
              </a:rPr>
              <a:t>j</a:t>
            </a:r>
            <a:r>
              <a:rPr lang="en-US" sz="1800" b="0" i="1" u="none">
                <a:solidFill>
                  <a:schemeClr val="dk1"/>
                </a:solidFill>
                <a:latin typeface="Helvetica Neue"/>
                <a:ea typeface="Helvetica Neue"/>
                <a:cs typeface="Helvetica Neue"/>
                <a:sym typeface="Helvetica Neue"/>
              </a:rPr>
              <a:t> </a:t>
            </a:r>
            <a:r>
              <a:rPr lang="en-US" sz="1800" b="0" i="0" u="none">
                <a:solidFill>
                  <a:schemeClr val="dk1"/>
                </a:solidFill>
                <a:latin typeface="Helvetica Neue"/>
                <a:ea typeface="Helvetica Neue"/>
                <a:cs typeface="Helvetica Neue"/>
                <a:sym typeface="Helvetica Neue"/>
              </a:rPr>
              <a:t>→ </a:t>
            </a:r>
            <a:r>
              <a:rPr lang="en-US" sz="1800" b="0" i="1" u="none">
                <a:solidFill>
                  <a:schemeClr val="dk1"/>
                </a:solidFill>
                <a:latin typeface="Helvetica Neue"/>
                <a:ea typeface="Helvetica Neue"/>
                <a:cs typeface="Helvetica Neue"/>
                <a:sym typeface="Helvetica Neue"/>
              </a:rPr>
              <a:t>P</a:t>
            </a:r>
            <a:r>
              <a:rPr lang="en-US" sz="1800" b="0" i="1" u="none" baseline="-25000">
                <a:solidFill>
                  <a:schemeClr val="dk1"/>
                </a:solidFill>
                <a:latin typeface="Helvetica Neue"/>
                <a:ea typeface="Helvetica Neue"/>
                <a:cs typeface="Helvetica Neue"/>
                <a:sym typeface="Helvetica Neue"/>
              </a:rPr>
              <a:t>i</a:t>
            </a:r>
            <a:endParaRPr/>
          </a:p>
        </p:txBody>
      </p:sp>
      <p:sp>
        <p:nvSpPr>
          <p:cNvPr id="116" name="Google Shape;116;p20"/>
          <p:cNvSpPr txBox="1"/>
          <p:nvPr/>
        </p:nvSpPr>
        <p:spPr>
          <a:xfrm>
            <a:off x="822325" y="1035050"/>
            <a:ext cx="4692600" cy="396900"/>
          </a:xfrm>
          <a:prstGeom prst="rect">
            <a:avLst/>
          </a:prstGeom>
          <a:noFill/>
          <a:ln>
            <a:noFill/>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Clr>
                <a:schemeClr val="dk1"/>
              </a:buClr>
              <a:buSzPts val="2000"/>
              <a:buFont typeface="Helvetica Neue"/>
              <a:buNone/>
            </a:pPr>
            <a:r>
              <a:rPr lang="en-US" sz="2000" b="0" i="0" u="none">
                <a:solidFill>
                  <a:schemeClr val="dk1"/>
                </a:solidFill>
                <a:latin typeface="Helvetica Neue"/>
                <a:ea typeface="Helvetica Neue"/>
                <a:cs typeface="Helvetica Neue"/>
                <a:sym typeface="Helvetica Neue"/>
              </a:rPr>
              <a:t>A set of vertices </a:t>
            </a:r>
            <a:r>
              <a:rPr lang="en-US" sz="2000" b="0" i="1" u="none">
                <a:solidFill>
                  <a:schemeClr val="dk1"/>
                </a:solidFill>
                <a:latin typeface="Helvetica Neue"/>
                <a:ea typeface="Helvetica Neue"/>
                <a:cs typeface="Helvetica Neue"/>
                <a:sym typeface="Helvetica Neue"/>
              </a:rPr>
              <a:t>V</a:t>
            </a:r>
            <a:r>
              <a:rPr lang="en-US" sz="2000" b="0" i="0" u="none">
                <a:solidFill>
                  <a:schemeClr val="dk1"/>
                </a:solidFill>
                <a:latin typeface="Helvetica Neue"/>
                <a:ea typeface="Helvetica Neue"/>
                <a:cs typeface="Helvetica Neue"/>
                <a:sym typeface="Helvetica Neue"/>
              </a:rPr>
              <a:t> and a set of edges </a:t>
            </a:r>
            <a:r>
              <a:rPr lang="en-US" sz="2000" b="0" i="1" u="none">
                <a:solidFill>
                  <a:schemeClr val="dk1"/>
                </a:solidFill>
                <a:latin typeface="Helvetica Neue"/>
                <a:ea typeface="Helvetica Neue"/>
                <a:cs typeface="Helvetica Neue"/>
                <a:sym typeface="Helvetica Neue"/>
              </a:rPr>
              <a:t>E</a:t>
            </a:r>
            <a:r>
              <a:rPr lang="en-US" sz="2000" b="0" i="0" u="none">
                <a:solidFill>
                  <a:schemeClr val="dk1"/>
                </a:solidFill>
                <a:latin typeface="Helvetica Neue"/>
                <a:ea typeface="Helvetica Neue"/>
                <a:cs typeface="Helvetica Neue"/>
                <a:sym typeface="Helvetica Neue"/>
              </a:rPr>
              <a:t>.</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21"/>
          <p:cNvSpPr txBox="1">
            <a:spLocks noGrp="1"/>
          </p:cNvSpPr>
          <p:nvPr>
            <p:ph type="title"/>
          </p:nvPr>
        </p:nvSpPr>
        <p:spPr>
          <a:xfrm>
            <a:off x="1128712" y="182562"/>
            <a:ext cx="7810500" cy="576300"/>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Clr>
                <a:srgbClr val="006699"/>
              </a:buClr>
              <a:buSzPts val="3200"/>
              <a:buFont typeface="Arial"/>
              <a:buNone/>
            </a:pPr>
            <a:r>
              <a:rPr lang="en-US" sz="3200" b="1" i="0" u="none">
                <a:solidFill>
                  <a:srgbClr val="006699"/>
                </a:solidFill>
                <a:latin typeface="Arial"/>
                <a:ea typeface="Arial"/>
                <a:cs typeface="Arial"/>
                <a:sym typeface="Arial"/>
              </a:rPr>
              <a:t>Resource-Allocation Graph (Cont.)</a:t>
            </a:r>
            <a:endParaRPr/>
          </a:p>
        </p:txBody>
      </p:sp>
      <p:sp>
        <p:nvSpPr>
          <p:cNvPr id="123" name="Google Shape;123;p21"/>
          <p:cNvSpPr txBox="1">
            <a:spLocks noGrp="1"/>
          </p:cNvSpPr>
          <p:nvPr>
            <p:ph type="body" idx="1"/>
          </p:nvPr>
        </p:nvSpPr>
        <p:spPr>
          <a:xfrm>
            <a:off x="885825" y="1138237"/>
            <a:ext cx="7343700" cy="45306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993300"/>
              </a:buClr>
              <a:buSzPts val="1620"/>
              <a:buFont typeface="Arial"/>
              <a:buChar char="●"/>
            </a:pPr>
            <a:r>
              <a:rPr lang="en-US" sz="1800" b="0" i="0" u="none">
                <a:solidFill>
                  <a:schemeClr val="dk1"/>
                </a:solidFill>
                <a:latin typeface="Helvetica Neue"/>
                <a:ea typeface="Helvetica Neue"/>
                <a:cs typeface="Helvetica Neue"/>
                <a:sym typeface="Helvetica Neue"/>
              </a:rPr>
              <a:t>Process</a:t>
            </a:r>
            <a:br>
              <a:rPr lang="en-US" sz="1800" b="0" i="0" u="none">
                <a:solidFill>
                  <a:schemeClr val="dk1"/>
                </a:solidFill>
                <a:latin typeface="Helvetica Neue"/>
                <a:ea typeface="Helvetica Neue"/>
                <a:cs typeface="Helvetica Neue"/>
                <a:sym typeface="Helvetica Neue"/>
              </a:rPr>
            </a:br>
            <a:br>
              <a:rPr lang="en-US" sz="1800" b="0" i="0" u="none">
                <a:solidFill>
                  <a:schemeClr val="dk1"/>
                </a:solidFill>
                <a:latin typeface="Helvetica Neue"/>
                <a:ea typeface="Helvetica Neue"/>
                <a:cs typeface="Helvetica Neue"/>
                <a:sym typeface="Helvetica Neue"/>
              </a:rPr>
            </a:br>
            <a:br>
              <a:rPr lang="en-US" sz="1800" b="0" i="0" u="none">
                <a:solidFill>
                  <a:schemeClr val="dk1"/>
                </a:solidFill>
                <a:latin typeface="Helvetica Neue"/>
                <a:ea typeface="Helvetica Neue"/>
                <a:cs typeface="Helvetica Neue"/>
                <a:sym typeface="Helvetica Neue"/>
              </a:rPr>
            </a:br>
            <a:endParaRPr/>
          </a:p>
          <a:p>
            <a:pPr marL="342900" lvl="0" indent="-342900" algn="l" rtl="0">
              <a:lnSpc>
                <a:spcPct val="100000"/>
              </a:lnSpc>
              <a:spcBef>
                <a:spcPts val="630"/>
              </a:spcBef>
              <a:spcAft>
                <a:spcPts val="0"/>
              </a:spcAft>
              <a:buClr>
                <a:srgbClr val="993300"/>
              </a:buClr>
              <a:buSzPts val="1620"/>
              <a:buFont typeface="Arial"/>
              <a:buChar char="●"/>
            </a:pPr>
            <a:r>
              <a:rPr lang="en-US" sz="1800" b="0" i="0" u="none">
                <a:solidFill>
                  <a:schemeClr val="dk1"/>
                </a:solidFill>
                <a:latin typeface="Helvetica Neue"/>
                <a:ea typeface="Helvetica Neue"/>
                <a:cs typeface="Helvetica Neue"/>
                <a:sym typeface="Helvetica Neue"/>
              </a:rPr>
              <a:t>Resource Type with 4 instances</a:t>
            </a:r>
            <a:endParaRPr/>
          </a:p>
          <a:p>
            <a:pPr marL="342900" lvl="0" indent="-342900" algn="l" rtl="0">
              <a:lnSpc>
                <a:spcPct val="100000"/>
              </a:lnSpc>
              <a:spcBef>
                <a:spcPts val="630"/>
              </a:spcBef>
              <a:spcAft>
                <a:spcPts val="0"/>
              </a:spcAft>
              <a:buSzPts val="1620"/>
              <a:buNone/>
            </a:pPr>
            <a:endParaRPr sz="1800" b="0" i="0" u="none">
              <a:solidFill>
                <a:schemeClr val="dk1"/>
              </a:solidFill>
              <a:latin typeface="Helvetica Neue"/>
              <a:ea typeface="Helvetica Neue"/>
              <a:cs typeface="Helvetica Neue"/>
              <a:sym typeface="Helvetica Neue"/>
            </a:endParaRPr>
          </a:p>
          <a:p>
            <a:pPr marL="342900" lvl="0" indent="-240030" algn="l" rtl="0">
              <a:lnSpc>
                <a:spcPct val="100000"/>
              </a:lnSpc>
              <a:spcBef>
                <a:spcPts val="630"/>
              </a:spcBef>
              <a:spcAft>
                <a:spcPts val="0"/>
              </a:spcAft>
              <a:buClr>
                <a:srgbClr val="993300"/>
              </a:buClr>
              <a:buSzPts val="1620"/>
              <a:buFont typeface="Arial"/>
              <a:buNone/>
            </a:pPr>
            <a:endParaRPr sz="1800" b="0" i="0" u="none">
              <a:solidFill>
                <a:schemeClr val="dk1"/>
              </a:solidFill>
              <a:latin typeface="Helvetica Neue"/>
              <a:ea typeface="Helvetica Neue"/>
              <a:cs typeface="Helvetica Neue"/>
              <a:sym typeface="Helvetica Neue"/>
            </a:endParaRPr>
          </a:p>
          <a:p>
            <a:pPr marL="342900" lvl="0" indent="-342900" algn="l" rtl="0">
              <a:lnSpc>
                <a:spcPct val="100000"/>
              </a:lnSpc>
              <a:spcBef>
                <a:spcPts val="630"/>
              </a:spcBef>
              <a:spcAft>
                <a:spcPts val="0"/>
              </a:spcAft>
              <a:buClr>
                <a:srgbClr val="993300"/>
              </a:buClr>
              <a:buSzPts val="1620"/>
              <a:buFont typeface="Arial"/>
              <a:buChar char="●"/>
            </a:pPr>
            <a:r>
              <a:rPr lang="en-US" sz="1800" b="0" i="1" u="none">
                <a:solidFill>
                  <a:schemeClr val="dk1"/>
                </a:solidFill>
                <a:latin typeface="Helvetica Neue"/>
                <a:ea typeface="Helvetica Neue"/>
                <a:cs typeface="Helvetica Neue"/>
                <a:sym typeface="Helvetica Neue"/>
              </a:rPr>
              <a:t>P</a:t>
            </a:r>
            <a:r>
              <a:rPr lang="en-US" sz="1800" b="0" i="1" u="none" baseline="-25000">
                <a:solidFill>
                  <a:schemeClr val="dk1"/>
                </a:solidFill>
                <a:latin typeface="Helvetica Neue"/>
                <a:ea typeface="Helvetica Neue"/>
                <a:cs typeface="Helvetica Neue"/>
                <a:sym typeface="Helvetica Neue"/>
              </a:rPr>
              <a:t>i</a:t>
            </a:r>
            <a:r>
              <a:rPr lang="en-US" sz="1800" b="0" i="1" u="none">
                <a:solidFill>
                  <a:schemeClr val="dk1"/>
                </a:solidFill>
                <a:latin typeface="Helvetica Neue"/>
                <a:ea typeface="Helvetica Neue"/>
                <a:cs typeface="Helvetica Neue"/>
                <a:sym typeface="Helvetica Neue"/>
              </a:rPr>
              <a:t> </a:t>
            </a:r>
            <a:r>
              <a:rPr lang="en-US" sz="1800" b="0" i="0" u="none">
                <a:solidFill>
                  <a:schemeClr val="dk1"/>
                </a:solidFill>
                <a:latin typeface="Helvetica Neue"/>
                <a:ea typeface="Helvetica Neue"/>
                <a:cs typeface="Helvetica Neue"/>
                <a:sym typeface="Helvetica Neue"/>
              </a:rPr>
              <a:t>requests instance of </a:t>
            </a:r>
            <a:r>
              <a:rPr lang="en-US" sz="1800" b="0" i="1" u="none">
                <a:solidFill>
                  <a:schemeClr val="dk1"/>
                </a:solidFill>
                <a:latin typeface="Helvetica Neue"/>
                <a:ea typeface="Helvetica Neue"/>
                <a:cs typeface="Helvetica Neue"/>
                <a:sym typeface="Helvetica Neue"/>
              </a:rPr>
              <a:t>R</a:t>
            </a:r>
            <a:r>
              <a:rPr lang="en-US" sz="1800" b="0" i="1" u="none" baseline="-25000">
                <a:solidFill>
                  <a:schemeClr val="dk1"/>
                </a:solidFill>
                <a:latin typeface="Helvetica Neue"/>
                <a:ea typeface="Helvetica Neue"/>
                <a:cs typeface="Helvetica Neue"/>
                <a:sym typeface="Helvetica Neue"/>
              </a:rPr>
              <a:t>j</a:t>
            </a:r>
            <a:endParaRPr/>
          </a:p>
          <a:p>
            <a:pPr marL="342900" lvl="0" indent="-240030" algn="l" rtl="0">
              <a:lnSpc>
                <a:spcPct val="100000"/>
              </a:lnSpc>
              <a:spcBef>
                <a:spcPts val="630"/>
              </a:spcBef>
              <a:spcAft>
                <a:spcPts val="0"/>
              </a:spcAft>
              <a:buClr>
                <a:srgbClr val="993300"/>
              </a:buClr>
              <a:buSzPts val="1620"/>
              <a:buFont typeface="Arial"/>
              <a:buNone/>
            </a:pPr>
            <a:endParaRPr sz="1800" b="0" i="0" u="none">
              <a:solidFill>
                <a:schemeClr val="dk1"/>
              </a:solidFill>
              <a:latin typeface="Helvetica Neue"/>
              <a:ea typeface="Helvetica Neue"/>
              <a:cs typeface="Helvetica Neue"/>
              <a:sym typeface="Helvetica Neue"/>
            </a:endParaRPr>
          </a:p>
          <a:p>
            <a:pPr marL="342900" lvl="0" indent="-342900" algn="l" rtl="0">
              <a:lnSpc>
                <a:spcPct val="100000"/>
              </a:lnSpc>
              <a:spcBef>
                <a:spcPts val="630"/>
              </a:spcBef>
              <a:spcAft>
                <a:spcPts val="0"/>
              </a:spcAft>
              <a:buSzPts val="1620"/>
              <a:buNone/>
            </a:pPr>
            <a:endParaRPr sz="1800" b="0" i="0" u="none">
              <a:solidFill>
                <a:schemeClr val="dk1"/>
              </a:solidFill>
              <a:latin typeface="Helvetica Neue"/>
              <a:ea typeface="Helvetica Neue"/>
              <a:cs typeface="Helvetica Neue"/>
              <a:sym typeface="Helvetica Neue"/>
            </a:endParaRPr>
          </a:p>
          <a:p>
            <a:pPr marL="342900" lvl="0" indent="-342900" algn="l" rtl="0">
              <a:lnSpc>
                <a:spcPct val="100000"/>
              </a:lnSpc>
              <a:spcBef>
                <a:spcPts val="630"/>
              </a:spcBef>
              <a:spcAft>
                <a:spcPts val="0"/>
              </a:spcAft>
              <a:buClr>
                <a:srgbClr val="993300"/>
              </a:buClr>
              <a:buSzPts val="1620"/>
              <a:buFont typeface="Arial"/>
              <a:buChar char="●"/>
            </a:pPr>
            <a:r>
              <a:rPr lang="en-US" sz="1800" b="0" i="1" u="none">
                <a:solidFill>
                  <a:schemeClr val="dk1"/>
                </a:solidFill>
                <a:latin typeface="Helvetica Neue"/>
                <a:ea typeface="Helvetica Neue"/>
                <a:cs typeface="Helvetica Neue"/>
                <a:sym typeface="Helvetica Neue"/>
              </a:rPr>
              <a:t>P</a:t>
            </a:r>
            <a:r>
              <a:rPr lang="en-US" sz="1800" b="0" i="1" u="none" baseline="-25000">
                <a:solidFill>
                  <a:schemeClr val="dk1"/>
                </a:solidFill>
                <a:latin typeface="Helvetica Neue"/>
                <a:ea typeface="Helvetica Neue"/>
                <a:cs typeface="Helvetica Neue"/>
                <a:sym typeface="Helvetica Neue"/>
              </a:rPr>
              <a:t>i</a:t>
            </a:r>
            <a:r>
              <a:rPr lang="en-US" sz="1800" b="0" i="0" u="none">
                <a:solidFill>
                  <a:schemeClr val="dk1"/>
                </a:solidFill>
                <a:latin typeface="Helvetica Neue"/>
                <a:ea typeface="Helvetica Neue"/>
                <a:cs typeface="Helvetica Neue"/>
                <a:sym typeface="Helvetica Neue"/>
              </a:rPr>
              <a:t> is holding an instance of </a:t>
            </a:r>
            <a:r>
              <a:rPr lang="en-US" sz="1800" b="0" i="1" u="none">
                <a:solidFill>
                  <a:schemeClr val="dk1"/>
                </a:solidFill>
                <a:latin typeface="Helvetica Neue"/>
                <a:ea typeface="Helvetica Neue"/>
                <a:cs typeface="Helvetica Neue"/>
                <a:sym typeface="Helvetica Neue"/>
              </a:rPr>
              <a:t>R</a:t>
            </a:r>
            <a:r>
              <a:rPr lang="en-US" sz="1800" b="0" i="1" u="none" baseline="-25000">
                <a:solidFill>
                  <a:schemeClr val="dk1"/>
                </a:solidFill>
                <a:latin typeface="Helvetica Neue"/>
                <a:ea typeface="Helvetica Neue"/>
                <a:cs typeface="Helvetica Neue"/>
                <a:sym typeface="Helvetica Neue"/>
              </a:rPr>
              <a:t>j</a:t>
            </a:r>
            <a:endParaRPr/>
          </a:p>
        </p:txBody>
      </p:sp>
      <p:sp>
        <p:nvSpPr>
          <p:cNvPr id="124" name="Google Shape;124;p21"/>
          <p:cNvSpPr/>
          <p:nvPr/>
        </p:nvSpPr>
        <p:spPr>
          <a:xfrm>
            <a:off x="4143375" y="1493837"/>
            <a:ext cx="495300" cy="495300"/>
          </a:xfrm>
          <a:prstGeom prst="ellipse">
            <a:avLst/>
          </a:prstGeom>
          <a:solidFill>
            <a:srgbClr val="CCECFF"/>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Verdana"/>
              <a:ea typeface="Verdana"/>
              <a:cs typeface="Verdana"/>
              <a:sym typeface="Verdana"/>
            </a:endParaRPr>
          </a:p>
        </p:txBody>
      </p:sp>
      <p:sp>
        <p:nvSpPr>
          <p:cNvPr id="125" name="Google Shape;125;p21"/>
          <p:cNvSpPr/>
          <p:nvPr/>
        </p:nvSpPr>
        <p:spPr>
          <a:xfrm>
            <a:off x="3876675" y="5316537"/>
            <a:ext cx="495300" cy="495300"/>
          </a:xfrm>
          <a:prstGeom prst="ellipse">
            <a:avLst/>
          </a:prstGeom>
          <a:solidFill>
            <a:srgbClr val="CCECFF"/>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Helvetica Neue"/>
              <a:buNone/>
            </a:pPr>
            <a:r>
              <a:rPr lang="en-US" sz="1800" b="0" i="1" u="none">
                <a:solidFill>
                  <a:schemeClr val="dk1"/>
                </a:solidFill>
                <a:latin typeface="Helvetica Neue"/>
                <a:ea typeface="Helvetica Neue"/>
                <a:cs typeface="Helvetica Neue"/>
                <a:sym typeface="Helvetica Neue"/>
              </a:rPr>
              <a:t>P</a:t>
            </a:r>
            <a:r>
              <a:rPr lang="en-US" sz="1800" b="0" i="1" u="none" baseline="-25000">
                <a:solidFill>
                  <a:schemeClr val="dk1"/>
                </a:solidFill>
                <a:latin typeface="Helvetica Neue"/>
                <a:ea typeface="Helvetica Neue"/>
                <a:cs typeface="Helvetica Neue"/>
                <a:sym typeface="Helvetica Neue"/>
              </a:rPr>
              <a:t>i</a:t>
            </a:r>
            <a:endParaRPr/>
          </a:p>
        </p:txBody>
      </p:sp>
      <p:sp>
        <p:nvSpPr>
          <p:cNvPr id="126" name="Google Shape;126;p21"/>
          <p:cNvSpPr/>
          <p:nvPr/>
        </p:nvSpPr>
        <p:spPr>
          <a:xfrm>
            <a:off x="3860800" y="3914775"/>
            <a:ext cx="495300" cy="495300"/>
          </a:xfrm>
          <a:prstGeom prst="ellipse">
            <a:avLst/>
          </a:prstGeom>
          <a:solidFill>
            <a:srgbClr val="CCECFF"/>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Helvetica Neue"/>
              <a:buNone/>
            </a:pPr>
            <a:r>
              <a:rPr lang="en-US" sz="1800" b="0" i="1" u="none">
                <a:solidFill>
                  <a:schemeClr val="dk1"/>
                </a:solidFill>
                <a:latin typeface="Helvetica Neue"/>
                <a:ea typeface="Helvetica Neue"/>
                <a:cs typeface="Helvetica Neue"/>
                <a:sym typeface="Helvetica Neue"/>
              </a:rPr>
              <a:t>P</a:t>
            </a:r>
            <a:r>
              <a:rPr lang="en-US" sz="1800" b="0" i="1" u="none" baseline="-25000">
                <a:solidFill>
                  <a:schemeClr val="dk1"/>
                </a:solidFill>
                <a:latin typeface="Helvetica Neue"/>
                <a:ea typeface="Helvetica Neue"/>
                <a:cs typeface="Helvetica Neue"/>
                <a:sym typeface="Helvetica Neue"/>
              </a:rPr>
              <a:t>i</a:t>
            </a:r>
            <a:endParaRPr/>
          </a:p>
        </p:txBody>
      </p:sp>
      <p:pic>
        <p:nvPicPr>
          <p:cNvPr id="127" name="Google Shape;127;p21"/>
          <p:cNvPicPr preferRelativeResize="0"/>
          <p:nvPr/>
        </p:nvPicPr>
        <p:blipFill rotWithShape="1">
          <a:blip r:embed="rId3">
            <a:alphaModFix/>
          </a:blip>
          <a:srcRect/>
          <a:stretch/>
        </p:blipFill>
        <p:spPr>
          <a:xfrm>
            <a:off x="4217987" y="2852737"/>
            <a:ext cx="463550" cy="439737"/>
          </a:xfrm>
          <a:prstGeom prst="rect">
            <a:avLst/>
          </a:prstGeom>
          <a:noFill/>
          <a:ln>
            <a:noFill/>
          </a:ln>
        </p:spPr>
      </p:pic>
      <p:pic>
        <p:nvPicPr>
          <p:cNvPr id="128" name="Google Shape;128;p21"/>
          <p:cNvPicPr preferRelativeResize="0"/>
          <p:nvPr/>
        </p:nvPicPr>
        <p:blipFill rotWithShape="1">
          <a:blip r:embed="rId4">
            <a:alphaModFix/>
          </a:blip>
          <a:srcRect/>
          <a:stretch/>
        </p:blipFill>
        <p:spPr>
          <a:xfrm>
            <a:off x="4681537" y="3968750"/>
            <a:ext cx="463550" cy="438150"/>
          </a:xfrm>
          <a:prstGeom prst="rect">
            <a:avLst/>
          </a:prstGeom>
          <a:noFill/>
          <a:ln>
            <a:noFill/>
          </a:ln>
        </p:spPr>
      </p:pic>
      <p:cxnSp>
        <p:nvCxnSpPr>
          <p:cNvPr id="129" name="Google Shape;129;p21"/>
          <p:cNvCxnSpPr/>
          <p:nvPr/>
        </p:nvCxnSpPr>
        <p:spPr>
          <a:xfrm>
            <a:off x="4365625" y="4181475"/>
            <a:ext cx="304800" cy="0"/>
          </a:xfrm>
          <a:prstGeom prst="straightConnector1">
            <a:avLst/>
          </a:prstGeom>
          <a:noFill/>
          <a:ln w="9525" cap="flat" cmpd="sng">
            <a:solidFill>
              <a:schemeClr val="dk1"/>
            </a:solidFill>
            <a:prstDash val="solid"/>
            <a:miter lim="800000"/>
            <a:headEnd type="none" w="med" len="med"/>
            <a:tailEnd type="triangle" w="med" len="med"/>
          </a:ln>
        </p:spPr>
      </p:cxnSp>
      <p:sp>
        <p:nvSpPr>
          <p:cNvPr id="130" name="Google Shape;130;p21"/>
          <p:cNvSpPr txBox="1"/>
          <p:nvPr/>
        </p:nvSpPr>
        <p:spPr>
          <a:xfrm>
            <a:off x="4752975" y="4395787"/>
            <a:ext cx="338100" cy="304800"/>
          </a:xfrm>
          <a:prstGeom prst="rect">
            <a:avLst/>
          </a:prstGeom>
          <a:noFill/>
          <a:ln>
            <a:noFill/>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Clr>
                <a:schemeClr val="dk1"/>
              </a:buClr>
              <a:buSzPts val="1400"/>
              <a:buFont typeface="Helvetica Neue"/>
              <a:buNone/>
            </a:pPr>
            <a:r>
              <a:rPr lang="en-US" sz="1400" b="0" i="1" u="none">
                <a:solidFill>
                  <a:schemeClr val="dk1"/>
                </a:solidFill>
                <a:latin typeface="Helvetica Neue"/>
                <a:ea typeface="Helvetica Neue"/>
                <a:cs typeface="Helvetica Neue"/>
                <a:sym typeface="Helvetica Neue"/>
              </a:rPr>
              <a:t>R</a:t>
            </a:r>
            <a:r>
              <a:rPr lang="en-US" sz="1400" b="0" i="1" u="none" baseline="-25000">
                <a:solidFill>
                  <a:schemeClr val="dk1"/>
                </a:solidFill>
                <a:latin typeface="Helvetica Neue"/>
                <a:ea typeface="Helvetica Neue"/>
                <a:cs typeface="Helvetica Neue"/>
                <a:sym typeface="Helvetica Neue"/>
              </a:rPr>
              <a:t>j</a:t>
            </a:r>
            <a:endParaRPr/>
          </a:p>
        </p:txBody>
      </p:sp>
      <p:pic>
        <p:nvPicPr>
          <p:cNvPr id="131" name="Google Shape;131;p21"/>
          <p:cNvPicPr preferRelativeResize="0"/>
          <p:nvPr/>
        </p:nvPicPr>
        <p:blipFill rotWithShape="1">
          <a:blip r:embed="rId5">
            <a:alphaModFix/>
          </a:blip>
          <a:srcRect/>
          <a:stretch/>
        </p:blipFill>
        <p:spPr>
          <a:xfrm>
            <a:off x="4657725" y="5370512"/>
            <a:ext cx="463550" cy="439737"/>
          </a:xfrm>
          <a:prstGeom prst="rect">
            <a:avLst/>
          </a:prstGeom>
          <a:noFill/>
          <a:ln>
            <a:noFill/>
          </a:ln>
        </p:spPr>
      </p:pic>
      <p:cxnSp>
        <p:nvCxnSpPr>
          <p:cNvPr id="132" name="Google Shape;132;p21"/>
          <p:cNvCxnSpPr/>
          <p:nvPr/>
        </p:nvCxnSpPr>
        <p:spPr>
          <a:xfrm flipH="1">
            <a:off x="4343550" y="5526087"/>
            <a:ext cx="476100" cy="104700"/>
          </a:xfrm>
          <a:prstGeom prst="straightConnector1">
            <a:avLst/>
          </a:prstGeom>
          <a:noFill/>
          <a:ln w="9525" cap="flat" cmpd="sng">
            <a:solidFill>
              <a:schemeClr val="dk1"/>
            </a:solidFill>
            <a:prstDash val="solid"/>
            <a:miter lim="800000"/>
            <a:headEnd type="none" w="med" len="med"/>
            <a:tailEnd type="triangle" w="med" len="med"/>
          </a:ln>
        </p:spPr>
      </p:cxnSp>
      <p:sp>
        <p:nvSpPr>
          <p:cNvPr id="133" name="Google Shape;133;p21"/>
          <p:cNvSpPr txBox="1"/>
          <p:nvPr/>
        </p:nvSpPr>
        <p:spPr>
          <a:xfrm>
            <a:off x="4721225" y="5768975"/>
            <a:ext cx="338100" cy="304800"/>
          </a:xfrm>
          <a:prstGeom prst="rect">
            <a:avLst/>
          </a:prstGeom>
          <a:noFill/>
          <a:ln>
            <a:noFill/>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Clr>
                <a:schemeClr val="dk1"/>
              </a:buClr>
              <a:buSzPts val="1400"/>
              <a:buFont typeface="Helvetica Neue"/>
              <a:buNone/>
            </a:pPr>
            <a:r>
              <a:rPr lang="en-US" sz="1400" b="0" i="1" u="none">
                <a:solidFill>
                  <a:schemeClr val="dk1"/>
                </a:solidFill>
                <a:latin typeface="Helvetica Neue"/>
                <a:ea typeface="Helvetica Neue"/>
                <a:cs typeface="Helvetica Neue"/>
                <a:sym typeface="Helvetica Neue"/>
              </a:rPr>
              <a:t>R</a:t>
            </a:r>
            <a:r>
              <a:rPr lang="en-US" sz="1400" b="0" i="1" u="none" baseline="-25000">
                <a:solidFill>
                  <a:schemeClr val="dk1"/>
                </a:solidFill>
                <a:latin typeface="Helvetica Neue"/>
                <a:ea typeface="Helvetica Neue"/>
                <a:cs typeface="Helvetica Neue"/>
                <a:sym typeface="Helvetica Neue"/>
              </a:rPr>
              <a:t>j</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2"/>
          <p:cNvSpPr txBox="1">
            <a:spLocks noGrp="1"/>
          </p:cNvSpPr>
          <p:nvPr>
            <p:ph type="title"/>
          </p:nvPr>
        </p:nvSpPr>
        <p:spPr>
          <a:xfrm>
            <a:off x="1076325" y="207962"/>
            <a:ext cx="8150100" cy="512700"/>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Clr>
                <a:srgbClr val="006699"/>
              </a:buClr>
              <a:buSzPts val="2800"/>
              <a:buFont typeface="Arial"/>
              <a:buNone/>
            </a:pPr>
            <a:r>
              <a:rPr lang="en-US" sz="2800" b="1" i="0" u="none">
                <a:solidFill>
                  <a:srgbClr val="006699"/>
                </a:solidFill>
                <a:latin typeface="Arial"/>
                <a:ea typeface="Arial"/>
                <a:cs typeface="Arial"/>
                <a:sym typeface="Arial"/>
              </a:rPr>
              <a:t>Example of a Resource Allocation Graph</a:t>
            </a:r>
            <a:endParaRPr/>
          </a:p>
        </p:txBody>
      </p:sp>
      <p:pic>
        <p:nvPicPr>
          <p:cNvPr id="140" name="Google Shape;140;p22"/>
          <p:cNvPicPr preferRelativeResize="0"/>
          <p:nvPr/>
        </p:nvPicPr>
        <p:blipFill rotWithShape="1">
          <a:blip r:embed="rId3">
            <a:alphaModFix/>
          </a:blip>
          <a:srcRect l="25287" t="926" r="25282" b="1531"/>
          <a:stretch/>
        </p:blipFill>
        <p:spPr>
          <a:xfrm>
            <a:off x="2941637" y="1316037"/>
            <a:ext cx="2741612" cy="4059237"/>
          </a:xfrm>
          <a:prstGeom prst="rect">
            <a:avLst/>
          </a:prstGeom>
          <a:noFill/>
          <a:ln>
            <a:noFill/>
          </a:ln>
        </p:spPr>
      </p:pic>
    </p:spTree>
  </p:cSld>
  <p:clrMapOvr>
    <a:masterClrMapping/>
  </p:clrMapOvr>
</p:sld>
</file>

<file path=ppt/theme/theme1.xml><?xml version="1.0" encoding="utf-8"?>
<a:theme xmlns:a="http://schemas.openxmlformats.org/drawingml/2006/main" name="1_os-8">
  <a:themeElements>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s-8">
  <a:themeElements>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3017</Words>
  <Application>Microsoft Office PowerPoint</Application>
  <PresentationFormat>On-screen Show (4:3)</PresentationFormat>
  <Paragraphs>342</Paragraphs>
  <Slides>44</Slides>
  <Notes>44</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44</vt:i4>
      </vt:variant>
    </vt:vector>
  </HeadingPairs>
  <TitlesOfParts>
    <vt:vector size="52" baseType="lpstr">
      <vt:lpstr>Arial</vt:lpstr>
      <vt:lpstr>Arimo</vt:lpstr>
      <vt:lpstr>Courier New</vt:lpstr>
      <vt:lpstr>Helvetica Neue</vt:lpstr>
      <vt:lpstr>Times New Roman</vt:lpstr>
      <vt:lpstr>Verdana</vt:lpstr>
      <vt:lpstr>1_os-8</vt:lpstr>
      <vt:lpstr>os-8</vt:lpstr>
      <vt:lpstr>Chapter 7:  Deadlocks</vt:lpstr>
      <vt:lpstr>Chapter 7:  Deadlocks</vt:lpstr>
      <vt:lpstr>Chapter Objectives</vt:lpstr>
      <vt:lpstr>System Model</vt:lpstr>
      <vt:lpstr>Deadlock Characterization</vt:lpstr>
      <vt:lpstr>Deadlock with Mutex Locks</vt:lpstr>
      <vt:lpstr>Resource-Allocation Graph</vt:lpstr>
      <vt:lpstr>Resource-Allocation Graph (Cont.)</vt:lpstr>
      <vt:lpstr>Example of a Resource Allocation Graph</vt:lpstr>
      <vt:lpstr>Resource Allocation Graph With A Deadlock</vt:lpstr>
      <vt:lpstr>Graph With A Cycle But No Deadlock</vt:lpstr>
      <vt:lpstr>Basic Facts</vt:lpstr>
      <vt:lpstr>Methods for Handling Deadlocks</vt:lpstr>
      <vt:lpstr>Deadlock Prevention</vt:lpstr>
      <vt:lpstr>Deadlock Prevention (Cont.)</vt:lpstr>
      <vt:lpstr>Deadlock Example</vt:lpstr>
      <vt:lpstr>Deadlock Example with Lock Ordering</vt:lpstr>
      <vt:lpstr>Deadlock Avoidance</vt:lpstr>
      <vt:lpstr>Safe State</vt:lpstr>
      <vt:lpstr>Basic Facts</vt:lpstr>
      <vt:lpstr>Safe, Unsafe, Deadlock State </vt:lpstr>
      <vt:lpstr>Avoidance Algorithms</vt:lpstr>
      <vt:lpstr>Resource-Allocation Graph Scheme</vt:lpstr>
      <vt:lpstr>Resource-Allocation Graph</vt:lpstr>
      <vt:lpstr>Unsafe State In Resource-Allocation Graph</vt:lpstr>
      <vt:lpstr>Resource-Allocation Graph Algorithm</vt:lpstr>
      <vt:lpstr>Banker’s Algorithm</vt:lpstr>
      <vt:lpstr>Data Structures for the Banker’s Algorithm </vt:lpstr>
      <vt:lpstr>Safety Algorithm</vt:lpstr>
      <vt:lpstr>Resource-Request Algorithm for Process Pi</vt:lpstr>
      <vt:lpstr>Example of Banker’s Algorithm</vt:lpstr>
      <vt:lpstr>Example (Cont.)</vt:lpstr>
      <vt:lpstr>Example:  P1 Request (1,0,2)</vt:lpstr>
      <vt:lpstr>Deadlock Detection</vt:lpstr>
      <vt:lpstr>Single Instance of Each Resource Type</vt:lpstr>
      <vt:lpstr>Resource-Allocation Graph and  Wait-for Graph</vt:lpstr>
      <vt:lpstr>Several Instances of a Resource Type</vt:lpstr>
      <vt:lpstr>Detection Algorithm</vt:lpstr>
      <vt:lpstr>Detection Algorithm (Cont.)</vt:lpstr>
      <vt:lpstr>Example of Detection Algorithm</vt:lpstr>
      <vt:lpstr>Example (Cont.)</vt:lpstr>
      <vt:lpstr>Detection-Algorithm Usage</vt:lpstr>
      <vt:lpstr>Recovery from Deadlock:  Process Termination</vt:lpstr>
      <vt:lpstr>Recovery from Deadlock:  Resource Preemption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7:  Deadlocks</dc:title>
  <cp:lastModifiedBy>Madhurima Rawat</cp:lastModifiedBy>
  <cp:revision>3</cp:revision>
  <dcterms:modified xsi:type="dcterms:W3CDTF">2023-07-14T14:58:11Z</dcterms:modified>
</cp:coreProperties>
</file>