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73" r:id="rId9"/>
    <p:sldId id="265" r:id="rId10"/>
    <p:sldId id="260" r:id="rId11"/>
    <p:sldId id="274" r:id="rId12"/>
    <p:sldId id="278" r:id="rId13"/>
    <p:sldId id="281" r:id="rId14"/>
    <p:sldId id="283" r:id="rId15"/>
    <p:sldId id="284" r:id="rId16"/>
    <p:sldId id="285" r:id="rId17"/>
    <p:sldId id="282" r:id="rId18"/>
    <p:sldId id="279" r:id="rId19"/>
    <p:sldId id="280" r:id="rId20"/>
    <p:sldId id="275" r:id="rId21"/>
    <p:sldId id="268" r:id="rId22"/>
    <p:sldId id="269" r:id="rId23"/>
    <p:sldId id="270" r:id="rId24"/>
    <p:sldId id="266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486D4D-F56F-4F44-9DB8-FFC41FD98C43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Shift register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62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PISO (parallel in serial out)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shifting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4032" y="1629207"/>
            <a:ext cx="8519968" cy="522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register is a digital circuit with two basic functions : Data storage and Data Movement</a:t>
            </a:r>
          </a:p>
          <a:p>
            <a:r>
              <a:rPr lang="en-US" dirty="0" smtClean="0"/>
              <a:t>A shift register provides the data movement function</a:t>
            </a:r>
          </a:p>
          <a:p>
            <a:r>
              <a:rPr lang="en-US" dirty="0" smtClean="0"/>
              <a:t>A shift register “shifts “ its output once every clock cycle.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PIPO(Parallel in parallel out)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PIPO shift register can serve as a temporary storage device or as a time delay device</a:t>
            </a:r>
          </a:p>
          <a:p>
            <a:r>
              <a:rPr lang="en-US" dirty="0" smtClean="0"/>
              <a:t>The date is presented in a parallel format to the parallel input pin </a:t>
            </a:r>
            <a:r>
              <a:rPr lang="en-US" dirty="0" err="1" smtClean="0"/>
              <a:t>Da</a:t>
            </a:r>
            <a:r>
              <a:rPr lang="en-US" dirty="0" smtClean="0"/>
              <a:t> to </a:t>
            </a:r>
            <a:r>
              <a:rPr lang="en-US" dirty="0" err="1" smtClean="0"/>
              <a:t>Dd</a:t>
            </a:r>
            <a:r>
              <a:rPr lang="en-US" dirty="0" smtClean="0"/>
              <a:t> and then shifted to the corresponding output pins </a:t>
            </a:r>
            <a:r>
              <a:rPr lang="en-US" dirty="0" err="1" smtClean="0"/>
              <a:t>Qa</a:t>
            </a:r>
            <a:r>
              <a:rPr lang="en-US" dirty="0" smtClean="0"/>
              <a:t> to </a:t>
            </a:r>
            <a:r>
              <a:rPr lang="en-US" dirty="0" err="1" smtClean="0"/>
              <a:t>Qd</a:t>
            </a:r>
            <a:r>
              <a:rPr lang="en-US" dirty="0" smtClean="0"/>
              <a:t> when the registers are clocked</a:t>
            </a:r>
          </a:p>
          <a:p>
            <a:r>
              <a:rPr lang="en-US" dirty="0" smtClean="0"/>
              <a:t>One clock pulse is used to 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76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often used is data communication such as-</a:t>
            </a:r>
          </a:p>
          <a:p>
            <a:pPr lvl="1"/>
            <a:r>
              <a:rPr lang="en-US" dirty="0" smtClean="0"/>
              <a:t>Modern transmission and reception</a:t>
            </a:r>
          </a:p>
          <a:p>
            <a:pPr lvl="1"/>
            <a:r>
              <a:rPr lang="en-US" dirty="0" smtClean="0"/>
              <a:t>Ethernet links- Local area  network (LAN)</a:t>
            </a:r>
          </a:p>
          <a:p>
            <a:pPr lvl="1"/>
            <a:r>
              <a:rPr lang="en-US" dirty="0" smtClean="0"/>
              <a:t>SONET (Synchronous optical network) –a optical fiber, etc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7200" dirty="0" smtClean="0">
                <a:latin typeface="Algerian" pitchFamily="82" charset="0"/>
              </a:rPr>
              <a:t>THANK YOU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shift register is a group of flip flop set up in a linear function with their inputs and outputs are connected together is such a way that the data shifted from one device to another when the circuit is active</a:t>
            </a:r>
          </a:p>
          <a:p>
            <a:r>
              <a:rPr lang="en-US" dirty="0" smtClean="0"/>
              <a:t>D flip flop is used for shift register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</a:t>
            </a:r>
          </a:p>
          <a:p>
            <a:pPr lvl="1"/>
            <a:r>
              <a:rPr lang="en-US" dirty="0" smtClean="0"/>
              <a:t>SISO (serial in serial out)</a:t>
            </a:r>
          </a:p>
          <a:p>
            <a:pPr lvl="1"/>
            <a:r>
              <a:rPr lang="en-US" dirty="0" smtClean="0"/>
              <a:t>SIPO( serial in parallel out)</a:t>
            </a:r>
          </a:p>
          <a:p>
            <a:pPr lvl="1"/>
            <a:r>
              <a:rPr lang="en-US" dirty="0" smtClean="0"/>
              <a:t>PISO (parallel in serial out)</a:t>
            </a:r>
          </a:p>
          <a:p>
            <a:pPr lvl="1"/>
            <a:r>
              <a:rPr lang="en-US" dirty="0" smtClean="0"/>
              <a:t>PIPO(parallel in parallel out)</a:t>
            </a:r>
          </a:p>
          <a:p>
            <a:r>
              <a:rPr lang="en-US" dirty="0" smtClean="0"/>
              <a:t>Direction </a:t>
            </a:r>
          </a:p>
          <a:p>
            <a:pPr lvl="1"/>
            <a:r>
              <a:rPr lang="en-US" dirty="0" smtClean="0"/>
              <a:t>Shift left </a:t>
            </a:r>
          </a:p>
          <a:p>
            <a:pPr lvl="1"/>
            <a:r>
              <a:rPr lang="en-US" dirty="0" smtClean="0"/>
              <a:t>Shift right</a:t>
            </a:r>
          </a:p>
          <a:p>
            <a:pPr lvl="1"/>
            <a:r>
              <a:rPr lang="en-US" dirty="0" smtClean="0"/>
              <a:t>Bidirectional Shift </a:t>
            </a:r>
          </a:p>
          <a:p>
            <a:pPr lvl="1"/>
            <a:r>
              <a:rPr lang="en-US" dirty="0" smtClean="0"/>
              <a:t>Unidirectional Shift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data movement takes place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SISO (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serial </a:t>
            </a:r>
            <a: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serial out)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bits come in one  at a time and leave one at a time</a:t>
            </a:r>
          </a:p>
          <a:p>
            <a:r>
              <a:rPr lang="en-US" dirty="0" smtClean="0"/>
              <a:t>One flip flop for each bit to be handled </a:t>
            </a:r>
          </a:p>
          <a:p>
            <a:r>
              <a:rPr lang="en-US" dirty="0" smtClean="0"/>
              <a:t>Movement can be left or right , but is usually only in a single direction in a given register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891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SIPO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 serial </a:t>
            </a:r>
            <a: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parallel out)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often need to convert from serial to parallel </a:t>
            </a:r>
          </a:p>
          <a:p>
            <a:r>
              <a:rPr lang="en-US" dirty="0" smtClean="0"/>
              <a:t>Ex. After receiving a series transmission</a:t>
            </a:r>
          </a:p>
          <a:p>
            <a:r>
              <a:rPr lang="en-US" dirty="0" smtClean="0"/>
              <a:t>We would use a SIPO shift register of length N to convert an N –Bit word from serial to parallel</a:t>
            </a:r>
          </a:p>
          <a:p>
            <a:r>
              <a:rPr lang="en-US" dirty="0" smtClean="0"/>
              <a:t>It would require N clock pulse to LOAD and  one clock pulse to  UNLOAD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284</TotalTime>
  <Words>358</Words>
  <Application>Microsoft Office PowerPoint</Application>
  <PresentationFormat>On-screen Show (4:3)</PresentationFormat>
  <Paragraphs>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Shift register</vt:lpstr>
      <vt:lpstr>Register</vt:lpstr>
      <vt:lpstr>SHIFT REGISTER</vt:lpstr>
      <vt:lpstr>Characteristics</vt:lpstr>
      <vt:lpstr>How the data movement takes place</vt:lpstr>
      <vt:lpstr> SISO (serial in serial out) </vt:lpstr>
      <vt:lpstr>Cont.</vt:lpstr>
      <vt:lpstr>Slide 8</vt:lpstr>
      <vt:lpstr> SIPO( serial in parallel out) </vt:lpstr>
      <vt:lpstr>Cont.</vt:lpstr>
      <vt:lpstr>Timing diagram</vt:lpstr>
      <vt:lpstr>PISO (parallel in serial out) </vt:lpstr>
      <vt:lpstr>Cont.</vt:lpstr>
      <vt:lpstr>Cont.</vt:lpstr>
      <vt:lpstr>Cont.</vt:lpstr>
      <vt:lpstr>Slide 16</vt:lpstr>
      <vt:lpstr>Cont.</vt:lpstr>
      <vt:lpstr>Timing diagram</vt:lpstr>
      <vt:lpstr>Data shifting</vt:lpstr>
      <vt:lpstr>PIPO(Parallel in parallel out)</vt:lpstr>
      <vt:lpstr>Cont.</vt:lpstr>
      <vt:lpstr>Cont. </vt:lpstr>
      <vt:lpstr>Timing diagram</vt:lpstr>
      <vt:lpstr>Application of Shift Register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29</cp:revision>
  <dcterms:created xsi:type="dcterms:W3CDTF">2022-08-04T02:22:21Z</dcterms:created>
  <dcterms:modified xsi:type="dcterms:W3CDTF">2022-08-05T06:00:04Z</dcterms:modified>
</cp:coreProperties>
</file>