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m4a" ContentType="audi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slides/slide2.xml" ContentType="application/vnd.openxmlformats-officedocument.presentationml.slide+xml"/>
  <Override PartName="/ppt/ink/ink1.xml" ContentType="application/inkml+xml"/>
  <Override PartName="/ppt/tags/tag2.xml" ContentType="application/vnd.openxmlformats-officedocument.presentationml.tags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tags/tag3.xml" ContentType="application/vnd.openxmlformats-officedocument.presentationml.tags+xml"/>
  <Override PartName="/ppt/slides/slide11.xml" ContentType="application/vnd.openxmlformats-officedocument.presentationml.slide+xml"/>
  <Override PartName="/ppt/tags/tag4.xml" ContentType="application/vnd.openxmlformats-officedocument.presentationml.tag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type="screen16x9" cy="6858000" cx="12192000"/>
  <p:notesSz cx="6858000" cy="9144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ThumbnailView">
  <p:normalViewPr horzBarState="maximized">
    <p:restoredLeft sz="18750" autoAdjust="0"/>
    <p:restoredTop sz="94660"/>
  </p:normalViewPr>
  <p:slideViewPr>
    <p:cSldViewPr snapToGrid="0">
      <p:cViewPr varScale="1">
        <p:scale>
          <a:sx n="73" d="100"/>
          <a:sy n="73" d="100"/>
        </p:scale>
        <p:origin x="468" y="54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tableStyles" Target="tableStyles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/Relationships>
</file>

<file path=ppt/ink/ink1.xml><?xml version="1.0" encoding="utf-8"?>
<ink xmlns="http://www.w3.org/2003/InkML"/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1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62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63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64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65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6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1048582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algn="ctr" indent="0" marL="0">
              <a:buNone/>
              <a:defRPr sz="2400"/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104858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FA04A8D-6199-4CD6-98C2-ECA5CAB8DA2F}" type="datetimeFigureOut">
              <a:rPr lang="en-IN" smtClean="0"/>
              <a:t>07-05-2021</a:t>
            </a:fld>
            <a:endParaRPr lang="en-IN"/>
          </a:p>
        </p:txBody>
      </p:sp>
      <p:sp>
        <p:nvSpPr>
          <p:cNvPr id="104858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5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A4231C4-C8E1-40CC-B3C2-8870FD63EFB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1048629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104863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FA04A8D-6199-4CD6-98C2-ECA5CAB8DA2F}" type="datetimeFigureOut">
              <a:rPr lang="en-IN" smtClean="0"/>
              <a:t>07-05-2021</a:t>
            </a:fld>
            <a:endParaRPr lang="en-IN"/>
          </a:p>
        </p:txBody>
      </p:sp>
      <p:sp>
        <p:nvSpPr>
          <p:cNvPr id="104863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3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A4231C4-C8E1-40CC-B3C2-8870FD63EFB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1048618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104861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FA04A8D-6199-4CD6-98C2-ECA5CAB8DA2F}" type="datetimeFigureOut">
              <a:rPr lang="en-IN" smtClean="0"/>
              <a:t>07-05-2021</a:t>
            </a:fld>
            <a:endParaRPr lang="en-IN"/>
          </a:p>
        </p:txBody>
      </p:sp>
      <p:sp>
        <p:nvSpPr>
          <p:cNvPr id="104862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2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A4231C4-C8E1-40CC-B3C2-8870FD63EFB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1048596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104859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FA04A8D-6199-4CD6-98C2-ECA5CAB8DA2F}" type="datetimeFigureOut">
              <a:rPr lang="en-IN" smtClean="0"/>
              <a:t>07-05-2021</a:t>
            </a:fld>
            <a:endParaRPr lang="en-IN"/>
          </a:p>
        </p:txBody>
      </p:sp>
      <p:sp>
        <p:nvSpPr>
          <p:cNvPr id="104859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59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A4231C4-C8E1-40CC-B3C2-8870FD63EFB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3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1048634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indent="0" mar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3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FA04A8D-6199-4CD6-98C2-ECA5CAB8DA2F}" type="datetimeFigureOut">
              <a:rPr lang="en-IN" smtClean="0"/>
              <a:t>07-05-2021</a:t>
            </a:fld>
            <a:endParaRPr lang="en-IN"/>
          </a:p>
        </p:txBody>
      </p:sp>
      <p:sp>
        <p:nvSpPr>
          <p:cNvPr id="104863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3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A4231C4-C8E1-40CC-B3C2-8870FD63EFB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1048639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1048640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104864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FA04A8D-6199-4CD6-98C2-ECA5CAB8DA2F}" type="datetimeFigureOut">
              <a:rPr lang="en-IN" smtClean="0"/>
              <a:t>07-05-2021</a:t>
            </a:fld>
            <a:endParaRPr lang="en-IN"/>
          </a:p>
        </p:txBody>
      </p:sp>
      <p:sp>
        <p:nvSpPr>
          <p:cNvPr id="104864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4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A4231C4-C8E1-40CC-B3C2-8870FD63EFB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4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1048645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46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1048647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48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1048649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FA04A8D-6199-4CD6-98C2-ECA5CAB8DA2F}" type="datetimeFigureOut">
              <a:rPr lang="en-IN" smtClean="0"/>
              <a:t>07-05-2021</a:t>
            </a:fld>
            <a:endParaRPr lang="en-IN"/>
          </a:p>
        </p:txBody>
      </p:sp>
      <p:sp>
        <p:nvSpPr>
          <p:cNvPr id="1048650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51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A4231C4-C8E1-40CC-B3C2-8870FD63EFB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104861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FA04A8D-6199-4CD6-98C2-ECA5CAB8DA2F}" type="datetimeFigureOut">
              <a:rPr lang="en-IN" smtClean="0"/>
              <a:t>07-05-2021</a:t>
            </a:fld>
            <a:endParaRPr lang="en-IN"/>
          </a:p>
        </p:txBody>
      </p:sp>
      <p:sp>
        <p:nvSpPr>
          <p:cNvPr id="104861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1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A4231C4-C8E1-40CC-B3C2-8870FD63EFB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FA04A8D-6199-4CD6-98C2-ECA5CAB8DA2F}" type="datetimeFigureOut">
              <a:rPr lang="en-IN" smtClean="0"/>
              <a:t>07-05-2021</a:t>
            </a:fld>
            <a:endParaRPr lang="en-IN"/>
          </a:p>
        </p:txBody>
      </p:sp>
      <p:sp>
        <p:nvSpPr>
          <p:cNvPr id="104865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5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A4231C4-C8E1-40CC-B3C2-8870FD63EFB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5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1048656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1048657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5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FA04A8D-6199-4CD6-98C2-ECA5CAB8DA2F}" type="datetimeFigureOut">
              <a:rPr lang="en-IN" smtClean="0"/>
              <a:t>07-05-2021</a:t>
            </a:fld>
            <a:endParaRPr lang="en-IN"/>
          </a:p>
        </p:txBody>
      </p:sp>
      <p:sp>
        <p:nvSpPr>
          <p:cNvPr id="104865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6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A4231C4-C8E1-40CC-B3C2-8870FD63EFB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104862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lang="en-IN"/>
          </a:p>
        </p:txBody>
      </p:sp>
      <p:sp>
        <p:nvSpPr>
          <p:cNvPr id="104862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2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FA04A8D-6199-4CD6-98C2-ECA5CAB8DA2F}" type="datetimeFigureOut">
              <a:rPr lang="en-IN" smtClean="0"/>
              <a:t>07-05-2021</a:t>
            </a:fld>
            <a:endParaRPr lang="en-IN"/>
          </a:p>
        </p:txBody>
      </p:sp>
      <p:sp>
        <p:nvSpPr>
          <p:cNvPr id="104862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2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A4231C4-C8E1-40CC-B3C2-8870FD63EFB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A04A8D-6199-4CD6-98C2-ECA5CAB8DA2F}" type="datetimeFigureOut">
              <a:rPr lang="en-IN" smtClean="0"/>
              <a:t>07-05-2021</a:t>
            </a:fld>
            <a:endParaRPr lang="en-IN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/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231C4-C8E1-40CC-B3C2-8870FD63EFB7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audio" Target="../media/media1.m4a"/><Relationship Id="rId3" Type="http://schemas.openxmlformats.org/officeDocument/2006/relationships/image" Target="../media/image2.png"/><Relationship Id="rId4" Type="http://schemas.openxmlformats.org/officeDocument/2006/relationships/tags" Target="../tags/tag1.xml"/><Relationship Id="rId5" Type="http://schemas.openxmlformats.org/officeDocument/2006/relationships/slideLayout" Target="../slideLayouts/slideLayout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audio" Target="../media/media5.m4a"/><Relationship Id="rId3" Type="http://schemas.openxmlformats.org/officeDocument/2006/relationships/image" Target="../media/image2.png"/><Relationship Id="rId4" Type="http://schemas.openxmlformats.org/officeDocument/2006/relationships/tags" Target="../tags/tag3.xml"/><Relationship Id="rId5" Type="http://schemas.openxmlformats.org/officeDocument/2006/relationships/slideLayout" Target="../slideLayouts/slideLayout2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audio" Target="../media/media6.m4a"/><Relationship Id="rId3" Type="http://schemas.openxmlformats.org/officeDocument/2006/relationships/image" Target="../media/image2.png"/><Relationship Id="rId4" Type="http://schemas.openxmlformats.org/officeDocument/2006/relationships/tags" Target="../tags/tag4.xml"/><Relationship Id="rId5" Type="http://schemas.openxmlformats.org/officeDocument/2006/relationships/slideLayout" Target="../slideLayouts/slideLayout2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customXml" Target="../ink/ink1.xml"/><Relationship Id="rId3" Type="http://schemas.openxmlformats.org/officeDocument/2006/relationships/image" Target="../media/image4.png"/><Relationship Id="rId4" Type="http://schemas.openxmlformats.org/officeDocument/2006/relationships/audio" Target="../media/media2.m4a"/><Relationship Id="rId5" Type="http://schemas.openxmlformats.org/officeDocument/2006/relationships/image" Target="../media/image2.png"/><Relationship Id="rId6" Type="http://schemas.openxmlformats.org/officeDocument/2006/relationships/tags" Target="../tags/tag2.xml"/><Relationship Id="rId7" Type="http://schemas.openxmlformats.org/officeDocument/2006/relationships/slideLayout" Target="../slideLayouts/slideLayout1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audio" Target="../media/media3.m4a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audio" Target="../media/media4.m4a"/><Relationship Id="rId4" Type="http://schemas.openxmlformats.org/officeDocument/2006/relationships/image" Target="../media/image2.png"/><Relationship Id="rId5" Type="http://schemas.openxmlformats.org/officeDocument/2006/relationships/slideLayout" Target="../slideLayouts/slideLayout1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6" name="Picture 3"/>
          <p:cNvPicPr>
            <a:picLocks noChangeAspect="1"/>
          </p:cNvPicPr>
          <p:nvPr/>
        </p:nvPicPr>
        <p:blipFill>
          <a:blip xmlns:r="http://schemas.openxmlformats.org/officeDocument/2006/relationships" r:embed="rId1">
            <a:duotone>
              <a:prstClr val="black"/>
              <a:schemeClr val="accent4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0" y="2158630"/>
            <a:ext cx="4505325" cy="4668592"/>
          </a:xfrm>
          <a:prstGeom prst="rect"/>
        </p:spPr>
      </p:pic>
      <p:sp>
        <p:nvSpPr>
          <p:cNvPr id="1048588" name="Rectangle 7"/>
          <p:cNvSpPr/>
          <p:nvPr/>
        </p:nvSpPr>
        <p:spPr>
          <a:xfrm>
            <a:off x="6340789" y="2199991"/>
            <a:ext cx="5945656" cy="4511041"/>
          </a:xfrm>
          <a:prstGeom prst="rect"/>
          <a:noFill/>
        </p:spPr>
        <p:txBody>
          <a:bodyPr bIns="45720" lIns="91440" rIns="91440" tIns="45720" wrap="square">
            <a:spAutoFit/>
            <a:scene3d>
              <a:camera prst="orthographicFront"/>
              <a:lightRig dir="t" rig="sof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r>
              <a:rPr baseline="0" b="1" cap="none" dirty="0" sz="2000" i="0" lang="en-US" spc="0" strike="noStrike" u="none" smtClean="0">
                <a:solidFill>
                  <a:srgbClr val="002060"/>
                </a:solidFill>
                <a:effectLst/>
                <a:latin typeface="Times-Roman"/>
              </a:rPr>
              <a:t>A differential equation is an </a:t>
            </a:r>
            <a:r>
              <a:rPr baseline="0" b="1" cap="none" dirty="0" sz="2000" i="1" lang="en-US" spc="0" strike="noStrike" u="none" smtClean="0">
                <a:solidFill>
                  <a:srgbClr val="002060"/>
                </a:solidFill>
                <a:effectLst/>
                <a:latin typeface="Times-Italic"/>
              </a:rPr>
              <a:t>ordinary</a:t>
            </a:r>
          </a:p>
          <a:p>
            <a:r>
              <a:rPr baseline="0" b="1" cap="none" dirty="0" sz="2000" i="1" lang="en-US" spc="0" strike="noStrike" u="none" smtClean="0">
                <a:solidFill>
                  <a:srgbClr val="002060"/>
                </a:solidFill>
                <a:effectLst/>
                <a:latin typeface="Times-Italic"/>
              </a:rPr>
              <a:t>differential equation </a:t>
            </a:r>
            <a:r>
              <a:rPr baseline="0" b="1" cap="none" dirty="0" sz="2000" i="0" lang="en-US" spc="0" strike="noStrike" u="none" smtClean="0">
                <a:solidFill>
                  <a:srgbClr val="002060"/>
                </a:solidFill>
                <a:effectLst/>
                <a:latin typeface="Times-Roman"/>
              </a:rPr>
              <a:t>if</a:t>
            </a:r>
            <a:r>
              <a:rPr b="1" cap="none" dirty="0" sz="2000" i="0" lang="en-US" spc="0" strike="noStrike" u="none" smtClean="0">
                <a:solidFill>
                  <a:srgbClr val="002060"/>
                </a:solidFill>
                <a:effectLst/>
                <a:latin typeface="Times-Roman"/>
              </a:rPr>
              <a:t> </a:t>
            </a:r>
            <a:r>
              <a:rPr b="1" dirty="0" sz="2000" lang="en-US">
                <a:solidFill>
                  <a:srgbClr val="002060"/>
                </a:solidFill>
                <a:latin typeface="Times-Roman"/>
              </a:rPr>
              <a:t>t</a:t>
            </a:r>
            <a:r>
              <a:rPr baseline="0" b="1" cap="none" dirty="0" sz="2000" i="0" lang="en-US" spc="0" strike="noStrike" u="none" smtClean="0">
                <a:solidFill>
                  <a:srgbClr val="002060"/>
                </a:solidFill>
                <a:effectLst/>
                <a:latin typeface="Times-Roman"/>
              </a:rPr>
              <a:t>he</a:t>
            </a:r>
            <a:r>
              <a:rPr b="1" cap="none" dirty="0" sz="2000" i="0" lang="en-US" spc="0" strike="noStrike" u="none" smtClean="0">
                <a:solidFill>
                  <a:srgbClr val="002060"/>
                </a:solidFill>
                <a:effectLst/>
                <a:latin typeface="Times-Roman"/>
              </a:rPr>
              <a:t> </a:t>
            </a:r>
            <a:r>
              <a:rPr baseline="0" b="1" cap="none" dirty="0" sz="2000" i="0" lang="en-US" spc="0" strike="noStrike" u="none" smtClean="0">
                <a:solidFill>
                  <a:srgbClr val="002060"/>
                </a:solidFill>
                <a:effectLst/>
                <a:latin typeface="Times-Roman"/>
              </a:rPr>
              <a:t>unknown</a:t>
            </a:r>
            <a:r>
              <a:rPr b="1" cap="none" dirty="0" sz="2000" i="0" lang="en-US" spc="0" strike="noStrike" u="none" smtClean="0">
                <a:solidFill>
                  <a:srgbClr val="002060"/>
                </a:solidFill>
                <a:effectLst/>
                <a:latin typeface="Times-Roman"/>
              </a:rPr>
              <a:t> </a:t>
            </a:r>
            <a:r>
              <a:rPr baseline="0" b="1" cap="none" dirty="0" sz="2000" i="0" lang="en-US" spc="0" strike="noStrike" u="none" smtClean="0">
                <a:solidFill>
                  <a:srgbClr val="002060"/>
                </a:solidFill>
                <a:effectLst/>
                <a:latin typeface="Times-Roman"/>
              </a:rPr>
              <a:t>function depends on only one independent variable</a:t>
            </a:r>
            <a:r>
              <a:rPr baseline="0" b="1" cap="none" dirty="0" sz="2400" i="0" lang="en-US" spc="0" strike="noStrike" u="none" smtClean="0">
                <a:solidFill>
                  <a:srgbClr val="002060"/>
                </a:solidFill>
                <a:effectLst/>
                <a:latin typeface="Times-Roman"/>
              </a:rPr>
              <a:t>.</a:t>
            </a:r>
          </a:p>
          <a:p>
            <a:r>
              <a:rPr baseline="0" b="1" cap="none" dirty="0" sz="2000" i="0" lang="en-US" spc="0" strike="noStrike" u="none" smtClean="0">
                <a:solidFill>
                  <a:srgbClr val="002060"/>
                </a:solidFill>
                <a:effectLst/>
                <a:latin typeface="Times-Roman"/>
              </a:rPr>
              <a:t>(</a:t>
            </a:r>
            <a:r>
              <a:rPr baseline="0" b="1" dirty="0" sz="2000" i="0" lang="en-US" strike="noStrike" u="none" smtClean="0">
                <a:solidFill>
                  <a:schemeClr val="accent6">
                    <a:lumMod val="60000"/>
                    <a:lumOff val="40000"/>
                  </a:schemeClr>
                </a:solidFill>
                <a:latin typeface="TimesNewRoman"/>
              </a:rPr>
              <a:t> A differential equation involving</a:t>
            </a:r>
            <a:r>
              <a:rPr b="1" dirty="0" sz="2000" i="0" lang="en-US" strike="noStrike" u="none" smtClean="0">
                <a:solidFill>
                  <a:schemeClr val="accent6">
                    <a:lumMod val="60000"/>
                    <a:lumOff val="40000"/>
                  </a:schemeClr>
                </a:solidFill>
                <a:latin typeface="TimesNewRoman"/>
              </a:rPr>
              <a:t> </a:t>
            </a:r>
            <a:r>
              <a:rPr baseline="0" b="1" dirty="0" sz="2000" i="0" lang="en-US" strike="noStrike" u="none" smtClean="0">
                <a:solidFill>
                  <a:schemeClr val="accent6">
                    <a:lumMod val="60000"/>
                    <a:lumOff val="40000"/>
                  </a:schemeClr>
                </a:solidFill>
                <a:latin typeface="TimesNewRoman"/>
              </a:rPr>
              <a:t>derivatives with respect to a single independent </a:t>
            </a:r>
            <a:r>
              <a:rPr b="1" dirty="0" sz="2000" lang="en-US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variable is called an </a:t>
            </a:r>
            <a:r>
              <a:rPr b="1" dirty="0" sz="2000" i="1" lang="en-US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ordinary differential equation</a:t>
            </a:r>
            <a:r>
              <a:rPr b="1" dirty="0" sz="2000" lang="en-US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.)</a:t>
            </a:r>
            <a:endParaRPr b="1" dirty="0" sz="2000" lang="en-IN" smtClean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algn="ctr"/>
            <a:endParaRPr baseline="0" b="1" cap="none" dirty="0" sz="2400" i="0" lang="en-US" spc="0" strike="noStrike" u="none" smtClean="0">
              <a:solidFill>
                <a:srgbClr val="002060"/>
              </a:solidFill>
              <a:effectLst/>
              <a:latin typeface="Times-Roman"/>
            </a:endParaRPr>
          </a:p>
          <a:p>
            <a:r>
              <a:rPr baseline="0" b="1" cap="none" dirty="0" sz="2400" i="0" lang="en-US" spc="0" strike="noStrike" u="none" smtClean="0">
                <a:solidFill>
                  <a:srgbClr val="7030A0"/>
                </a:solidFill>
                <a:effectLst/>
                <a:latin typeface="Times-Roman"/>
              </a:rPr>
              <a:t> </a:t>
            </a:r>
            <a:r>
              <a:rPr baseline="0" b="1" cap="none" dirty="0" sz="2000" i="0" lang="en-US" spc="0" strike="noStrike" u="none" smtClean="0">
                <a:solidFill>
                  <a:srgbClr val="7030A0"/>
                </a:solidFill>
                <a:effectLst/>
                <a:latin typeface="Times-Roman"/>
              </a:rPr>
              <a:t>If the unknown function</a:t>
            </a:r>
            <a:r>
              <a:rPr b="1" cap="none" dirty="0" sz="2000" i="0" lang="en-US" spc="0" strike="noStrike" u="none" smtClean="0">
                <a:solidFill>
                  <a:srgbClr val="7030A0"/>
                </a:solidFill>
                <a:effectLst/>
                <a:latin typeface="Times-Roman"/>
              </a:rPr>
              <a:t> </a:t>
            </a:r>
            <a:r>
              <a:rPr baseline="0" b="1" cap="none" dirty="0" sz="2000" i="0" lang="en-US" spc="0" strike="noStrike" u="none" smtClean="0">
                <a:solidFill>
                  <a:srgbClr val="7030A0"/>
                </a:solidFill>
                <a:effectLst/>
                <a:latin typeface="Times-Roman"/>
              </a:rPr>
              <a:t>depends on two or more independent variables, the differential equation</a:t>
            </a:r>
            <a:r>
              <a:rPr b="1" cap="none" dirty="0" sz="2000" i="0" lang="en-US" spc="0" strike="noStrike" u="none" smtClean="0">
                <a:solidFill>
                  <a:srgbClr val="7030A0"/>
                </a:solidFill>
                <a:effectLst/>
                <a:latin typeface="Times-Roman"/>
              </a:rPr>
              <a:t> </a:t>
            </a:r>
            <a:r>
              <a:rPr baseline="0" b="1" cap="none" dirty="0" sz="2000" i="0" lang="en-US" spc="0" strike="noStrike" u="none" smtClean="0">
                <a:solidFill>
                  <a:srgbClr val="7030A0"/>
                </a:solidFill>
                <a:effectLst/>
                <a:latin typeface="Times-Roman"/>
              </a:rPr>
              <a:t>is a </a:t>
            </a:r>
            <a:r>
              <a:rPr baseline="0" b="1" cap="none" dirty="0" sz="2000" i="1" lang="en-US" spc="0" strike="noStrike" u="none" smtClean="0">
                <a:solidFill>
                  <a:srgbClr val="7030A0"/>
                </a:solidFill>
                <a:effectLst/>
                <a:latin typeface="Times-Italic"/>
              </a:rPr>
              <a:t>partial differential equation</a:t>
            </a:r>
            <a:r>
              <a:rPr baseline="0" b="1" cap="none" dirty="0" sz="2000" i="0" lang="en-US" spc="0" strike="noStrike" u="none" smtClean="0">
                <a:solidFill>
                  <a:srgbClr val="7030A0"/>
                </a:solidFill>
                <a:effectLst/>
                <a:latin typeface="Times-Roman"/>
              </a:rPr>
              <a:t>.</a:t>
            </a:r>
          </a:p>
          <a:p>
            <a:r>
              <a:rPr dirty="0" sz="2000" lang="en-US" smtClean="0">
                <a:solidFill>
                  <a:srgbClr val="FF0000"/>
                </a:solidFill>
                <a:latin typeface="Times-Roman"/>
              </a:rPr>
              <a:t>(</a:t>
            </a:r>
            <a:r>
              <a:rPr dirty="0" sz="2000" lang="en-US">
                <a:solidFill>
                  <a:srgbClr val="FF0000"/>
                </a:solidFill>
              </a:rPr>
              <a:t>A differential equation involving partial derivatives with respect to more than one</a:t>
            </a:r>
          </a:p>
          <a:p>
            <a:r>
              <a:rPr dirty="0" sz="2000" lang="en-US">
                <a:solidFill>
                  <a:srgbClr val="FF0000"/>
                </a:solidFill>
              </a:rPr>
              <a:t>independent variables is called a </a:t>
            </a:r>
            <a:r>
              <a:rPr dirty="0" sz="2000" i="1" lang="en-US">
                <a:solidFill>
                  <a:srgbClr val="FF0000"/>
                </a:solidFill>
              </a:rPr>
              <a:t>partial differential equation</a:t>
            </a:r>
            <a:r>
              <a:rPr dirty="0" sz="2000" lang="en-US" smtClean="0">
                <a:solidFill>
                  <a:srgbClr val="FF0000"/>
                </a:solidFill>
              </a:rPr>
              <a:t>.)</a:t>
            </a:r>
            <a:endParaRPr cap="none" dirty="0" sz="2000" lang="en-IN" spc="0">
              <a:solidFill>
                <a:srgbClr val="FF0000"/>
              </a:solidFill>
              <a:effectLst/>
            </a:endParaRPr>
          </a:p>
        </p:txBody>
      </p:sp>
      <p:sp>
        <p:nvSpPr>
          <p:cNvPr id="1048589" name="Rectangle 8"/>
          <p:cNvSpPr/>
          <p:nvPr/>
        </p:nvSpPr>
        <p:spPr>
          <a:xfrm>
            <a:off x="4732655" y="2620295"/>
            <a:ext cx="1490980" cy="891540"/>
          </a:xfrm>
          <a:prstGeom prst="rect"/>
          <a:noFill/>
          <a:ln>
            <a:solidFill>
              <a:srgbClr val="FFFF00"/>
            </a:solidFill>
          </a:ln>
        </p:spPr>
        <p:txBody>
          <a:bodyPr bIns="45720" lIns="91440" rIns="91440" tIns="45720" wrap="none">
            <a:spAutoFit/>
          </a:bodyPr>
          <a:p>
            <a:pPr algn="ctr"/>
            <a:r>
              <a:rPr baseline="0" b="1" cap="none" dirty="0" sz="5400" i="0" lang="en-US" spc="0" strike="noStrike" u="sng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002060"/>
                </a:solidFill>
                <a:effectLst/>
                <a:latin typeface="Times-Roman"/>
              </a:rPr>
              <a:t>ODE</a:t>
            </a:r>
            <a:endParaRPr b="1" cap="none" dirty="0" sz="5400" lang="en-IN" spc="0" u="sng">
              <a:ln w="22225">
                <a:solidFill>
                  <a:schemeClr val="accent2"/>
                </a:solidFill>
                <a:prstDash val="solid"/>
              </a:ln>
              <a:solidFill>
                <a:srgbClr val="002060"/>
              </a:solidFill>
              <a:effectLst/>
            </a:endParaRPr>
          </a:p>
        </p:txBody>
      </p:sp>
      <p:sp>
        <p:nvSpPr>
          <p:cNvPr id="1048590" name="Rectangle 9"/>
          <p:cNvSpPr/>
          <p:nvPr/>
        </p:nvSpPr>
        <p:spPr>
          <a:xfrm>
            <a:off x="4732655" y="4374621"/>
            <a:ext cx="1452880" cy="891540"/>
          </a:xfrm>
          <a:prstGeom prst="rect"/>
          <a:noFill/>
          <a:ln>
            <a:solidFill>
              <a:srgbClr val="FFFF00"/>
            </a:solidFill>
          </a:ln>
        </p:spPr>
        <p:txBody>
          <a:bodyPr bIns="45720" lIns="91440" rIns="91440" tIns="45720" wrap="none">
            <a:spAutoFit/>
          </a:bodyPr>
          <a:p>
            <a:pPr algn="ctr"/>
            <a:r>
              <a:rPr b="1" dirty="0" sz="5400" lang="en-US" u="sng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7030A0"/>
                </a:solidFill>
                <a:latin typeface="Times-Roman"/>
              </a:rPr>
              <a:t>PD</a:t>
            </a:r>
            <a:r>
              <a:rPr baseline="0" b="1" cap="none" dirty="0" sz="5400" i="0" lang="en-US" spc="0" strike="noStrike" u="sng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7030A0"/>
                </a:solidFill>
                <a:effectLst/>
                <a:latin typeface="Times-Roman"/>
              </a:rPr>
              <a:t>E</a:t>
            </a:r>
            <a:endParaRPr b="1" cap="none" dirty="0" sz="5400" lang="en-IN" spc="0" u="sng">
              <a:ln w="22225">
                <a:solidFill>
                  <a:schemeClr val="accent2"/>
                </a:solidFill>
                <a:prstDash val="solid"/>
              </a:ln>
              <a:solidFill>
                <a:srgbClr val="7030A0"/>
              </a:solidFill>
              <a:effectLst/>
            </a:endParaRPr>
          </a:p>
        </p:txBody>
      </p:sp>
      <p:sp>
        <p:nvSpPr>
          <p:cNvPr id="1048591" name="Rectangle 10"/>
          <p:cNvSpPr/>
          <p:nvPr/>
        </p:nvSpPr>
        <p:spPr>
          <a:xfrm>
            <a:off x="0" y="-57361"/>
            <a:ext cx="7379594" cy="2606041"/>
          </a:xfrm>
          <a:prstGeom prst="rect"/>
          <a:noFill/>
        </p:spPr>
        <p:txBody>
          <a:bodyPr bIns="45720" lIns="91440" rIns="91440" tIns="45720" wrap="square">
            <a:spAutoFit/>
          </a:bodyPr>
          <a:p>
            <a:pPr algn="ctr"/>
            <a:r>
              <a:rPr b="1" cap="none" dirty="0" sz="2800" lang="en-IN" spc="0" u="sng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002060"/>
                </a:solidFill>
                <a:effectLst/>
              </a:rPr>
              <a:t>Differential </a:t>
            </a:r>
            <a:r>
              <a:rPr b="1" cap="none" dirty="0" sz="2800" lang="en-IN" spc="0" u="sng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002060"/>
                </a:solidFill>
                <a:effectLst/>
              </a:rPr>
              <a:t>equation</a:t>
            </a:r>
          </a:p>
          <a:p>
            <a:pPr algn="ctr"/>
            <a:r>
              <a:rPr b="1" cap="none" dirty="0" sz="2800" lang="en-US" spc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</a:rPr>
              <a:t>Definition.</a:t>
            </a:r>
            <a:r>
              <a:rPr b="1" cap="none" dirty="0" sz="2800" lang="en-US" spc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00B050"/>
                </a:solidFill>
                <a:effectLst/>
              </a:rPr>
              <a:t> </a:t>
            </a:r>
            <a:r>
              <a:rPr b="1" cap="none" dirty="0" sz="2800" lang="en-US" spc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</a:rPr>
              <a:t>An equation involving derivatives </a:t>
            </a:r>
            <a:r>
              <a:rPr b="1" cap="none" dirty="0" sz="2800" lang="en-US" spc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</a:rPr>
              <a:t>or differentials </a:t>
            </a:r>
            <a:r>
              <a:rPr b="1" cap="none" dirty="0" sz="2800" lang="en-US" spc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</a:rPr>
              <a:t>of one or more dependent</a:t>
            </a:r>
          </a:p>
          <a:p>
            <a:pPr algn="ctr"/>
            <a:r>
              <a:rPr b="1" cap="none" dirty="0" sz="2800" lang="en-US" spc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</a:rPr>
              <a:t>variables with respect to one or more independent variables is called a </a:t>
            </a:r>
            <a:r>
              <a:rPr b="1" cap="none" dirty="0" sz="2800" i="1" lang="en-US" spc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</a:rPr>
              <a:t>differential equation</a:t>
            </a:r>
            <a:r>
              <a:rPr b="1" cap="none" dirty="0" sz="2800" lang="en-US" spc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</a:rPr>
              <a:t>.</a:t>
            </a:r>
            <a:endParaRPr b="1" cap="none" dirty="0" sz="2800" lang="en-IN" spc="0">
              <a:ln w="22225">
                <a:solidFill>
                  <a:schemeClr val="accent2"/>
                </a:solidFill>
                <a:prstDash val="solid"/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</a:endParaRPr>
          </a:p>
        </p:txBody>
      </p:sp>
      <p:pic>
        <p:nvPicPr>
          <p:cNvPr id="2097158" name="Audio 4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"/>
              </p:ext>
            </p:extLst>
          </p:nvPr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>
            <a:off x="11366500" y="6032500"/>
            <a:ext cx="609600" cy="609600"/>
          </a:xfrm>
          <a:prstGeom prst="rect"/>
        </p:spPr>
      </p:pic>
    </p:spTree>
    <p:custDataLst>
      <p:tags r:id="rId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advTm="17119" p14:dur="2000"/>
    </mc:Choice>
    <mc:Fallback>
      <p:transition spd="slow">
        <p:fade/>
      </p:transition>
    </mc:Fallback>
  </mc:AlternateContent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afterEffect" presetClass="mediacall" presetID="1" presetSubtype="0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dur="1" fill="hold" id="6"/>
                                        <p:tgtEl>
                                          <p:spTgt spid="209715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7">
                      <p:stCondLst>
                        <p:cond delay="indefinite"/>
                      </p:stCondLst>
                      <p:childTnLst>
                        <p:par>
                          <p:cTn fill="hold" id="8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9" nodeType="clickEffect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" fill="hold" id="11"/>
                                        <p:tgtEl>
                                          <p:spTgt spid="10485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12"/>
                                        <p:tgtEl>
                                          <p:spTgt spid="10485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dur="500" id="13"/>
                                        <p:tgtEl>
                                          <p:spTgt spid="1048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showWhenStopped="0" vol="80000">
                <p:cTn display="0" fill="hold" id="25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097158"/>
                </p:tgtEl>
              </p:cMediaNode>
            </p:audio>
          </p:childTnLst>
        </p:cTn>
      </p:par>
    </p:tnLst>
    <p:bldLst>
      <p:bldP spid="104859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1" name="Rectangle 3"/>
          <p:cNvSpPr>
            <a:spLocks noChangeAspect="1" noMove="1" noResize="1" noRot="1" noAdjustHandles="1" noEditPoints="1" noChangeArrowheads="1" noChangeShapeType="1" noTextEdit="1"/>
          </p:cNvSpPr>
          <p:nvPr/>
        </p:nvSpPr>
        <p:spPr>
          <a:xfrm>
            <a:off x="-91440" y="0"/>
            <a:ext cx="12814663" cy="6605783"/>
          </a:xfrm>
          <a:prstGeom prst="rect"/>
          <a:blipFill>
            <a:blip xmlns:r="http://schemas.openxmlformats.org/officeDocument/2006/relationships" r:embed="rId1"/>
            <a:stretch>
              <a:fillRect l="-1427" t="-1107" b="-830"/>
            </a:stretch>
          </a:blipFill>
          <a:ln>
            <a:noFill/>
          </a:ln>
        </p:spPr>
        <p:txBody>
          <a:bodyPr/>
          <a:p>
            <a:r>
              <a:rPr lang="en-US">
                <a:noFill/>
              </a:rPr>
              <a:t> </a:t>
            </a:r>
          </a:p>
        </p:txBody>
      </p:sp>
      <p:pic>
        <p:nvPicPr>
          <p:cNvPr id="2097175" name="Audio 1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"/>
              </p:ext>
            </p:extLst>
          </p:nvPr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>
            <a:off x="11366500" y="6032500"/>
            <a:ext cx="609600" cy="609600"/>
          </a:xfrm>
          <a:prstGeom prst="rect"/>
        </p:spPr>
      </p:pic>
    </p:spTree>
    <p:custDataLst>
      <p:tags r:id="rId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advTm="23161" p14:dur="2000"/>
    </mc:Choice>
    <mc:Fallback>
      <p:transition spd="slow">
        <p:fade/>
      </p:transition>
    </mc:Fallback>
  </mc:AlternateContent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afterEffect" presetClass="mediacall" presetID="1" presetSubtype="0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dur="1" fill="hold" id="6"/>
                                        <p:tgtEl>
                                          <p:spTgt spid="209717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showWhenStopped="0" vol="80000">
                <p:cTn display="0" fill="hold" id="18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097175"/>
                </p:tgtEl>
              </p:cMediaNode>
            </p:audio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Rectangle 3"/>
          <p:cNvSpPr>
            <a:spLocks noChangeAspect="1" noMove="1" noResize="1" noRot="1" noAdjustHandles="1" noEditPoints="1" noChangeArrowheads="1" noChangeShapeType="1" noTextEdit="1"/>
          </p:cNvSpPr>
          <p:nvPr/>
        </p:nvSpPr>
        <p:spPr>
          <a:xfrm>
            <a:off x="265610" y="-117566"/>
            <a:ext cx="11926389" cy="7875361"/>
          </a:xfrm>
          <a:prstGeom prst="rect"/>
          <a:blipFill>
            <a:blip xmlns:r="http://schemas.openxmlformats.org/officeDocument/2006/relationships" r:embed="rId1"/>
            <a:stretch>
              <a:fillRect l="-1329" t="-1006"/>
            </a:stretch>
          </a:blipFill>
        </p:spPr>
        <p:txBody>
          <a:bodyPr/>
          <a:p>
            <a:r>
              <a:rPr lang="en-US">
                <a:noFill/>
              </a:rPr>
              <a:t> </a:t>
            </a:r>
          </a:p>
        </p:txBody>
      </p:sp>
      <p:pic>
        <p:nvPicPr>
          <p:cNvPr id="2097177" name="Audio 1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"/>
              </p:ext>
            </p:extLst>
          </p:nvPr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>
            <a:off x="11366500" y="6032500"/>
            <a:ext cx="609600" cy="609600"/>
          </a:xfrm>
          <a:prstGeom prst="rect"/>
        </p:spPr>
      </p:pic>
    </p:spTree>
    <p:custDataLst>
      <p:tags r:id="rId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advTm="6137" p14:dur="2000"/>
    </mc:Choice>
    <mc:Fallback>
      <p:transition spd="slow">
        <p:fade/>
      </p:transition>
    </mc:Fallback>
  </mc:AlternateContent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afterEffect" presetClass="mediacall" presetID="1" presetSubtype="0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dur="1" fill="hold" id="6"/>
                                        <p:tgtEl>
                                          <p:spTgt spid="209717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showWhenStopped="0" vol="80000">
                <p:cTn display="0" fill="hold" id="18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097177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Rectangle 4"/>
          <p:cNvSpPr/>
          <p:nvPr/>
        </p:nvSpPr>
        <p:spPr>
          <a:xfrm>
            <a:off x="0" y="0"/>
            <a:ext cx="8190964" cy="2758441"/>
          </a:xfrm>
          <a:prstGeom prst="rect"/>
          <a:noFill/>
        </p:spPr>
        <p:txBody>
          <a:bodyPr bIns="45720" lIns="91440" rIns="91440" tIns="45720" wrap="square">
            <a:spAutoFit/>
          </a:bodyPr>
          <a:p>
            <a:pPr algn="ctr"/>
            <a:r>
              <a:rPr baseline="0" b="1" cap="none" dirty="0" sz="3600" i="0" lang="en-US" spc="0" strike="noStrike" u="sng" smtClean="0">
                <a:ln w="6600">
                  <a:solidFill>
                    <a:srgbClr val="00B050"/>
                  </a:solidFill>
                  <a:prstDash val="solid"/>
                </a:ln>
                <a:solidFill>
                  <a:schemeClr val="accent4"/>
                </a:solidFill>
                <a:effectLst>
                  <a:outerShdw algn="tl" dir="2700000" dist="38100" rotWithShape="0">
                    <a:schemeClr val="accent2"/>
                  </a:outerShdw>
                </a:effectLst>
                <a:latin typeface="Helvetica" panose="020B0604020202020204" pitchFamily="34" charset="0"/>
              </a:rPr>
              <a:t>The </a:t>
            </a:r>
            <a:r>
              <a:rPr baseline="0" b="1" cap="none" dirty="0" sz="3600" i="1" lang="en-US" spc="0" strike="noStrike" u="sng" smtClean="0">
                <a:ln w="6600">
                  <a:solidFill>
                    <a:srgbClr val="00B050"/>
                  </a:solidFill>
                  <a:prstDash val="solid"/>
                </a:ln>
                <a:solidFill>
                  <a:schemeClr val="accent4"/>
                </a:solidFill>
                <a:effectLst>
                  <a:outerShdw algn="tl" dir="2700000" dist="38100" rotWithShape="0">
                    <a:schemeClr val="accent2"/>
                  </a:outerShdw>
                </a:effectLst>
                <a:latin typeface="Helvetica-Oblique"/>
              </a:rPr>
              <a:t>order </a:t>
            </a:r>
            <a:r>
              <a:rPr baseline="0" b="1" cap="none" dirty="0" sz="3600" i="0" lang="en-US" spc="0" strike="noStrike" u="sng" smtClean="0">
                <a:ln w="6600">
                  <a:solidFill>
                    <a:srgbClr val="00B050"/>
                  </a:solidFill>
                  <a:prstDash val="solid"/>
                </a:ln>
                <a:solidFill>
                  <a:schemeClr val="accent4"/>
                </a:solidFill>
                <a:effectLst>
                  <a:outerShdw algn="tl" dir="2700000" dist="38100" rotWithShape="0">
                    <a:schemeClr val="accent2"/>
                  </a:outerShdw>
                </a:effectLst>
                <a:latin typeface="Helvetica" panose="020B0604020202020204" pitchFamily="34" charset="0"/>
              </a:rPr>
              <a:t>of a differential equation </a:t>
            </a:r>
          </a:p>
          <a:p>
            <a:pPr algn="ctr"/>
            <a:endParaRPr baseline="0" b="1" cap="none" dirty="0" sz="3600" i="0" lang="en-US" spc="0" strike="noStrike" smtClean="0">
              <a:ln w="6600">
                <a:solidFill>
                  <a:srgbClr val="00B050"/>
                </a:solidFill>
                <a:prstDash val="solid"/>
              </a:ln>
              <a:solidFill>
                <a:srgbClr val="FFFF00"/>
              </a:solidFill>
              <a:effectLst>
                <a:outerShdw algn="tl" dir="2700000" dist="38100" rotWithShape="0">
                  <a:schemeClr val="accent2"/>
                </a:outerShdw>
              </a:effectLst>
              <a:latin typeface="Helvetica" panose="020B0604020202020204" pitchFamily="34" charset="0"/>
            </a:endParaRPr>
          </a:p>
          <a:p>
            <a:pPr algn="ctr"/>
            <a:r>
              <a:rPr baseline="0" b="1" cap="none" dirty="0" sz="3600" i="0" lang="en-US" spc="0" strike="noStrike" smtClean="0">
                <a:ln w="6600">
                  <a:solidFill>
                    <a:srgbClr val="00B050"/>
                  </a:solidFill>
                  <a:prstDash val="solid"/>
                </a:ln>
                <a:solidFill>
                  <a:srgbClr val="FFFF00"/>
                </a:solidFill>
                <a:effectLst>
                  <a:outerShdw algn="tl" dir="2700000" dist="38100" rotWithShape="0">
                    <a:schemeClr val="accent2"/>
                  </a:outerShdw>
                </a:effectLst>
                <a:latin typeface="Helvetica" panose="020B0604020202020204" pitchFamily="34" charset="0"/>
              </a:rPr>
              <a:t>1)The </a:t>
            </a:r>
            <a:r>
              <a:rPr baseline="0" b="1" cap="none" dirty="0" sz="3600" i="1" lang="en-US" spc="0" strike="noStrike" smtClean="0">
                <a:ln w="6600">
                  <a:solidFill>
                    <a:srgbClr val="00B050"/>
                  </a:solidFill>
                  <a:prstDash val="solid"/>
                </a:ln>
                <a:solidFill>
                  <a:srgbClr val="FFFF00"/>
                </a:solidFill>
                <a:effectLst>
                  <a:outerShdw algn="tl" dir="2700000" dist="38100" rotWithShape="0">
                    <a:schemeClr val="accent2"/>
                  </a:outerShdw>
                </a:effectLst>
                <a:latin typeface="Helvetica-Oblique"/>
              </a:rPr>
              <a:t>order </a:t>
            </a:r>
            <a:r>
              <a:rPr baseline="0" b="1" cap="none" dirty="0" sz="3600" i="0" lang="en-US" spc="0" strike="noStrike" smtClean="0">
                <a:ln w="6600">
                  <a:solidFill>
                    <a:srgbClr val="00B050"/>
                  </a:solidFill>
                  <a:prstDash val="solid"/>
                </a:ln>
                <a:solidFill>
                  <a:srgbClr val="FFFF00"/>
                </a:solidFill>
                <a:effectLst>
                  <a:outerShdw algn="tl" dir="2700000" dist="38100" rotWithShape="0">
                    <a:schemeClr val="accent2"/>
                  </a:outerShdw>
                </a:effectLst>
                <a:latin typeface="Helvetica" panose="020B0604020202020204" pitchFamily="34" charset="0"/>
              </a:rPr>
              <a:t>of a differential equation </a:t>
            </a:r>
          </a:p>
          <a:p>
            <a:pPr algn="ctr"/>
            <a:r>
              <a:rPr baseline="0" b="1" cap="none" dirty="0" sz="3600" i="0" lang="en-US" spc="0" strike="noStrike" u="none" smtClean="0">
                <a:ln w="6600">
                  <a:solidFill>
                    <a:srgbClr val="00B050"/>
                  </a:solidFill>
                  <a:prstDash val="solid"/>
                </a:ln>
                <a:solidFill>
                  <a:srgbClr val="FFFF00"/>
                </a:solidFill>
                <a:effectLst>
                  <a:outerShdw algn="tl" dir="2700000" dist="38100" rotWithShape="0">
                    <a:schemeClr val="accent2"/>
                  </a:outerShdw>
                </a:effectLst>
                <a:latin typeface="Helvetica" panose="020B0604020202020204" pitchFamily="34" charset="0"/>
              </a:rPr>
              <a:t>is the order of</a:t>
            </a:r>
            <a:r>
              <a:rPr b="1" cap="none" dirty="0" sz="3600" i="0" lang="en-US" spc="0" strike="noStrike" u="none" smtClean="0">
                <a:ln w="6600">
                  <a:solidFill>
                    <a:srgbClr val="00B050"/>
                  </a:solidFill>
                  <a:prstDash val="solid"/>
                </a:ln>
                <a:solidFill>
                  <a:srgbClr val="FFFF00"/>
                </a:solidFill>
                <a:effectLst>
                  <a:outerShdw algn="tl" dir="2700000" dist="38100" rotWithShape="0">
                    <a:schemeClr val="accent2"/>
                  </a:outerShdw>
                </a:effectLst>
                <a:latin typeface="Helvetica" panose="020B0604020202020204" pitchFamily="34" charset="0"/>
              </a:rPr>
              <a:t> </a:t>
            </a:r>
            <a:r>
              <a:rPr baseline="0" b="1" cap="none" dirty="0" sz="3600" i="0" lang="en-US" spc="0" strike="noStrike" u="none" smtClean="0">
                <a:ln w="6600">
                  <a:solidFill>
                    <a:srgbClr val="00B050"/>
                  </a:solidFill>
                  <a:prstDash val="solid"/>
                </a:ln>
                <a:solidFill>
                  <a:srgbClr val="FFFF00"/>
                </a:solidFill>
                <a:effectLst>
                  <a:outerShdw algn="tl" dir="2700000" dist="38100" rotWithShape="0">
                    <a:schemeClr val="accent2"/>
                  </a:outerShdw>
                </a:effectLst>
                <a:latin typeface="Helvetica" panose="020B0604020202020204" pitchFamily="34" charset="0"/>
              </a:rPr>
              <a:t>the highest derivative appearing in the equation.</a:t>
            </a:r>
          </a:p>
        </p:txBody>
      </p:sp>
      <p:sp>
        <p:nvSpPr>
          <p:cNvPr id="1048593" name="Rectangle 5"/>
          <p:cNvSpPr/>
          <p:nvPr/>
        </p:nvSpPr>
        <p:spPr>
          <a:xfrm>
            <a:off x="0" y="2862322"/>
            <a:ext cx="8506216" cy="2225040"/>
          </a:xfrm>
          <a:prstGeom prst="rect"/>
          <a:noFill/>
        </p:spPr>
        <p:txBody>
          <a:bodyPr bIns="45720" lIns="91440" rIns="91440" tIns="45720" wrap="square">
            <a:spAutoFit/>
          </a:bodyPr>
          <a:p>
            <a:r>
              <a:rPr b="1" cap="none" dirty="0" sz="3600" lang="en-US" spc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2)The </a:t>
            </a:r>
            <a:r>
              <a:rPr b="1" cap="none" dirty="0" sz="3600" lang="en-US" spc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order of the highest order derivative involved in a differential equation </a:t>
            </a:r>
            <a:r>
              <a:rPr b="1" cap="none" dirty="0" sz="3600" lang="en-US" spc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is called </a:t>
            </a:r>
            <a:r>
              <a:rPr b="1" cap="none" dirty="0" sz="3600" lang="en-US" spc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the </a:t>
            </a:r>
            <a:r>
              <a:rPr b="1" cap="none" dirty="0" sz="3600" i="1" lang="en-US" spc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order of the differential equation</a:t>
            </a:r>
            <a:r>
              <a:rPr b="1" cap="none" dirty="0" sz="3600" lang="en-US" spc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.</a:t>
            </a:r>
            <a:endParaRPr b="1" cap="none" dirty="0" sz="3600" lang="en-IN" spc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pic>
        <p:nvPicPr>
          <p:cNvPr id="2097159" name="Picture 6"/>
          <p:cNvPicPr>
            <a:picLocks noChangeAspect="1"/>
          </p:cNvPicPr>
          <p:nvPr/>
        </p:nvPicPr>
        <p:blipFill>
          <a:blip xmlns:r="http://schemas.openxmlformats.org/officeDocument/2006/relationships" r:embed="rId1">
            <a:duotone>
              <a:prstClr val="black"/>
              <a:schemeClr val="accent4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0" y="5167988"/>
            <a:ext cx="3796988" cy="1113311"/>
          </a:xfrm>
          <a:prstGeom prst="rect"/>
        </p:spPr>
      </p:pic>
      <p:sp>
        <p:nvSpPr>
          <p:cNvPr id="1048594" name="Rectangle 7"/>
          <p:cNvSpPr/>
          <p:nvPr/>
        </p:nvSpPr>
        <p:spPr>
          <a:xfrm>
            <a:off x="4526311" y="5539977"/>
            <a:ext cx="3812146" cy="650239"/>
          </a:xfrm>
          <a:prstGeom prst="rect"/>
        </p:spPr>
        <p:txBody>
          <a:bodyPr wrap="square">
            <a:spAutoFit/>
          </a:bodyPr>
          <a:p>
            <a:r>
              <a:rPr b="1" dirty="0" lang="en-US" smtClean="0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rgbClr val="7030A0"/>
                </a:solidFill>
              </a:rPr>
              <a:t>Is  the  4</a:t>
            </a:r>
            <a:r>
              <a:rPr baseline="30000" b="1" dirty="0" lang="en-US" smtClean="0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rgbClr val="7030A0"/>
                </a:solidFill>
              </a:rPr>
              <a:t>th</a:t>
            </a:r>
            <a:r>
              <a:rPr b="1" dirty="0" lang="en-US" smtClean="0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rgbClr val="7030A0"/>
                </a:solidFill>
              </a:rPr>
              <a:t>  order differential equation</a:t>
            </a:r>
            <a:r>
              <a:rPr b="1" dirty="0" lang="en-US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.</a:t>
            </a:r>
            <a:endParaRPr b="1" cap="none" dirty="0" lang="en-IN" spc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097161" name="Ink 1"/>
              <p14:cNvContentPartPr/>
              <p14:nvPr/>
            </p14:nvContentPartPr>
            <p14:xfrm>
              <a:off x="1169999" y="6393959"/>
              <a:ext cx="2" cy="2"/>
            </p14:xfrm>
          </p:contentPart>
        </mc:Choice>
        <mc:Fallback>
          <p:pic>
            <p:nvPicPr>
              <p:cNvPr id="2097161" name="Ink 1"/>
              <p:cNvPicPr>
                <a:picLocks noChangeAspect="1" noMove="1" noResize="1" noRot="1" noGrp="1" noAdjustHandles="1" noEditPoints="1" noChangeArrowheads="1" noChangeShapeType="1"/>
              </p:cNvPicPr>
              <p:nvPr/>
            </p:nvPicPr>
            <p:blipFill>
              <a:blip xmlns:r="http://schemas.openxmlformats.org/officeDocument/2006/relationships" r:embed="rId3"/>
              <a:stretch>
                <a:fillRect/>
              </a:stretch>
            </p:blipFill>
            <p:spPr>
              <a:xfrm>
                <a:off x="1169999" y="6393959"/>
                <a:ext cx="2" cy="2"/>
              </a:xfrm>
              <a:prstGeom prst="rect"/>
            </p:spPr>
          </p:pic>
        </mc:Fallback>
      </mc:AlternateContent>
      <p:pic>
        <p:nvPicPr>
          <p:cNvPr id="2097162" name="Audio 2">
            <a:hlinkClick r:id="" action="ppaction://media"/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"/>
              </p:ext>
            </p:extLst>
          </p:nvPr>
        </p:nvPicPr>
        <p:blipFill>
          <a:blip xmlns:r="http://schemas.openxmlformats.org/officeDocument/2006/relationships" r:embed="rId5"/>
          <a:stretch>
            <a:fillRect/>
          </a:stretch>
        </p:blipFill>
        <p:spPr>
          <a:xfrm>
            <a:off x="11366500" y="6032500"/>
            <a:ext cx="609600" cy="609600"/>
          </a:xfrm>
          <a:prstGeom prst="rect"/>
        </p:spPr>
      </p:pic>
    </p:spTree>
    <p:custDataLst>
      <p:tags r:id="rId6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advTm="44587" p14:dur="2000"/>
    </mc:Choice>
    <mc:Fallback>
      <p:transition spd="slow">
        <p:fade/>
      </p:transition>
    </mc:Fallback>
  </mc:AlternateContent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afterEffect" presetClass="mediacall" presetID="1" presetSubtype="0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dur="1" fill="hold" id="6"/>
                                        <p:tgtEl>
                                          <p:spTgt spid="209716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fill="hold" id="7" nodeType="withEffect" presetClass="entr" presetID="59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dur="1" fill="hold" id="9"/>
                                        <p:tgtEl>
                                          <p:spTgt spid="209716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0">
                      <p:stCondLst>
                        <p:cond delay="indefinite"/>
                      </p:stCondLst>
                      <p:childTnLst>
                        <p:par>
                          <p:cTn fill="hold" id="11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2" nodeType="clickEffect" presetClass="emph" presetID="34" presetSubtype="0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accel="50000" autoRev="1" decel="50000" dur="250" fill="hold" id="1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dur="125" fill="hold" id="1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9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dur="125" fill="hold" id="15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104859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dur="125" fill="hold" id="16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04859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dur="125" fill="hold" id="17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104859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8">
                      <p:stCondLst>
                        <p:cond delay="indefinite"/>
                      </p:stCondLst>
                      <p:childTnLst>
                        <p:par>
                          <p:cTn fill="hold" id="19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20" nodeType="clickEffect" presetClass="emph" presetID="28" presetSubtype="0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dur="500" fill="hold" id="21"/>
                                        <p:tgtEl>
                                          <p:spTgt spid="104859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dur="500" fill="hold" id="22"/>
                                        <p:tgtEl>
                                          <p:spTgt spid="1048593"/>
                                        </p:tgtEl>
                                        <p:attrNameLst>
                                          <p:attrName>fill.color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dur="500" fill="hold" id="23"/>
                                        <p:tgtEl>
                                          <p:spTgt spid="104859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anim calcmode="lin" to="1.5" valueType="num">
                                      <p:cBhvr override="childStyle">
                                        <p:cTn dur="500" fill="hold" id="24"/>
                                        <p:tgtEl>
                                          <p:spTgt spid="1048593"/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5">
                      <p:stCondLst>
                        <p:cond delay="indefinite"/>
                      </p:stCondLst>
                      <p:childTnLst>
                        <p:par>
                          <p:cTn fill="hold" id="26">
                            <p:stCondLst>
                              <p:cond delay="0"/>
                            </p:stCondLst>
                            <p:childTnLst>
                              <p:par>
                                <p:cTn fill="hold" id="27" nodeType="clickEffect" presetClass="emph" presetID="26" presetSubtype="0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dur="500" id="28" tmFilter="0, 0; .2, .5; .8, .5; 1, 0"/>
                                        <p:tgtEl>
                                          <p:spTgt spid="209715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autoRev="1" dur="250" fill="hold" id="29"/>
                                        <p:tgtEl>
                                          <p:spTgt spid="209715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0">
                      <p:stCondLst>
                        <p:cond delay="indefinite"/>
                      </p:stCondLst>
                      <p:childTnLst>
                        <p:par>
                          <p:cTn fill="hold" id="31">
                            <p:stCondLst>
                              <p:cond delay="0"/>
                            </p:stCondLst>
                            <p:childTnLst>
                              <p:par>
                                <p:cTn accel="100000" fill="hold" id="32" nodeType="clickEffect" presetClass="exit" presetID="49" presetSubtype="0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dur="500" id="33"/>
                                        <p:tgtEl>
                                          <p:spTgt spid="20971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.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id="34"/>
                                        <p:tgtEl>
                                          <p:spTgt spid="20971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.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id="35"/>
                                        <p:tgtEl>
                                          <p:spTgt spid="209715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fltVal val="360.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dur="500" id="36"/>
                                        <p:tgtEl>
                                          <p:spTgt spid="20971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 id="37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97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showWhenStopped="0" vol="80000">
                <p:cTn display="0" fill="hold" id="49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097162"/>
                </p:tgtEl>
              </p:cMediaNode>
            </p:audio>
          </p:childTnLst>
        </p:cTn>
      </p:par>
    </p:tnLst>
    <p:bldLst>
      <p:bldP spid="1048592" grpId="0"/>
      <p:bldP spid="104859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Rectangle 4"/>
          <p:cNvSpPr/>
          <p:nvPr/>
        </p:nvSpPr>
        <p:spPr>
          <a:xfrm>
            <a:off x="0" y="0"/>
            <a:ext cx="8329272" cy="2720340"/>
          </a:xfrm>
          <a:prstGeom prst="rect"/>
          <a:noFill/>
        </p:spPr>
        <p:txBody>
          <a:bodyPr bIns="45720" lIns="91440" rIns="91440" tIns="45720" wrap="square">
            <a:spAutoFit/>
          </a:bodyPr>
          <a:p>
            <a:pPr algn="ctr"/>
            <a:r>
              <a:rPr baseline="0" b="1" cap="none" dirty="0" sz="3600" i="0" lang="en-US" spc="0" strike="noStrike" u="sng" smtClean="0">
                <a:ln w="6600">
                  <a:solidFill>
                    <a:srgbClr val="00B050"/>
                  </a:solidFill>
                  <a:prstDash val="solid"/>
                </a:ln>
                <a:solidFill>
                  <a:schemeClr val="accent4"/>
                </a:solidFill>
                <a:effectLst>
                  <a:outerShdw algn="tl" dir="2700000" dist="38100" rotWithShape="0">
                    <a:schemeClr val="accent2"/>
                  </a:outerShdw>
                </a:effectLst>
                <a:latin typeface="Helvetica" panose="020B0604020202020204" pitchFamily="34" charset="0"/>
              </a:rPr>
              <a:t>The </a:t>
            </a:r>
            <a:r>
              <a:rPr b="1" dirty="0" sz="3600" i="1" lang="en-US" u="sng" smtClean="0">
                <a:ln w="6600">
                  <a:solidFill>
                    <a:srgbClr val="00B050"/>
                  </a:solidFill>
                  <a:prstDash val="solid"/>
                </a:ln>
                <a:solidFill>
                  <a:schemeClr val="accent4"/>
                </a:solidFill>
                <a:effectLst>
                  <a:outerShdw algn="tl" dir="2700000" dist="38100" rotWithShape="0">
                    <a:schemeClr val="accent2"/>
                  </a:outerShdw>
                </a:effectLst>
                <a:latin typeface="Helvetica-Oblique"/>
              </a:rPr>
              <a:t>Degree</a:t>
            </a:r>
            <a:r>
              <a:rPr baseline="0" b="1" cap="none" dirty="0" sz="3600" i="1" lang="en-US" spc="0" strike="noStrike" u="sng" smtClean="0">
                <a:ln w="6600">
                  <a:solidFill>
                    <a:srgbClr val="00B050"/>
                  </a:solidFill>
                  <a:prstDash val="solid"/>
                </a:ln>
                <a:solidFill>
                  <a:schemeClr val="accent4"/>
                </a:solidFill>
                <a:effectLst>
                  <a:outerShdw algn="tl" dir="2700000" dist="38100" rotWithShape="0">
                    <a:schemeClr val="accent2"/>
                  </a:outerShdw>
                </a:effectLst>
                <a:latin typeface="Helvetica-Oblique"/>
              </a:rPr>
              <a:t> </a:t>
            </a:r>
            <a:r>
              <a:rPr baseline="0" b="1" cap="none" dirty="0" sz="3600" i="0" lang="en-US" spc="0" strike="noStrike" u="sng" smtClean="0">
                <a:ln w="6600">
                  <a:solidFill>
                    <a:srgbClr val="00B050"/>
                  </a:solidFill>
                  <a:prstDash val="solid"/>
                </a:ln>
                <a:solidFill>
                  <a:schemeClr val="accent4"/>
                </a:solidFill>
                <a:effectLst>
                  <a:outerShdw algn="tl" dir="2700000" dist="38100" rotWithShape="0">
                    <a:schemeClr val="accent2"/>
                  </a:outerShdw>
                </a:effectLst>
                <a:latin typeface="Helvetica" panose="020B0604020202020204" pitchFamily="34" charset="0"/>
              </a:rPr>
              <a:t>of a differential equation </a:t>
            </a:r>
          </a:p>
          <a:p>
            <a:r>
              <a:rPr baseline="0" b="1" cap="none" dirty="0" sz="2800" i="0" lang="en-US" spc="50" strike="noStrike" u="none" smtClean="0">
                <a:ln w="0"/>
                <a:solidFill>
                  <a:srgbClr val="00B050"/>
                </a:solidFill>
                <a:effectLst>
                  <a:innerShdw blurRad="63500" dir="13500000" dist="50800">
                    <a:srgbClr val="000000">
                      <a:alpha val="50000"/>
                    </a:srgbClr>
                  </a:innerShdw>
                </a:effectLst>
                <a:latin typeface="TimesNewRoman"/>
              </a:rPr>
              <a:t>The </a:t>
            </a:r>
            <a:r>
              <a:rPr baseline="0" b="1" cap="none" dirty="0" sz="2800" i="1" lang="en-US" spc="50" strike="noStrike" u="none" smtClean="0">
                <a:ln w="0"/>
                <a:solidFill>
                  <a:srgbClr val="00B050"/>
                </a:solidFill>
                <a:effectLst>
                  <a:innerShdw blurRad="63500" dir="13500000" dist="50800">
                    <a:srgbClr val="000000">
                      <a:alpha val="50000"/>
                    </a:srgbClr>
                  </a:innerShdw>
                </a:effectLst>
                <a:latin typeface="TimesNewRoman"/>
              </a:rPr>
              <a:t>degree of a differential equation </a:t>
            </a:r>
            <a:r>
              <a:rPr baseline="0" b="1" cap="none" dirty="0" sz="2800" i="0" lang="en-US" spc="50" strike="noStrike" u="none" smtClean="0">
                <a:ln w="0"/>
                <a:solidFill>
                  <a:srgbClr val="00B050"/>
                </a:solidFill>
                <a:effectLst>
                  <a:innerShdw blurRad="63500" dir="13500000" dist="50800">
                    <a:srgbClr val="000000">
                      <a:alpha val="50000"/>
                    </a:srgbClr>
                  </a:innerShdw>
                </a:effectLst>
                <a:latin typeface="TimesNewRoman"/>
              </a:rPr>
              <a:t>is the degree of the highest derivative which</a:t>
            </a:r>
            <a:r>
              <a:rPr b="1" cap="none" dirty="0" sz="2800" i="0" lang="en-US" spc="50" strike="noStrike" u="none" smtClean="0">
                <a:ln w="0"/>
                <a:solidFill>
                  <a:srgbClr val="00B050"/>
                </a:solidFill>
                <a:effectLst>
                  <a:innerShdw blurRad="63500" dir="13500000" dist="50800">
                    <a:srgbClr val="000000">
                      <a:alpha val="50000"/>
                    </a:srgbClr>
                  </a:innerShdw>
                </a:effectLst>
                <a:latin typeface="TimesNewRoman"/>
              </a:rPr>
              <a:t> </a:t>
            </a:r>
            <a:r>
              <a:rPr baseline="0" b="1" cap="none" dirty="0" sz="2800" i="0" lang="en-US" spc="50" strike="noStrike" u="none" smtClean="0">
                <a:ln w="0"/>
                <a:solidFill>
                  <a:srgbClr val="00B050"/>
                </a:solidFill>
                <a:effectLst>
                  <a:innerShdw blurRad="63500" dir="13500000" dist="50800">
                    <a:srgbClr val="000000">
                      <a:alpha val="50000"/>
                    </a:srgbClr>
                  </a:innerShdw>
                </a:effectLst>
                <a:latin typeface="TimesNewRoman"/>
              </a:rPr>
              <a:t>occurs in it</a:t>
            </a:r>
            <a:r>
              <a:rPr baseline="0" b="1" cap="none" dirty="0" sz="2800" i="0" lang="en-US" spc="50" strike="noStrike" u="none" smtClean="0">
                <a:ln w="0"/>
                <a:solidFill>
                  <a:schemeClr val="bg2"/>
                </a:solidFill>
                <a:effectLst>
                  <a:innerShdw blurRad="63500" dir="13500000" dist="50800">
                    <a:srgbClr val="000000">
                      <a:alpha val="50000"/>
                    </a:srgbClr>
                  </a:innerShdw>
                </a:effectLst>
                <a:latin typeface="TimesNewRoman"/>
              </a:rPr>
              <a:t>, </a:t>
            </a:r>
            <a:r>
              <a:rPr baseline="0" b="1" cap="none" dirty="0" sz="2800" i="0" lang="en-US" spc="50" strike="noStrike" u="none" smtClean="0">
                <a:ln w="0"/>
                <a:solidFill>
                  <a:srgbClr val="FF0000"/>
                </a:solidFill>
                <a:effectLst>
                  <a:innerShdw blurRad="63500" dir="13500000" dist="50800">
                    <a:srgbClr val="000000">
                      <a:alpha val="50000"/>
                    </a:srgbClr>
                  </a:innerShdw>
                </a:effectLst>
                <a:latin typeface="TimesNewRoman"/>
              </a:rPr>
              <a:t>after the differential equation has been made free from radicals and fractions as far as</a:t>
            </a:r>
            <a:r>
              <a:rPr b="1" cap="none" dirty="0" sz="2800" i="0" lang="en-US" spc="50" strike="noStrike" u="none" smtClean="0">
                <a:ln w="0"/>
                <a:solidFill>
                  <a:srgbClr val="FF0000"/>
                </a:solidFill>
                <a:effectLst>
                  <a:innerShdw blurRad="63500" dir="13500000" dist="50800">
                    <a:srgbClr val="000000">
                      <a:alpha val="50000"/>
                    </a:srgbClr>
                  </a:innerShdw>
                </a:effectLst>
                <a:latin typeface="TimesNewRoman"/>
              </a:rPr>
              <a:t> </a:t>
            </a:r>
            <a:r>
              <a:rPr baseline="0" b="1" cap="none" dirty="0" sz="2800" i="0" lang="en-IN" spc="50" strike="noStrike" u="none" smtClean="0">
                <a:ln w="0"/>
                <a:solidFill>
                  <a:srgbClr val="FF0000"/>
                </a:solidFill>
                <a:effectLst>
                  <a:innerShdw blurRad="63500" dir="13500000" dist="50800">
                    <a:srgbClr val="000000">
                      <a:alpha val="50000"/>
                    </a:srgbClr>
                  </a:innerShdw>
                </a:effectLst>
                <a:latin typeface="TimesNewRoman"/>
              </a:rPr>
              <a:t>the derivatives are concerned</a:t>
            </a:r>
            <a:r>
              <a:rPr baseline="0" b="1" cap="none" dirty="0" sz="2800" i="0" lang="en-IN" spc="50" strike="noStrike" u="none" smtClean="0">
                <a:ln w="0"/>
                <a:solidFill>
                  <a:schemeClr val="bg2"/>
                </a:solidFill>
                <a:effectLst>
                  <a:innerShdw blurRad="63500" dir="13500000" dist="50800">
                    <a:srgbClr val="000000">
                      <a:alpha val="50000"/>
                    </a:srgbClr>
                  </a:innerShdw>
                </a:effectLst>
                <a:latin typeface="TimesNewRoman"/>
              </a:rPr>
              <a:t>.</a:t>
            </a:r>
            <a:endParaRPr b="1" cap="none" dirty="0" sz="2800" lang="en-IN" spc="50">
              <a:ln w="0"/>
              <a:solidFill>
                <a:schemeClr val="bg2"/>
              </a:solidFill>
              <a:effectLst>
                <a:innerShdw blurRad="63500" dir="13500000" dist="50800">
                  <a:srgbClr val="000000">
                    <a:alpha val="50000"/>
                  </a:srgbClr>
                </a:innerShdw>
              </a:effectLst>
            </a:endParaRPr>
          </a:p>
        </p:txBody>
      </p:sp>
      <p:pic>
        <p:nvPicPr>
          <p:cNvPr id="2097163" name="Picture 5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1">
            <a:duotone>
              <a:prstClr val="black"/>
              <a:schemeClr val="accent4">
                <a:tint val="45000"/>
                <a:satMod val="400000"/>
              </a:schemeClr>
            </a:duotone>
          </a:blip>
          <a:srcRect b="19559"/>
          <a:stretch>
            <a:fillRect/>
          </a:stretch>
        </p:blipFill>
        <p:spPr>
          <a:xfrm>
            <a:off x="0" y="2800766"/>
            <a:ext cx="4505325" cy="4057233"/>
          </a:xfrm>
          <a:prstGeom prst="rect"/>
        </p:spPr>
      </p:pic>
      <p:sp>
        <p:nvSpPr>
          <p:cNvPr id="1048601" name="Rectangle 6"/>
          <p:cNvSpPr/>
          <p:nvPr/>
        </p:nvSpPr>
        <p:spPr>
          <a:xfrm>
            <a:off x="4851042" y="2800766"/>
            <a:ext cx="6096000" cy="4003041"/>
          </a:xfrm>
          <a:prstGeom prst="rect"/>
        </p:spPr>
        <p:txBody>
          <a:bodyPr>
            <a:spAutoFit/>
          </a:bodyPr>
          <a:p>
            <a:pPr algn="ctr"/>
            <a:r>
              <a:rPr baseline="0" b="1" cap="none" dirty="0" sz="2400" i="0" lang="en-US" spc="0" strike="noStrike" smtClean="0">
                <a:ln w="6600">
                  <a:solidFill>
                    <a:srgbClr val="00B050"/>
                  </a:solidFill>
                  <a:prstDash val="solid"/>
                </a:ln>
                <a:solidFill>
                  <a:srgbClr val="00B0F0"/>
                </a:solidFill>
                <a:effectLst>
                  <a:outerShdw algn="tl" dir="2700000" dist="38100" rotWithShape="0">
                    <a:schemeClr val="accent2"/>
                  </a:outerShdw>
                </a:effectLst>
                <a:latin typeface="Helvetica" panose="020B0604020202020204" pitchFamily="34" charset="0"/>
              </a:rPr>
              <a:t>Order = 1 ,degree = 1</a:t>
            </a:r>
          </a:p>
          <a:p>
            <a:pPr algn="ctr"/>
            <a:endParaRPr b="1" dirty="0" sz="2400" lang="en-US">
              <a:ln w="6600">
                <a:solidFill>
                  <a:srgbClr val="00B050"/>
                </a:solidFill>
                <a:prstDash val="solid"/>
              </a:ln>
              <a:solidFill>
                <a:srgbClr val="00B0F0"/>
              </a:solidFill>
              <a:effectLst>
                <a:outerShdw algn="tl" dir="2700000" dist="38100" rotWithShape="0">
                  <a:schemeClr val="accent2"/>
                </a:outerShdw>
              </a:effectLst>
              <a:latin typeface="Helvetica" panose="020B0604020202020204" pitchFamily="34" charset="0"/>
            </a:endParaRPr>
          </a:p>
          <a:p>
            <a:pPr algn="ctr"/>
            <a:endParaRPr baseline="0" b="1" cap="none" dirty="0" sz="2400" i="0" lang="en-US" spc="0" strike="noStrike" smtClean="0">
              <a:ln w="6600">
                <a:solidFill>
                  <a:srgbClr val="00B050"/>
                </a:solidFill>
                <a:prstDash val="solid"/>
              </a:ln>
              <a:solidFill>
                <a:srgbClr val="00B0F0"/>
              </a:solidFill>
              <a:effectLst>
                <a:outerShdw algn="tl" dir="2700000" dist="38100" rotWithShape="0">
                  <a:schemeClr val="accent2"/>
                </a:outerShdw>
              </a:effectLst>
              <a:latin typeface="Helvetica" panose="020B0604020202020204" pitchFamily="34" charset="0"/>
            </a:endParaRPr>
          </a:p>
          <a:p>
            <a:pPr algn="ctr"/>
            <a:r>
              <a:rPr baseline="0" b="1" cap="none" dirty="0" sz="2400" i="0" lang="en-US" spc="0" strike="noStrike" smtClean="0">
                <a:ln w="6600">
                  <a:solidFill>
                    <a:srgbClr val="00B050"/>
                  </a:solidFill>
                  <a:prstDash val="solid"/>
                </a:ln>
                <a:solidFill>
                  <a:srgbClr val="00B0F0"/>
                </a:solidFill>
                <a:effectLst>
                  <a:outerShdw algn="tl" dir="2700000" dist="38100" rotWithShape="0">
                    <a:schemeClr val="accent2"/>
                  </a:outerShdw>
                </a:effectLst>
                <a:latin typeface="Helvetica" panose="020B0604020202020204" pitchFamily="34" charset="0"/>
              </a:rPr>
              <a:t>Order = 2 ,degree = 1</a:t>
            </a:r>
          </a:p>
          <a:p>
            <a:pPr algn="ctr"/>
            <a:endParaRPr baseline="0" b="1" cap="none" dirty="0" sz="2400" i="0" lang="en-US" spc="0" strike="noStrike" smtClean="0">
              <a:ln w="6600">
                <a:solidFill>
                  <a:srgbClr val="00B050"/>
                </a:solidFill>
                <a:prstDash val="solid"/>
              </a:ln>
              <a:solidFill>
                <a:srgbClr val="00B0F0"/>
              </a:solidFill>
              <a:effectLst>
                <a:outerShdw algn="tl" dir="2700000" dist="38100" rotWithShape="0">
                  <a:schemeClr val="accent2"/>
                </a:outerShdw>
              </a:effectLst>
              <a:latin typeface="Helvetica" panose="020B0604020202020204" pitchFamily="34" charset="0"/>
            </a:endParaRPr>
          </a:p>
          <a:p>
            <a:pPr algn="ctr"/>
            <a:endParaRPr baseline="0" b="1" cap="none" dirty="0" sz="2400" i="0" lang="en-US" spc="0" strike="noStrike" smtClean="0">
              <a:ln w="6600">
                <a:solidFill>
                  <a:srgbClr val="00B050"/>
                </a:solidFill>
                <a:prstDash val="solid"/>
              </a:ln>
              <a:solidFill>
                <a:srgbClr val="00B0F0"/>
              </a:solidFill>
              <a:effectLst>
                <a:outerShdw algn="tl" dir="2700000" dist="38100" rotWithShape="0">
                  <a:schemeClr val="accent2"/>
                </a:outerShdw>
              </a:effectLst>
              <a:latin typeface="Helvetica" panose="020B0604020202020204" pitchFamily="34" charset="0"/>
            </a:endParaRPr>
          </a:p>
          <a:p>
            <a:pPr algn="ctr"/>
            <a:r>
              <a:rPr baseline="0" b="1" cap="none" dirty="0" sz="2400" i="0" lang="en-US" spc="0" strike="noStrike" smtClean="0">
                <a:ln w="6600">
                  <a:solidFill>
                    <a:srgbClr val="00B050"/>
                  </a:solidFill>
                  <a:prstDash val="solid"/>
                </a:ln>
                <a:solidFill>
                  <a:srgbClr val="00B0F0"/>
                </a:solidFill>
                <a:effectLst>
                  <a:outerShdw algn="tl" dir="2700000" dist="38100" rotWithShape="0">
                    <a:schemeClr val="accent2"/>
                  </a:outerShdw>
                </a:effectLst>
                <a:latin typeface="Helvetica" panose="020B0604020202020204" pitchFamily="34" charset="0"/>
              </a:rPr>
              <a:t>Order = 3,degree = 1</a:t>
            </a:r>
          </a:p>
          <a:p>
            <a:pPr algn="ctr"/>
            <a:endParaRPr baseline="0" b="1" cap="none" dirty="0" sz="2400" i="0" lang="en-US" spc="0" strike="noStrike" smtClean="0">
              <a:ln w="6600">
                <a:solidFill>
                  <a:srgbClr val="00B050"/>
                </a:solidFill>
                <a:prstDash val="solid"/>
              </a:ln>
              <a:solidFill>
                <a:srgbClr val="00B0F0"/>
              </a:solidFill>
              <a:effectLst>
                <a:outerShdw algn="tl" dir="2700000" dist="38100" rotWithShape="0">
                  <a:schemeClr val="accent2"/>
                </a:outerShdw>
              </a:effectLst>
              <a:latin typeface="Helvetica" panose="020B0604020202020204" pitchFamily="34" charset="0"/>
            </a:endParaRPr>
          </a:p>
          <a:p>
            <a:pPr algn="ctr"/>
            <a:endParaRPr baseline="0" b="1" cap="none" dirty="0" sz="2400" i="0" lang="en-US" spc="0" strike="noStrike" smtClean="0">
              <a:ln w="6600">
                <a:solidFill>
                  <a:srgbClr val="00B050"/>
                </a:solidFill>
                <a:prstDash val="solid"/>
              </a:ln>
              <a:solidFill>
                <a:srgbClr val="00B0F0"/>
              </a:solidFill>
              <a:effectLst>
                <a:outerShdw algn="tl" dir="2700000" dist="38100" rotWithShape="0">
                  <a:schemeClr val="accent2"/>
                </a:outerShdw>
              </a:effectLst>
              <a:latin typeface="Helvetica" panose="020B0604020202020204" pitchFamily="34" charset="0"/>
            </a:endParaRPr>
          </a:p>
          <a:p>
            <a:pPr algn="ctr"/>
            <a:r>
              <a:rPr baseline="0" b="1" cap="none" dirty="0" sz="2400" i="0" lang="en-US" spc="0" strike="noStrike" smtClean="0">
                <a:ln w="6600">
                  <a:solidFill>
                    <a:srgbClr val="00B050"/>
                  </a:solidFill>
                  <a:prstDash val="solid"/>
                </a:ln>
                <a:solidFill>
                  <a:srgbClr val="00B0F0"/>
                </a:solidFill>
                <a:effectLst>
                  <a:outerShdw algn="tl" dir="2700000" dist="38100" rotWithShape="0">
                    <a:schemeClr val="accent2"/>
                  </a:outerShdw>
                </a:effectLst>
                <a:latin typeface="Helvetica" panose="020B0604020202020204" pitchFamily="34" charset="0"/>
              </a:rPr>
              <a:t>Order = 2 ,degree = 3</a:t>
            </a:r>
          </a:p>
          <a:p>
            <a:pPr algn="ctr"/>
            <a:endParaRPr baseline="0" b="1" cap="none" dirty="0" sz="2400" i="0" lang="en-US" spc="0" strike="noStrike" smtClean="0">
              <a:ln w="6600">
                <a:solidFill>
                  <a:srgbClr val="00B050"/>
                </a:solidFill>
                <a:prstDash val="solid"/>
              </a:ln>
              <a:solidFill>
                <a:srgbClr val="00B0F0"/>
              </a:solidFill>
              <a:effectLst>
                <a:outerShdw algn="tl" dir="2700000" dist="38100" rotWithShape="0">
                  <a:schemeClr val="accent2"/>
                </a:outerShdw>
              </a:effectLst>
              <a:latin typeface="Helvetica" panose="020B0604020202020204" pitchFamily="34" charset="0"/>
            </a:endParaRPr>
          </a:p>
        </p:txBody>
      </p:sp>
      <p:pic>
        <p:nvPicPr>
          <p:cNvPr id="2097165" name="Audio 1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"/>
              </p:ext>
            </p:extLst>
          </p:nvPr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>
            <a:off x="11366500" y="6032500"/>
            <a:ext cx="609600" cy="609600"/>
          </a:xfrm>
          <a:prstGeom prst="rect"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advTm="6218" p14:dur="2000"/>
    </mc:Choice>
    <mc:Fallback>
      <p:transition spd="slow">
        <p:fade/>
      </p:transition>
    </mc:Fallback>
  </mc:AlternateContent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afterEffect" presetClass="mediacall" presetID="1" presetSubtype="0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dur="1" fill="hold" id="6"/>
                                        <p:tgtEl>
                                          <p:spTgt spid="209716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showWhenStopped="0" vol="80000">
                <p:cTn display="0" fill="hold" id="18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097165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Rectangle 4"/>
          <p:cNvSpPr/>
          <p:nvPr/>
        </p:nvSpPr>
        <p:spPr>
          <a:xfrm>
            <a:off x="0" y="0"/>
            <a:ext cx="9501809" cy="2987040"/>
          </a:xfrm>
          <a:prstGeom prst="rect"/>
          <a:noFill/>
        </p:spPr>
        <p:txBody>
          <a:bodyPr bIns="45720" lIns="91440" rIns="91440" tIns="45720" wrap="square">
            <a:spAutoFit/>
          </a:bodyPr>
          <a:p>
            <a:pPr algn="ctr"/>
            <a:r>
              <a:rPr baseline="0" b="1" cap="none" dirty="0" sz="3200" i="0" lang="en-US" spc="0" strike="noStrike" u="sng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algn="tl" blurRad="12700" dir="2700000" dist="38100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NewRoman"/>
              </a:rPr>
              <a:t>Solution of a differential equation</a:t>
            </a:r>
          </a:p>
          <a:p>
            <a:r>
              <a:rPr baseline="0" b="1" cap="none" dirty="0" sz="3200" i="0" lang="en-US" spc="0" strike="noStrike" u="none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algn="tl" blurRad="12700" dir="2700000" dist="38100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NewRoman"/>
              </a:rPr>
              <a:t>Any relation between the dependent and independent variables, when substituted in the differential equation, reduces it to an identity is called a </a:t>
            </a:r>
            <a:r>
              <a:rPr baseline="0" b="1" cap="none" dirty="0" sz="3200" i="1" lang="en-US" spc="0" strike="noStrike" u="none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algn="tl" blurRad="12700" dir="2700000" dist="38100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NewRoman"/>
              </a:rPr>
              <a:t>solution </a:t>
            </a:r>
            <a:r>
              <a:rPr baseline="0" b="1" cap="none" dirty="0" sz="3200" i="0" lang="en-US" spc="0" strike="noStrike" u="none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algn="tl" blurRad="12700" dir="2700000" dist="38100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NewRoman"/>
              </a:rPr>
              <a:t>or </a:t>
            </a:r>
            <a:r>
              <a:rPr baseline="0" b="1" cap="none" dirty="0" sz="3200" i="1" lang="en-US" spc="0" strike="noStrike" u="none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algn="tl" blurRad="12700" dir="2700000" dist="38100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NewRoman"/>
              </a:rPr>
              <a:t>integral of the</a:t>
            </a:r>
            <a:r>
              <a:rPr b="1" cap="none" dirty="0" sz="3200" i="1" lang="en-US" spc="0" strike="noStrike" u="none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algn="tl" blurRad="12700" dir="2700000" dist="38100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NewRoman"/>
              </a:rPr>
              <a:t> </a:t>
            </a:r>
            <a:r>
              <a:rPr baseline="0" b="1" cap="none" dirty="0" sz="3200" i="1" lang="en-IN" spc="0" strike="noStrike" u="none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algn="tl" blurRad="12700" dir="2700000" dist="38100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NewRoman"/>
              </a:rPr>
              <a:t>differential equation</a:t>
            </a:r>
            <a:r>
              <a:rPr baseline="0" b="1" cap="none" dirty="0" sz="3200" i="0" lang="en-IN" spc="0" strike="noStrike" u="none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algn="tl" blurRad="12700" dir="2700000" dist="38100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NewRoman"/>
              </a:rPr>
              <a:t>. </a:t>
            </a:r>
            <a:endParaRPr b="1" cap="none" dirty="0" sz="3200" lang="en-IN" spc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algn="tl" blurRad="12700" dir="2700000" dist="38100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pic>
        <p:nvPicPr>
          <p:cNvPr id="2097166" name="Picture 14"/>
          <p:cNvPicPr>
            <a:picLocks noChangeAspect="1"/>
          </p:cNvPicPr>
          <p:nvPr/>
        </p:nvPicPr>
        <p:blipFill>
          <a:blip xmlns:r="http://schemas.openxmlformats.org/officeDocument/2006/relationships" r:embed="rId1">
            <a:duotone>
              <a:prstClr val="black"/>
              <a:schemeClr val="accent4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2037806" y="3046988"/>
            <a:ext cx="7023652" cy="3811012"/>
          </a:xfrm>
          <a:prstGeom prst="rect"/>
        </p:spPr>
      </p:pic>
    </p:spTree>
  </p:cSld>
  <p:clrMapOvr>
    <a:masterClrMapping/>
  </p:clrMapOvr>
  <p:timing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Rectangle 4"/>
          <p:cNvSpPr/>
          <p:nvPr/>
        </p:nvSpPr>
        <p:spPr>
          <a:xfrm>
            <a:off x="0" y="0"/>
            <a:ext cx="9489646" cy="1691641"/>
          </a:xfrm>
          <a:prstGeom prst="rect"/>
          <a:noFill/>
        </p:spPr>
        <p:txBody>
          <a:bodyPr bIns="45720" lIns="91440" rIns="91440" tIns="45720" wrap="square">
            <a:spAutoFit/>
          </a:bodyPr>
          <a:p>
            <a:pPr algn="ctr"/>
            <a:r>
              <a:rPr b="1" dirty="0" sz="5400" lang="en-IN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Times-RomanSC"/>
              </a:rPr>
              <a:t>Solutions </a:t>
            </a:r>
            <a:r>
              <a:rPr b="1" dirty="0" sz="5400" lang="en-IN" smtClean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Times-RomanSC"/>
              </a:rPr>
              <a:t>of First-Order Differential Equations</a:t>
            </a:r>
            <a:endParaRPr b="1" dirty="0" sz="5400" lang="en-IN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1048604" name="TextBox 6"/>
          <p:cNvSpPr txBox="1"/>
          <p:nvPr/>
        </p:nvSpPr>
        <p:spPr>
          <a:xfrm>
            <a:off x="2978613" y="1607729"/>
            <a:ext cx="6706300" cy="471424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IN">
                <a:solidFill>
                  <a:srgbClr val="FF0000"/>
                </a:solidFill>
              </a:rPr>
              <a:t>✔ </a:t>
            </a:r>
            <a:r>
              <a:rPr b="1" dirty="0" sz="4400" i="1" lang="en-IN">
                <a:solidFill>
                  <a:srgbClr val="FF0000"/>
                </a:solidFill>
              </a:rPr>
              <a:t>Separable Equations</a:t>
            </a:r>
          </a:p>
          <a:p>
            <a:r>
              <a:rPr b="1" dirty="0" sz="4400" lang="en-IN">
                <a:solidFill>
                  <a:srgbClr val="FF0000"/>
                </a:solidFill>
              </a:rPr>
              <a:t>✔ </a:t>
            </a:r>
            <a:r>
              <a:rPr b="1" dirty="0" sz="4400" i="1" lang="en-IN">
                <a:solidFill>
                  <a:srgbClr val="FF0000"/>
                </a:solidFill>
              </a:rPr>
              <a:t>Homogeneous Equations</a:t>
            </a:r>
          </a:p>
          <a:p>
            <a:r>
              <a:rPr b="1" dirty="0" sz="4400" lang="en-IN">
                <a:solidFill>
                  <a:srgbClr val="FF0000"/>
                </a:solidFill>
              </a:rPr>
              <a:t>✔ </a:t>
            </a:r>
            <a:r>
              <a:rPr b="1" dirty="0" sz="4400" i="1" lang="en-IN">
                <a:solidFill>
                  <a:srgbClr val="FF0000"/>
                </a:solidFill>
              </a:rPr>
              <a:t>Exact Equations</a:t>
            </a:r>
          </a:p>
          <a:p>
            <a:r>
              <a:rPr b="1" dirty="0" sz="4400" lang="en-IN">
                <a:solidFill>
                  <a:srgbClr val="FF0000"/>
                </a:solidFill>
              </a:rPr>
              <a:t>✔ </a:t>
            </a:r>
            <a:r>
              <a:rPr b="1" dirty="0" sz="4400" i="1" lang="en-IN">
                <a:solidFill>
                  <a:srgbClr val="FF0000"/>
                </a:solidFill>
              </a:rPr>
              <a:t>Linear Equations</a:t>
            </a:r>
          </a:p>
          <a:p>
            <a:r>
              <a:rPr b="1" dirty="0" sz="4400" lang="en-IN">
                <a:solidFill>
                  <a:srgbClr val="FF0000"/>
                </a:solidFill>
              </a:rPr>
              <a:t>✔ </a:t>
            </a:r>
            <a:r>
              <a:rPr b="1" dirty="0" sz="4400" i="1" lang="en-IN">
                <a:solidFill>
                  <a:srgbClr val="FF0000"/>
                </a:solidFill>
              </a:rPr>
              <a:t>Bernoulli Equations</a:t>
            </a:r>
          </a:p>
          <a:p>
            <a:r>
              <a:rPr b="1" dirty="0" sz="4400" lang="en-IN">
                <a:solidFill>
                  <a:srgbClr val="FF0000"/>
                </a:solidFill>
              </a:rPr>
              <a:t>✔ </a:t>
            </a:r>
            <a:r>
              <a:rPr b="1" dirty="0" sz="4400" i="1" lang="en-IN">
                <a:solidFill>
                  <a:srgbClr val="FF0000"/>
                </a:solidFill>
              </a:rPr>
              <a:t>Solved Problems</a:t>
            </a:r>
            <a:endParaRPr b="1" dirty="0" sz="4400" lang="en-IN">
              <a:solidFill>
                <a:srgbClr val="FF0000"/>
              </a:solidFill>
              <a:latin typeface="Lucida Handwriting" pitchFamily="66" charset="0"/>
              <a:cs typeface="MV Boli" pitchFamily="2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800">
        <p:circle/>
      </p:transition>
    </mc:Choice>
    <mc:Fallback>
      <p:transition spd="slow">
        <p:fade/>
      </p:transition>
    </mc:Fallback>
  </mc:AlternateContent>
  <p:timing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Rectangle 3"/>
          <p:cNvSpPr>
            <a:spLocks noChangeAspect="1" noMove="1" noResize="1" noRot="1" noAdjustHandles="1" noEditPoints="1" noChangeArrowheads="1" noChangeShapeType="1" noTextEdit="1"/>
          </p:cNvSpPr>
          <p:nvPr/>
        </p:nvSpPr>
        <p:spPr>
          <a:xfrm>
            <a:off x="0" y="0"/>
            <a:ext cx="12192000" cy="6928050"/>
          </a:xfrm>
          <a:prstGeom prst="rect"/>
          <a:blipFill>
            <a:blip xmlns:r="http://schemas.openxmlformats.org/officeDocument/2006/relationships" r:embed="rId1"/>
            <a:stretch>
              <a:fillRect/>
            </a:stretch>
          </a:blipFill>
        </p:spPr>
        <p:txBody>
          <a:bodyPr/>
          <a:p>
            <a:r>
              <a:rPr lang="en-US">
                <a:noFill/>
              </a:rPr>
              <a:t> </a:t>
            </a:r>
          </a:p>
        </p:txBody>
      </p:sp>
    </p:spTree>
  </p:cSld>
  <p:clrMapOvr>
    <a:masterClrMapping/>
  </p:clrMapOvr>
  <p:timing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Rectangle 3"/>
          <p:cNvSpPr>
            <a:spLocks noChangeAspect="1" noMove="1" noResize="1" noRot="1" noAdjustHandles="1" noEditPoints="1" noChangeArrowheads="1" noChangeShapeType="1" noTextEdit="1"/>
          </p:cNvSpPr>
          <p:nvPr/>
        </p:nvSpPr>
        <p:spPr>
          <a:xfrm>
            <a:off x="0" y="-2499"/>
            <a:ext cx="12083143" cy="6223820"/>
          </a:xfrm>
          <a:prstGeom prst="rect"/>
          <a:blipFill>
            <a:blip xmlns:r="http://schemas.openxmlformats.org/officeDocument/2006/relationships" r:embed="rId1"/>
            <a:stretch>
              <a:fillRect/>
            </a:stretch>
          </a:blipFill>
        </p:spPr>
        <p:txBody>
          <a:bodyPr/>
          <a:p>
            <a:r>
              <a:rPr lang="en-US">
                <a:noFill/>
              </a:rPr>
              <a:t> </a:t>
            </a:r>
          </a:p>
        </p:txBody>
      </p:sp>
      <p:sp>
        <p:nvSpPr>
          <p:cNvPr id="1048607" name="Right Arrow 5"/>
          <p:cNvSpPr/>
          <p:nvPr/>
        </p:nvSpPr>
        <p:spPr>
          <a:xfrm>
            <a:off x="4471173" y="2075615"/>
            <a:ext cx="425003" cy="309093"/>
          </a:xfrm>
          <a:prstGeom prst="rightArrow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IN"/>
          </a:p>
        </p:txBody>
      </p:sp>
    </p:spTree>
  </p:cSld>
  <p:clrMapOvr>
    <a:masterClrMapping/>
  </p:clrMapOvr>
  <p:timing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Rectangle 3"/>
          <p:cNvSpPr>
            <a:spLocks noChangeAspect="1" noMove="1" noResize="1" noRot="1" noAdjustHandles="1" noEditPoints="1" noChangeArrowheads="1" noChangeShapeType="1" noTextEdit="1"/>
          </p:cNvSpPr>
          <p:nvPr/>
        </p:nvSpPr>
        <p:spPr>
          <a:xfrm>
            <a:off x="117566" y="0"/>
            <a:ext cx="12074434" cy="6444456"/>
          </a:xfrm>
          <a:prstGeom prst="rect"/>
          <a:blipFill>
            <a:blip xmlns:r="http://schemas.openxmlformats.org/officeDocument/2006/relationships" r:embed="rId1"/>
            <a:stretch>
              <a:fillRect/>
            </a:stretch>
          </a:blipFill>
        </p:spPr>
        <p:txBody>
          <a:bodyPr/>
          <a:p>
            <a:r>
              <a:rPr lang="en-US">
                <a:noFill/>
              </a:rPr>
              <a:t> </a:t>
            </a:r>
          </a:p>
        </p:txBody>
      </p:sp>
      <p:sp>
        <p:nvSpPr>
          <p:cNvPr id="1048609" name="Rectangle 6"/>
          <p:cNvSpPr>
            <a:spLocks noChangeAspect="1" noMove="1" noResize="1" noRot="1" noAdjustHandles="1" noEditPoints="1" noChangeArrowheads="1" noChangeShapeType="1" noTextEdit="1"/>
          </p:cNvSpPr>
          <p:nvPr/>
        </p:nvSpPr>
        <p:spPr>
          <a:xfrm>
            <a:off x="5560138" y="1610846"/>
            <a:ext cx="6573079" cy="3144387"/>
          </a:xfrm>
          <a:prstGeom prst="rect"/>
          <a:blipFill>
            <a:blip xmlns:r="http://schemas.openxmlformats.org/officeDocument/2006/relationships" r:embed="rId2"/>
            <a:stretch>
              <a:fillRect/>
            </a:stretch>
          </a:blipFill>
        </p:spPr>
        <p:txBody>
          <a:bodyPr/>
          <a:p>
            <a:r>
              <a:rPr lang="en-US">
                <a:noFill/>
              </a:rPr>
              <a:t> </a:t>
            </a:r>
          </a:p>
        </p:txBody>
      </p:sp>
      <p:pic>
        <p:nvPicPr>
          <p:cNvPr id="2097172" name="Audio 1">
            <a:hlinkClick r:id="" action="ppaction://media"/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"/>
              </p:ext>
            </p:extLst>
          </p:nvPr>
        </p:nvPicPr>
        <p:blipFill>
          <a:blip xmlns:r="http://schemas.openxmlformats.org/officeDocument/2006/relationships" r:embed="rId4"/>
          <a:stretch>
            <a:fillRect/>
          </a:stretch>
        </p:blipFill>
        <p:spPr>
          <a:xfrm>
            <a:off x="11366500" y="6032500"/>
            <a:ext cx="609600" cy="609600"/>
          </a:xfrm>
          <a:prstGeom prst="rect"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advTm="7439" p14:dur="2000"/>
    </mc:Choice>
    <mc:Fallback>
      <p:transition spd="slow">
        <p:fade/>
      </p:transition>
    </mc:Fallback>
  </mc:AlternateContent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afterEffect" presetClass="mediacall" presetID="1" presetSubtype="0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dur="1" fill="hold" id="6"/>
                                        <p:tgtEl>
                                          <p:spTgt spid="209717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showWhenStopped="0" vol="80000">
                <p:cTn display="0" fill="hold" id="18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097172"/>
                </p:tgtEl>
              </p:cMediaNode>
            </p:audi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Rectangle 3"/>
          <p:cNvSpPr>
            <a:spLocks noChangeAspect="1" noMove="1" noResize="1" noRot="1" noAdjustHandles="1" noEditPoints="1" noChangeArrowheads="1" noChangeShapeType="1" noTextEdit="1"/>
          </p:cNvSpPr>
          <p:nvPr/>
        </p:nvSpPr>
        <p:spPr>
          <a:xfrm>
            <a:off x="-104503" y="0"/>
            <a:ext cx="12192000" cy="8244373"/>
          </a:xfrm>
          <a:prstGeom prst="rect"/>
          <a:blipFill>
            <a:blip xmlns:r="http://schemas.openxmlformats.org/officeDocument/2006/relationships" r:embed="rId1"/>
            <a:stretch>
              <a:fillRect/>
            </a:stretch>
          </a:blipFill>
        </p:spPr>
        <p:txBody>
          <a:bodyPr/>
          <a:p>
            <a:r>
              <a:rPr lang="en-US">
                <a:noFill/>
              </a:rPr>
              <a:t> </a:t>
            </a:r>
          </a:p>
        </p:txBody>
      </p:sp>
    </p:spTree>
  </p:cSld>
  <p:clrMapOvr>
    <a:masterClrMapping/>
  </p:clrMapOvr>
  <p:timing/>
</p:sld>
</file>

<file path=ppt/tags/tag1.xml><?xml version="1.0" encoding="utf-8"?>
<p:tagLst xmlns:p="http://schemas.openxmlformats.org/presentationml/2006/main">
  <p:tag name="TIMING" val="|7.7|5.3|1.1"/>
</p:tagLst>
</file>

<file path=ppt/tags/tag2.xml><?xml version="1.0" encoding="utf-8"?>
<p:tagLst xmlns:p="http://schemas.openxmlformats.org/presentationml/2006/main">
  <p:tag name="TIMING" val="|0.4|1.4|1.1|1.4|1.4"/>
</p:tagLst>
</file>

<file path=ppt/tags/tag3.xml><?xml version="1.0" encoding="utf-8"?>
<p:tagLst xmlns:p="http://schemas.openxmlformats.org/presentationml/2006/main">
  <p:tag name="TIMING" val="|14.4|5.8"/>
</p:tagLst>
</file>

<file path=ppt/tags/tag4.xml><?xml version="1.0" encoding="utf-8"?>
<p:tagLst xmlns:p="http://schemas.openxmlformats.org/presentationml/2006/main">
  <p:tag name="TIMING" val="|1.4|1.2"/>
</p:tagLst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PowerPoint Presentation</dc:title>
  <dc:creator>Sam</dc:creator>
  <cp:lastModifiedBy>ravi</cp:lastModifiedBy>
  <dcterms:created xsi:type="dcterms:W3CDTF">2021-04-20T05:15:19Z</dcterms:created>
  <dcterms:modified xsi:type="dcterms:W3CDTF">2022-07-25T10:59:10Z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a42d934a64314268a282cee9da21f8a9</vt:lpwstr>
  </property>
</Properties>
</file>