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8" r:id="rId1"/>
  </p:sldMasterIdLst>
  <p:notesMasterIdLst>
    <p:notesMasterId r:id="rId19"/>
  </p:notesMasterIdLst>
  <p:sldIdLst>
    <p:sldId id="256" r:id="rId2"/>
    <p:sldId id="258" r:id="rId3"/>
    <p:sldId id="259" r:id="rId4"/>
    <p:sldId id="260" r:id="rId5"/>
    <p:sldId id="263" r:id="rId6"/>
    <p:sldId id="264" r:id="rId7"/>
    <p:sldId id="262" r:id="rId8"/>
    <p:sldId id="265" r:id="rId9"/>
    <p:sldId id="266" r:id="rId10"/>
    <p:sldId id="267" r:id="rId11"/>
    <p:sldId id="268" r:id="rId12"/>
    <p:sldId id="269" r:id="rId13"/>
    <p:sldId id="270" r:id="rId14"/>
    <p:sldId id="271" r:id="rId15"/>
    <p:sldId id="272"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rima Rawat" initials="MR" lastIdx="1" clrIdx="0">
    <p:extLst>
      <p:ext uri="{19B8F6BF-5375-455C-9EA6-DF929625EA0E}">
        <p15:presenceInfo xmlns:p15="http://schemas.microsoft.com/office/powerpoint/2012/main" userId="8714a400033bb3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6" d="100"/>
          <a:sy n="66" d="100"/>
        </p:scale>
        <p:origin x="6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ma Rawat" userId="8714a400033bb3ee" providerId="LiveId" clId="{473D7195-1381-47D6-91CF-17232FB5C48A}"/>
    <pc:docChg chg="undo custSel addSld delSld modSld">
      <pc:chgData name="Madhurima Rawat" userId="8714a400033bb3ee" providerId="LiveId" clId="{473D7195-1381-47D6-91CF-17232FB5C48A}" dt="2022-06-12T18:29:57.404" v="3080" actId="1076"/>
      <pc:docMkLst>
        <pc:docMk/>
      </pc:docMkLst>
      <pc:sldChg chg="modSp mod">
        <pc:chgData name="Madhurima Rawat" userId="8714a400033bb3ee" providerId="LiveId" clId="{473D7195-1381-47D6-91CF-17232FB5C48A}" dt="2022-06-12T18:29:57.404" v="3080" actId="1076"/>
        <pc:sldMkLst>
          <pc:docMk/>
          <pc:sldMk cId="179202065" sldId="256"/>
        </pc:sldMkLst>
        <pc:spChg chg="mod">
          <ac:chgData name="Madhurima Rawat" userId="8714a400033bb3ee" providerId="LiveId" clId="{473D7195-1381-47D6-91CF-17232FB5C48A}" dt="2022-06-12T18:29:57.404" v="3080" actId="1076"/>
          <ac:spMkLst>
            <pc:docMk/>
            <pc:sldMk cId="179202065" sldId="256"/>
            <ac:spMk id="2" creationId="{5C30C9FA-EF80-132C-BE79-856696C617F7}"/>
          </ac:spMkLst>
        </pc:spChg>
      </pc:sldChg>
      <pc:sldChg chg="addSp modSp del mod">
        <pc:chgData name="Madhurima Rawat" userId="8714a400033bb3ee" providerId="LiveId" clId="{473D7195-1381-47D6-91CF-17232FB5C48A}" dt="2022-06-12T15:00:07.871" v="221" actId="2696"/>
        <pc:sldMkLst>
          <pc:docMk/>
          <pc:sldMk cId="863647744" sldId="257"/>
        </pc:sldMkLst>
        <pc:spChg chg="mod">
          <ac:chgData name="Madhurima Rawat" userId="8714a400033bb3ee" providerId="LiveId" clId="{473D7195-1381-47D6-91CF-17232FB5C48A}" dt="2022-06-12T14:58:32.628" v="216" actId="20577"/>
          <ac:spMkLst>
            <pc:docMk/>
            <pc:sldMk cId="863647744" sldId="257"/>
            <ac:spMk id="3" creationId="{83A41D9B-2D5D-DFD2-4C15-C1D66293B74D}"/>
          </ac:spMkLst>
        </pc:spChg>
        <pc:graphicFrameChg chg="add mod">
          <ac:chgData name="Madhurima Rawat" userId="8714a400033bb3ee" providerId="LiveId" clId="{473D7195-1381-47D6-91CF-17232FB5C48A}" dt="2022-06-12T14:59:26.579" v="218" actId="12100"/>
          <ac:graphicFrameMkLst>
            <pc:docMk/>
            <pc:sldMk cId="863647744" sldId="257"/>
            <ac:graphicFrameMk id="4" creationId="{53F582D3-EB77-245C-8AB4-747C7DDB2B80}"/>
          </ac:graphicFrameMkLst>
        </pc:graphicFrameChg>
      </pc:sldChg>
      <pc:sldChg chg="addSp delSp modSp mod addCm delCm">
        <pc:chgData name="Madhurima Rawat" userId="8714a400033bb3ee" providerId="LiveId" clId="{473D7195-1381-47D6-91CF-17232FB5C48A}" dt="2022-06-12T16:55:42.989" v="1943" actId="20577"/>
        <pc:sldMkLst>
          <pc:docMk/>
          <pc:sldMk cId="2132529824" sldId="258"/>
        </pc:sldMkLst>
        <pc:spChg chg="mod">
          <ac:chgData name="Madhurima Rawat" userId="8714a400033bb3ee" providerId="LiveId" clId="{473D7195-1381-47D6-91CF-17232FB5C48A}" dt="2022-06-12T15:04:55.747" v="262" actId="20577"/>
          <ac:spMkLst>
            <pc:docMk/>
            <pc:sldMk cId="2132529824" sldId="258"/>
            <ac:spMk id="2" creationId="{3E2C7B9B-73A0-80A4-637B-BFABDBEB4FE9}"/>
          </ac:spMkLst>
        </pc:spChg>
        <pc:spChg chg="del">
          <ac:chgData name="Madhurima Rawat" userId="8714a400033bb3ee" providerId="LiveId" clId="{473D7195-1381-47D6-91CF-17232FB5C48A}" dt="2022-06-12T14:59:53.331" v="219"/>
          <ac:spMkLst>
            <pc:docMk/>
            <pc:sldMk cId="2132529824" sldId="258"/>
            <ac:spMk id="3" creationId="{F90474F4-21D0-D3F2-3953-D22047BE31C8}"/>
          </ac:spMkLst>
        </pc:spChg>
        <pc:spChg chg="add mod">
          <ac:chgData name="Madhurima Rawat" userId="8714a400033bb3ee" providerId="LiveId" clId="{473D7195-1381-47D6-91CF-17232FB5C48A}" dt="2022-06-12T16:55:42.989" v="1943" actId="20577"/>
          <ac:spMkLst>
            <pc:docMk/>
            <pc:sldMk cId="2132529824" sldId="258"/>
            <ac:spMk id="6" creationId="{26712716-6271-2A48-DB0A-15644035E8AD}"/>
          </ac:spMkLst>
        </pc:spChg>
        <pc:spChg chg="add mod">
          <ac:chgData name="Madhurima Rawat" userId="8714a400033bb3ee" providerId="LiveId" clId="{473D7195-1381-47D6-91CF-17232FB5C48A}" dt="2022-06-12T15:18:17.596" v="299" actId="20577"/>
          <ac:spMkLst>
            <pc:docMk/>
            <pc:sldMk cId="2132529824" sldId="258"/>
            <ac:spMk id="7" creationId="{295EFB76-8FB0-F6F2-5069-360CDEE70025}"/>
          </ac:spMkLst>
        </pc:spChg>
        <pc:spChg chg="add mod">
          <ac:chgData name="Madhurima Rawat" userId="8714a400033bb3ee" providerId="LiveId" clId="{473D7195-1381-47D6-91CF-17232FB5C48A}" dt="2022-06-12T15:19:33.433" v="383" actId="20577"/>
          <ac:spMkLst>
            <pc:docMk/>
            <pc:sldMk cId="2132529824" sldId="258"/>
            <ac:spMk id="8" creationId="{D8A32F2F-3F42-6F26-41AB-303F839FB71C}"/>
          </ac:spMkLst>
        </pc:spChg>
        <pc:spChg chg="add mod">
          <ac:chgData name="Madhurima Rawat" userId="8714a400033bb3ee" providerId="LiveId" clId="{473D7195-1381-47D6-91CF-17232FB5C48A}" dt="2022-06-12T15:22:36.469" v="495" actId="20577"/>
          <ac:spMkLst>
            <pc:docMk/>
            <pc:sldMk cId="2132529824" sldId="258"/>
            <ac:spMk id="9" creationId="{9AAFF326-083F-9DD6-7E8A-754F7CEB8637}"/>
          </ac:spMkLst>
        </pc:spChg>
        <pc:spChg chg="add mod">
          <ac:chgData name="Madhurima Rawat" userId="8714a400033bb3ee" providerId="LiveId" clId="{473D7195-1381-47D6-91CF-17232FB5C48A}" dt="2022-06-12T15:21:20.528" v="402" actId="1076"/>
          <ac:spMkLst>
            <pc:docMk/>
            <pc:sldMk cId="2132529824" sldId="258"/>
            <ac:spMk id="10" creationId="{3953CC5E-0790-3B71-A2BA-FA922BD45DD9}"/>
          </ac:spMkLst>
        </pc:spChg>
        <pc:spChg chg="add mod">
          <ac:chgData name="Madhurima Rawat" userId="8714a400033bb3ee" providerId="LiveId" clId="{473D7195-1381-47D6-91CF-17232FB5C48A}" dt="2022-06-12T15:21:24.565" v="403" actId="1076"/>
          <ac:spMkLst>
            <pc:docMk/>
            <pc:sldMk cId="2132529824" sldId="258"/>
            <ac:spMk id="11" creationId="{A5E08771-9785-D398-BE8B-071828DD7299}"/>
          </ac:spMkLst>
        </pc:spChg>
        <pc:graphicFrameChg chg="add del mod">
          <ac:chgData name="Madhurima Rawat" userId="8714a400033bb3ee" providerId="LiveId" clId="{473D7195-1381-47D6-91CF-17232FB5C48A}" dt="2022-06-12T15:04:33.023" v="224" actId="21"/>
          <ac:graphicFrameMkLst>
            <pc:docMk/>
            <pc:sldMk cId="2132529824" sldId="258"/>
            <ac:graphicFrameMk id="4" creationId="{053DD356-D7C3-E820-AFC7-1D6656E29F9A}"/>
          </ac:graphicFrameMkLst>
        </pc:graphicFrameChg>
      </pc:sldChg>
      <pc:sldChg chg="addSp modSp new mod">
        <pc:chgData name="Madhurima Rawat" userId="8714a400033bb3ee" providerId="LiveId" clId="{473D7195-1381-47D6-91CF-17232FB5C48A}" dt="2022-06-12T15:39:15.815" v="1306" actId="27636"/>
        <pc:sldMkLst>
          <pc:docMk/>
          <pc:sldMk cId="3452058327" sldId="259"/>
        </pc:sldMkLst>
        <pc:spChg chg="mod">
          <ac:chgData name="Madhurima Rawat" userId="8714a400033bb3ee" providerId="LiveId" clId="{473D7195-1381-47D6-91CF-17232FB5C48A}" dt="2022-06-12T15:23:40.695" v="621" actId="20577"/>
          <ac:spMkLst>
            <pc:docMk/>
            <pc:sldMk cId="3452058327" sldId="259"/>
            <ac:spMk id="2" creationId="{3CE7B2D2-17BD-DBAA-F00F-345048BD0471}"/>
          </ac:spMkLst>
        </pc:spChg>
        <pc:spChg chg="mod">
          <ac:chgData name="Madhurima Rawat" userId="8714a400033bb3ee" providerId="LiveId" clId="{473D7195-1381-47D6-91CF-17232FB5C48A}" dt="2022-06-12T15:39:15.815" v="1306" actId="27636"/>
          <ac:spMkLst>
            <pc:docMk/>
            <pc:sldMk cId="3452058327" sldId="259"/>
            <ac:spMk id="3" creationId="{381AD0A7-8087-ED4C-D4D7-653CB49A2A7E}"/>
          </ac:spMkLst>
        </pc:spChg>
        <pc:spChg chg="add mod">
          <ac:chgData name="Madhurima Rawat" userId="8714a400033bb3ee" providerId="LiveId" clId="{473D7195-1381-47D6-91CF-17232FB5C48A}" dt="2022-06-12T15:38:32.432" v="1287" actId="1076"/>
          <ac:spMkLst>
            <pc:docMk/>
            <pc:sldMk cId="3452058327" sldId="259"/>
            <ac:spMk id="4" creationId="{DD29B709-D880-6366-85EB-6EB608C95B7D}"/>
          </ac:spMkLst>
        </pc:spChg>
        <pc:spChg chg="add mod">
          <ac:chgData name="Madhurima Rawat" userId="8714a400033bb3ee" providerId="LiveId" clId="{473D7195-1381-47D6-91CF-17232FB5C48A}" dt="2022-06-12T15:38:35.222" v="1288" actId="1076"/>
          <ac:spMkLst>
            <pc:docMk/>
            <pc:sldMk cId="3452058327" sldId="259"/>
            <ac:spMk id="5" creationId="{2E6556A7-F075-F51D-37A0-D05EDFAECF95}"/>
          </ac:spMkLst>
        </pc:spChg>
      </pc:sldChg>
      <pc:sldChg chg="addSp modSp new mod">
        <pc:chgData name="Madhurima Rawat" userId="8714a400033bb3ee" providerId="LiveId" clId="{473D7195-1381-47D6-91CF-17232FB5C48A}" dt="2022-06-12T16:08:16.007" v="1756" actId="20577"/>
        <pc:sldMkLst>
          <pc:docMk/>
          <pc:sldMk cId="3396177877" sldId="260"/>
        </pc:sldMkLst>
        <pc:spChg chg="mod">
          <ac:chgData name="Madhurima Rawat" userId="8714a400033bb3ee" providerId="LiveId" clId="{473D7195-1381-47D6-91CF-17232FB5C48A}" dt="2022-06-12T15:51:10.503" v="1351" actId="20577"/>
          <ac:spMkLst>
            <pc:docMk/>
            <pc:sldMk cId="3396177877" sldId="260"/>
            <ac:spMk id="2" creationId="{DC69CE8A-6EC1-32D5-CA07-F87CB13643A7}"/>
          </ac:spMkLst>
        </pc:spChg>
        <pc:spChg chg="mod">
          <ac:chgData name="Madhurima Rawat" userId="8714a400033bb3ee" providerId="LiveId" clId="{473D7195-1381-47D6-91CF-17232FB5C48A}" dt="2022-06-12T16:08:16.007" v="1756" actId="20577"/>
          <ac:spMkLst>
            <pc:docMk/>
            <pc:sldMk cId="3396177877" sldId="260"/>
            <ac:spMk id="3" creationId="{45140407-9494-4C6F-5061-8E2F62C62554}"/>
          </ac:spMkLst>
        </pc:spChg>
        <pc:picChg chg="add mod modCrop">
          <ac:chgData name="Madhurima Rawat" userId="8714a400033bb3ee" providerId="LiveId" clId="{473D7195-1381-47D6-91CF-17232FB5C48A}" dt="2022-06-12T15:58:38.428" v="1438" actId="1076"/>
          <ac:picMkLst>
            <pc:docMk/>
            <pc:sldMk cId="3396177877" sldId="260"/>
            <ac:picMk id="5" creationId="{F9AEEB2F-4C7D-1410-3885-F4E311CB8040}"/>
          </ac:picMkLst>
        </pc:picChg>
      </pc:sldChg>
      <pc:sldChg chg="addSp delSp modSp new del mod">
        <pc:chgData name="Madhurima Rawat" userId="8714a400033bb3ee" providerId="LiveId" clId="{473D7195-1381-47D6-91CF-17232FB5C48A}" dt="2022-06-12T16:55:02.264" v="1941" actId="2696"/>
        <pc:sldMkLst>
          <pc:docMk/>
          <pc:sldMk cId="2204176834" sldId="261"/>
        </pc:sldMkLst>
        <pc:spChg chg="mod">
          <ac:chgData name="Madhurima Rawat" userId="8714a400033bb3ee" providerId="LiveId" clId="{473D7195-1381-47D6-91CF-17232FB5C48A}" dt="2022-06-12T16:39:00.656" v="1814" actId="20577"/>
          <ac:spMkLst>
            <pc:docMk/>
            <pc:sldMk cId="2204176834" sldId="261"/>
            <ac:spMk id="2" creationId="{A4CC4316-D1B0-D9C0-58AA-A0DC397A4E7A}"/>
          </ac:spMkLst>
        </pc:spChg>
        <pc:spChg chg="del mod">
          <ac:chgData name="Madhurima Rawat" userId="8714a400033bb3ee" providerId="LiveId" clId="{473D7195-1381-47D6-91CF-17232FB5C48A}" dt="2022-06-12T16:44:52.576" v="1860" actId="21"/>
          <ac:spMkLst>
            <pc:docMk/>
            <pc:sldMk cId="2204176834" sldId="261"/>
            <ac:spMk id="3" creationId="{2A3FBAE4-E87B-190A-DAB7-A173B5BB9DC9}"/>
          </ac:spMkLst>
        </pc:spChg>
        <pc:spChg chg="add del mod">
          <ac:chgData name="Madhurima Rawat" userId="8714a400033bb3ee" providerId="LiveId" clId="{473D7195-1381-47D6-91CF-17232FB5C48A}" dt="2022-06-12T16:45:00.868" v="1861" actId="931"/>
          <ac:spMkLst>
            <pc:docMk/>
            <pc:sldMk cId="2204176834" sldId="261"/>
            <ac:spMk id="7" creationId="{B6094F04-EB68-CF8E-2FF9-42A4984CF438}"/>
          </ac:spMkLst>
        </pc:spChg>
        <pc:picChg chg="add del mod">
          <ac:chgData name="Madhurima Rawat" userId="8714a400033bb3ee" providerId="LiveId" clId="{473D7195-1381-47D6-91CF-17232FB5C48A}" dt="2022-06-12T16:44:52.576" v="1860" actId="21"/>
          <ac:picMkLst>
            <pc:docMk/>
            <pc:sldMk cId="2204176834" sldId="261"/>
            <ac:picMk id="5" creationId="{9CDC7B7F-A7FE-7141-2BE5-5221C5728782}"/>
          </ac:picMkLst>
        </pc:picChg>
        <pc:picChg chg="add mod modCrop">
          <ac:chgData name="Madhurima Rawat" userId="8714a400033bb3ee" providerId="LiveId" clId="{473D7195-1381-47D6-91CF-17232FB5C48A}" dt="2022-06-12T16:46:04.539" v="1874" actId="1076"/>
          <ac:picMkLst>
            <pc:docMk/>
            <pc:sldMk cId="2204176834" sldId="261"/>
            <ac:picMk id="9" creationId="{126DBEF9-3FF6-297F-A798-8B9E4BEF3984}"/>
          </ac:picMkLst>
        </pc:picChg>
        <pc:picChg chg="add mod">
          <ac:chgData name="Madhurima Rawat" userId="8714a400033bb3ee" providerId="LiveId" clId="{473D7195-1381-47D6-91CF-17232FB5C48A}" dt="2022-06-12T16:46:00.604" v="1872" actId="1076"/>
          <ac:picMkLst>
            <pc:docMk/>
            <pc:sldMk cId="2204176834" sldId="261"/>
            <ac:picMk id="11" creationId="{0C1CBA56-F4CB-5E70-D4EF-BF30F71E6983}"/>
          </ac:picMkLst>
        </pc:picChg>
        <pc:picChg chg="add mod">
          <ac:chgData name="Madhurima Rawat" userId="8714a400033bb3ee" providerId="LiveId" clId="{473D7195-1381-47D6-91CF-17232FB5C48A}" dt="2022-06-12T16:46:02.033" v="1873" actId="1076"/>
          <ac:picMkLst>
            <pc:docMk/>
            <pc:sldMk cId="2204176834" sldId="261"/>
            <ac:picMk id="13" creationId="{143B9C78-A320-5D90-6BE1-EAFFE9F5D0C2}"/>
          </ac:picMkLst>
        </pc:picChg>
      </pc:sldChg>
      <pc:sldChg chg="addSp modSp new mod">
        <pc:chgData name="Madhurima Rawat" userId="8714a400033bb3ee" providerId="LiveId" clId="{473D7195-1381-47D6-91CF-17232FB5C48A}" dt="2022-06-12T16:54:54.940" v="1940" actId="1076"/>
        <pc:sldMkLst>
          <pc:docMk/>
          <pc:sldMk cId="2429291219" sldId="262"/>
        </pc:sldMkLst>
        <pc:spChg chg="mod">
          <ac:chgData name="Madhurima Rawat" userId="8714a400033bb3ee" providerId="LiveId" clId="{473D7195-1381-47D6-91CF-17232FB5C48A}" dt="2022-06-12T16:54:50.288" v="1939" actId="1076"/>
          <ac:spMkLst>
            <pc:docMk/>
            <pc:sldMk cId="2429291219" sldId="262"/>
            <ac:spMk id="2" creationId="{094D1712-5515-DB10-DB50-2FC290828C04}"/>
          </ac:spMkLst>
        </pc:spChg>
        <pc:spChg chg="mod">
          <ac:chgData name="Madhurima Rawat" userId="8714a400033bb3ee" providerId="LiveId" clId="{473D7195-1381-47D6-91CF-17232FB5C48A}" dt="2022-06-12T16:54:42.945" v="1938" actId="5793"/>
          <ac:spMkLst>
            <pc:docMk/>
            <pc:sldMk cId="2429291219" sldId="262"/>
            <ac:spMk id="3" creationId="{0E0A4450-D67C-38F0-7777-169704243302}"/>
          </ac:spMkLst>
        </pc:spChg>
        <pc:picChg chg="add mod">
          <ac:chgData name="Madhurima Rawat" userId="8714a400033bb3ee" providerId="LiveId" clId="{473D7195-1381-47D6-91CF-17232FB5C48A}" dt="2022-06-12T16:54:54.940" v="1940" actId="1076"/>
          <ac:picMkLst>
            <pc:docMk/>
            <pc:sldMk cId="2429291219" sldId="262"/>
            <ac:picMk id="4" creationId="{643FE1DC-D3BB-18DC-D032-5F62FE6B7ACB}"/>
          </ac:picMkLst>
        </pc:picChg>
      </pc:sldChg>
      <pc:sldChg chg="addSp modSp new mod">
        <pc:chgData name="Madhurima Rawat" userId="8714a400033bb3ee" providerId="LiveId" clId="{473D7195-1381-47D6-91CF-17232FB5C48A}" dt="2022-06-12T16:52:00.999" v="1909" actId="1076"/>
        <pc:sldMkLst>
          <pc:docMk/>
          <pc:sldMk cId="1254323304" sldId="263"/>
        </pc:sldMkLst>
        <pc:spChg chg="mod">
          <ac:chgData name="Madhurima Rawat" userId="8714a400033bb3ee" providerId="LiveId" clId="{473D7195-1381-47D6-91CF-17232FB5C48A}" dt="2022-06-12T16:51:04.482" v="1901"/>
          <ac:spMkLst>
            <pc:docMk/>
            <pc:sldMk cId="1254323304" sldId="263"/>
            <ac:spMk id="2" creationId="{9796C8B4-B6FF-A783-DC00-01B421A61D08}"/>
          </ac:spMkLst>
        </pc:spChg>
        <pc:spChg chg="mod">
          <ac:chgData name="Madhurima Rawat" userId="8714a400033bb3ee" providerId="LiveId" clId="{473D7195-1381-47D6-91CF-17232FB5C48A}" dt="2022-06-12T16:52:00.999" v="1909" actId="1076"/>
          <ac:spMkLst>
            <pc:docMk/>
            <pc:sldMk cId="1254323304" sldId="263"/>
            <ac:spMk id="3" creationId="{EB751C53-4DFB-31CB-F028-B70350D4E539}"/>
          </ac:spMkLst>
        </pc:spChg>
        <pc:picChg chg="add mod">
          <ac:chgData name="Madhurima Rawat" userId="8714a400033bb3ee" providerId="LiveId" clId="{473D7195-1381-47D6-91CF-17232FB5C48A}" dt="2022-06-12T16:51:49.721" v="1908" actId="1076"/>
          <ac:picMkLst>
            <pc:docMk/>
            <pc:sldMk cId="1254323304" sldId="263"/>
            <ac:picMk id="4" creationId="{64BA9505-3C96-FAE9-A581-118B74390EBC}"/>
          </ac:picMkLst>
        </pc:picChg>
      </pc:sldChg>
      <pc:sldChg chg="addSp modSp new mod">
        <pc:chgData name="Madhurima Rawat" userId="8714a400033bb3ee" providerId="LiveId" clId="{473D7195-1381-47D6-91CF-17232FB5C48A}" dt="2022-06-12T16:53:38.627" v="1926" actId="1076"/>
        <pc:sldMkLst>
          <pc:docMk/>
          <pc:sldMk cId="515331641" sldId="264"/>
        </pc:sldMkLst>
        <pc:spChg chg="mod">
          <ac:chgData name="Madhurima Rawat" userId="8714a400033bb3ee" providerId="LiveId" clId="{473D7195-1381-47D6-91CF-17232FB5C48A}" dt="2022-06-12T16:53:06.962" v="1916"/>
          <ac:spMkLst>
            <pc:docMk/>
            <pc:sldMk cId="515331641" sldId="264"/>
            <ac:spMk id="2" creationId="{AB2EE3A2-3908-9B11-CC16-D80E822BFCDA}"/>
          </ac:spMkLst>
        </pc:spChg>
        <pc:spChg chg="mod">
          <ac:chgData name="Madhurima Rawat" userId="8714a400033bb3ee" providerId="LiveId" clId="{473D7195-1381-47D6-91CF-17232FB5C48A}" dt="2022-06-12T16:53:36.131" v="1925" actId="1076"/>
          <ac:spMkLst>
            <pc:docMk/>
            <pc:sldMk cId="515331641" sldId="264"/>
            <ac:spMk id="3" creationId="{1D9D9F3C-F4D2-81FB-45EC-352571EDB373}"/>
          </ac:spMkLst>
        </pc:spChg>
        <pc:picChg chg="add mod">
          <ac:chgData name="Madhurima Rawat" userId="8714a400033bb3ee" providerId="LiveId" clId="{473D7195-1381-47D6-91CF-17232FB5C48A}" dt="2022-06-12T16:53:38.627" v="1926" actId="1076"/>
          <ac:picMkLst>
            <pc:docMk/>
            <pc:sldMk cId="515331641" sldId="264"/>
            <ac:picMk id="4" creationId="{AA9F2F4F-5919-6F45-5932-06EA08BFB2EA}"/>
          </ac:picMkLst>
        </pc:picChg>
      </pc:sldChg>
      <pc:sldChg chg="addSp delSp modSp new mod">
        <pc:chgData name="Madhurima Rawat" userId="8714a400033bb3ee" providerId="LiveId" clId="{473D7195-1381-47D6-91CF-17232FB5C48A}" dt="2022-06-12T17:12:16.770" v="2047" actId="20577"/>
        <pc:sldMkLst>
          <pc:docMk/>
          <pc:sldMk cId="1725606841" sldId="265"/>
        </pc:sldMkLst>
        <pc:spChg chg="mod">
          <ac:chgData name="Madhurima Rawat" userId="8714a400033bb3ee" providerId="LiveId" clId="{473D7195-1381-47D6-91CF-17232FB5C48A}" dt="2022-06-12T17:05:44.476" v="1972" actId="20577"/>
          <ac:spMkLst>
            <pc:docMk/>
            <pc:sldMk cId="1725606841" sldId="265"/>
            <ac:spMk id="2" creationId="{9969FE40-7E07-ED07-2FD9-E6909595BC1B}"/>
          </ac:spMkLst>
        </pc:spChg>
        <pc:spChg chg="del">
          <ac:chgData name="Madhurima Rawat" userId="8714a400033bb3ee" providerId="LiveId" clId="{473D7195-1381-47D6-91CF-17232FB5C48A}" dt="2022-06-12T17:07:26.093" v="1973"/>
          <ac:spMkLst>
            <pc:docMk/>
            <pc:sldMk cId="1725606841" sldId="265"/>
            <ac:spMk id="3" creationId="{90F8A505-1D64-563D-246F-41587BEB3BFC}"/>
          </ac:spMkLst>
        </pc:spChg>
        <pc:spChg chg="add mod">
          <ac:chgData name="Madhurima Rawat" userId="8714a400033bb3ee" providerId="LiveId" clId="{473D7195-1381-47D6-91CF-17232FB5C48A}" dt="2022-06-12T17:12:16.770" v="2047" actId="20577"/>
          <ac:spMkLst>
            <pc:docMk/>
            <pc:sldMk cId="1725606841" sldId="265"/>
            <ac:spMk id="4" creationId="{F563103C-3471-4113-3036-917507FBBE01}"/>
          </ac:spMkLst>
        </pc:spChg>
      </pc:sldChg>
      <pc:sldChg chg="addSp modSp new mod">
        <pc:chgData name="Madhurima Rawat" userId="8714a400033bb3ee" providerId="LiveId" clId="{473D7195-1381-47D6-91CF-17232FB5C48A}" dt="2022-06-12T17:11:50.954" v="2015" actId="1076"/>
        <pc:sldMkLst>
          <pc:docMk/>
          <pc:sldMk cId="226372800" sldId="266"/>
        </pc:sldMkLst>
        <pc:spChg chg="mod">
          <ac:chgData name="Madhurima Rawat" userId="8714a400033bb3ee" providerId="LiveId" clId="{473D7195-1381-47D6-91CF-17232FB5C48A}" dt="2022-06-12T17:11:47.954" v="2014" actId="1076"/>
          <ac:spMkLst>
            <pc:docMk/>
            <pc:sldMk cId="226372800" sldId="266"/>
            <ac:spMk id="2" creationId="{23FE9857-3DDD-C14C-A643-E415CD7DDE67}"/>
          </ac:spMkLst>
        </pc:spChg>
        <pc:spChg chg="mod">
          <ac:chgData name="Madhurima Rawat" userId="8714a400033bb3ee" providerId="LiveId" clId="{473D7195-1381-47D6-91CF-17232FB5C48A}" dt="2022-06-12T17:11:44.239" v="2013" actId="1076"/>
          <ac:spMkLst>
            <pc:docMk/>
            <pc:sldMk cId="226372800" sldId="266"/>
            <ac:spMk id="3" creationId="{172CBB1D-A455-9607-58D1-0E7BF9C81993}"/>
          </ac:spMkLst>
        </pc:spChg>
        <pc:picChg chg="add mod">
          <ac:chgData name="Madhurima Rawat" userId="8714a400033bb3ee" providerId="LiveId" clId="{473D7195-1381-47D6-91CF-17232FB5C48A}" dt="2022-06-12T17:11:50.954" v="2015" actId="1076"/>
          <ac:picMkLst>
            <pc:docMk/>
            <pc:sldMk cId="226372800" sldId="266"/>
            <ac:picMk id="5" creationId="{21DE8BFA-8B4F-3E91-7907-533194EC74BC}"/>
          </ac:picMkLst>
        </pc:picChg>
      </pc:sldChg>
      <pc:sldChg chg="addSp delSp modSp new mod">
        <pc:chgData name="Madhurima Rawat" userId="8714a400033bb3ee" providerId="LiveId" clId="{473D7195-1381-47D6-91CF-17232FB5C48A}" dt="2022-06-12T17:20:31.754" v="2104" actId="1076"/>
        <pc:sldMkLst>
          <pc:docMk/>
          <pc:sldMk cId="1002936127" sldId="267"/>
        </pc:sldMkLst>
        <pc:spChg chg="mod">
          <ac:chgData name="Madhurima Rawat" userId="8714a400033bb3ee" providerId="LiveId" clId="{473D7195-1381-47D6-91CF-17232FB5C48A}" dt="2022-06-12T17:19:56.431" v="2099" actId="20577"/>
          <ac:spMkLst>
            <pc:docMk/>
            <pc:sldMk cId="1002936127" sldId="267"/>
            <ac:spMk id="2" creationId="{B859CD3F-E0DE-919F-6E9D-F2999FEB6A24}"/>
          </ac:spMkLst>
        </pc:spChg>
        <pc:spChg chg="del">
          <ac:chgData name="Madhurima Rawat" userId="8714a400033bb3ee" providerId="LiveId" clId="{473D7195-1381-47D6-91CF-17232FB5C48A}" dt="2022-06-12T17:18:35.968" v="2049"/>
          <ac:spMkLst>
            <pc:docMk/>
            <pc:sldMk cId="1002936127" sldId="267"/>
            <ac:spMk id="3" creationId="{6F27D8D1-6DE1-103B-E044-E9EA6D90FA76}"/>
          </ac:spMkLst>
        </pc:spChg>
        <pc:spChg chg="add mod">
          <ac:chgData name="Madhurima Rawat" userId="8714a400033bb3ee" providerId="LiveId" clId="{473D7195-1381-47D6-91CF-17232FB5C48A}" dt="2022-06-12T17:20:31.754" v="2104" actId="1076"/>
          <ac:spMkLst>
            <pc:docMk/>
            <pc:sldMk cId="1002936127" sldId="267"/>
            <ac:spMk id="4" creationId="{95EB5CA0-384B-0612-98BB-B8E4551C423A}"/>
          </ac:spMkLst>
        </pc:spChg>
      </pc:sldChg>
      <pc:sldChg chg="addSp delSp modSp new mod setBg">
        <pc:chgData name="Madhurima Rawat" userId="8714a400033bb3ee" providerId="LiveId" clId="{473D7195-1381-47D6-91CF-17232FB5C48A}" dt="2022-06-12T17:29:04.374" v="2176" actId="1076"/>
        <pc:sldMkLst>
          <pc:docMk/>
          <pc:sldMk cId="1744803508" sldId="268"/>
        </pc:sldMkLst>
        <pc:spChg chg="mod">
          <ac:chgData name="Madhurima Rawat" userId="8714a400033bb3ee" providerId="LiveId" clId="{473D7195-1381-47D6-91CF-17232FB5C48A}" dt="2022-06-12T17:23:12.167" v="2122" actId="20577"/>
          <ac:spMkLst>
            <pc:docMk/>
            <pc:sldMk cId="1744803508" sldId="268"/>
            <ac:spMk id="2" creationId="{1052C33D-F143-F4CB-D678-35556732178C}"/>
          </ac:spMkLst>
        </pc:spChg>
        <pc:spChg chg="del">
          <ac:chgData name="Madhurima Rawat" userId="8714a400033bb3ee" providerId="LiveId" clId="{473D7195-1381-47D6-91CF-17232FB5C48A}" dt="2022-06-12T17:23:18.129" v="2123"/>
          <ac:spMkLst>
            <pc:docMk/>
            <pc:sldMk cId="1744803508" sldId="268"/>
            <ac:spMk id="3" creationId="{B3674B38-1363-97FD-8472-014EBE2F37B1}"/>
          </ac:spMkLst>
        </pc:spChg>
        <pc:spChg chg="add mod">
          <ac:chgData name="Madhurima Rawat" userId="8714a400033bb3ee" providerId="LiveId" clId="{473D7195-1381-47D6-91CF-17232FB5C48A}" dt="2022-06-12T17:29:04.374" v="2176" actId="1076"/>
          <ac:spMkLst>
            <pc:docMk/>
            <pc:sldMk cId="1744803508" sldId="268"/>
            <ac:spMk id="4" creationId="{B2AA90B7-1D5F-A6B9-9DFB-05172DC87CCF}"/>
          </ac:spMkLst>
        </pc:spChg>
      </pc:sldChg>
      <pc:sldChg chg="modSp new mod">
        <pc:chgData name="Madhurima Rawat" userId="8714a400033bb3ee" providerId="LiveId" clId="{473D7195-1381-47D6-91CF-17232FB5C48A}" dt="2022-06-12T17:42:41.258" v="2199" actId="403"/>
        <pc:sldMkLst>
          <pc:docMk/>
          <pc:sldMk cId="2661340859" sldId="269"/>
        </pc:sldMkLst>
        <pc:spChg chg="mod">
          <ac:chgData name="Madhurima Rawat" userId="8714a400033bb3ee" providerId="LiveId" clId="{473D7195-1381-47D6-91CF-17232FB5C48A}" dt="2022-06-12T17:34:58.258" v="2185" actId="20577"/>
          <ac:spMkLst>
            <pc:docMk/>
            <pc:sldMk cId="2661340859" sldId="269"/>
            <ac:spMk id="2" creationId="{C72458B2-0C65-181F-A437-FA0B6C69BDEE}"/>
          </ac:spMkLst>
        </pc:spChg>
        <pc:spChg chg="mod">
          <ac:chgData name="Madhurima Rawat" userId="8714a400033bb3ee" providerId="LiveId" clId="{473D7195-1381-47D6-91CF-17232FB5C48A}" dt="2022-06-12T17:42:41.258" v="2199" actId="403"/>
          <ac:spMkLst>
            <pc:docMk/>
            <pc:sldMk cId="2661340859" sldId="269"/>
            <ac:spMk id="3" creationId="{DFAEB030-CEC8-A182-BA9E-55E6CBF0F8AF}"/>
          </ac:spMkLst>
        </pc:spChg>
      </pc:sldChg>
      <pc:sldChg chg="modSp new mod">
        <pc:chgData name="Madhurima Rawat" userId="8714a400033bb3ee" providerId="LiveId" clId="{473D7195-1381-47D6-91CF-17232FB5C48A}" dt="2022-06-12T18:29:32.417" v="3078" actId="403"/>
        <pc:sldMkLst>
          <pc:docMk/>
          <pc:sldMk cId="2899192218" sldId="270"/>
        </pc:sldMkLst>
        <pc:spChg chg="mod">
          <ac:chgData name="Madhurima Rawat" userId="8714a400033bb3ee" providerId="LiveId" clId="{473D7195-1381-47D6-91CF-17232FB5C48A}" dt="2022-06-12T17:44:00.253" v="2211" actId="20577"/>
          <ac:spMkLst>
            <pc:docMk/>
            <pc:sldMk cId="2899192218" sldId="270"/>
            <ac:spMk id="2" creationId="{8EA04638-665D-23B8-B136-DD57B782974C}"/>
          </ac:spMkLst>
        </pc:spChg>
        <pc:spChg chg="mod">
          <ac:chgData name="Madhurima Rawat" userId="8714a400033bb3ee" providerId="LiveId" clId="{473D7195-1381-47D6-91CF-17232FB5C48A}" dt="2022-06-12T17:47:56.455" v="2315" actId="20577"/>
          <ac:spMkLst>
            <pc:docMk/>
            <pc:sldMk cId="2899192218" sldId="270"/>
            <ac:spMk id="3" creationId="{B59B4777-8C89-D112-5F29-6F5E747D0D56}"/>
          </ac:spMkLst>
        </pc:spChg>
        <pc:spChg chg="mod">
          <ac:chgData name="Madhurima Rawat" userId="8714a400033bb3ee" providerId="LiveId" clId="{473D7195-1381-47D6-91CF-17232FB5C48A}" dt="2022-06-12T18:29:32.417" v="3078" actId="403"/>
          <ac:spMkLst>
            <pc:docMk/>
            <pc:sldMk cId="2899192218" sldId="270"/>
            <ac:spMk id="4" creationId="{C1FDEA9E-1E00-BC0A-9910-A8E3ABF0E27F}"/>
          </ac:spMkLst>
        </pc:spChg>
      </pc:sldChg>
      <pc:sldChg chg="addSp modSp new mod">
        <pc:chgData name="Madhurima Rawat" userId="8714a400033bb3ee" providerId="LiveId" clId="{473D7195-1381-47D6-91CF-17232FB5C48A}" dt="2022-06-12T18:04:36.416" v="2456" actId="1076"/>
        <pc:sldMkLst>
          <pc:docMk/>
          <pc:sldMk cId="999737688" sldId="271"/>
        </pc:sldMkLst>
        <pc:spChg chg="mod">
          <ac:chgData name="Madhurima Rawat" userId="8714a400033bb3ee" providerId="LiveId" clId="{473D7195-1381-47D6-91CF-17232FB5C48A}" dt="2022-06-12T18:02:39.165" v="2397" actId="1076"/>
          <ac:spMkLst>
            <pc:docMk/>
            <pc:sldMk cId="999737688" sldId="271"/>
            <ac:spMk id="2" creationId="{5C63481D-1A0B-050A-6F44-09EAE6F67089}"/>
          </ac:spMkLst>
        </pc:spChg>
        <pc:spChg chg="mod">
          <ac:chgData name="Madhurima Rawat" userId="8714a400033bb3ee" providerId="LiveId" clId="{473D7195-1381-47D6-91CF-17232FB5C48A}" dt="2022-06-12T18:02:51.286" v="2399" actId="403"/>
          <ac:spMkLst>
            <pc:docMk/>
            <pc:sldMk cId="999737688" sldId="271"/>
            <ac:spMk id="3" creationId="{D72EFE5D-BA5E-1C1C-5FA4-F1DF4DC21EB1}"/>
          </ac:spMkLst>
        </pc:spChg>
        <pc:picChg chg="add mod modCrop">
          <ac:chgData name="Madhurima Rawat" userId="8714a400033bb3ee" providerId="LiveId" clId="{473D7195-1381-47D6-91CF-17232FB5C48A}" dt="2022-06-12T18:04:15.472" v="2453" actId="1076"/>
          <ac:picMkLst>
            <pc:docMk/>
            <pc:sldMk cId="999737688" sldId="271"/>
            <ac:picMk id="5" creationId="{14D89117-69E8-853E-9FAF-89A46614D865}"/>
          </ac:picMkLst>
        </pc:picChg>
        <pc:picChg chg="add mod modCrop">
          <ac:chgData name="Madhurima Rawat" userId="8714a400033bb3ee" providerId="LiveId" clId="{473D7195-1381-47D6-91CF-17232FB5C48A}" dt="2022-06-12T18:04:36.416" v="2456" actId="1076"/>
          <ac:picMkLst>
            <pc:docMk/>
            <pc:sldMk cId="999737688" sldId="271"/>
            <ac:picMk id="7" creationId="{722F8078-A606-076C-461A-4ACA419A7539}"/>
          </ac:picMkLst>
        </pc:picChg>
      </pc:sldChg>
      <pc:sldChg chg="addSp delSp modSp new mod">
        <pc:chgData name="Madhurima Rawat" userId="8714a400033bb3ee" providerId="LiveId" clId="{473D7195-1381-47D6-91CF-17232FB5C48A}" dt="2022-06-12T18:28:58.059" v="3073" actId="403"/>
        <pc:sldMkLst>
          <pc:docMk/>
          <pc:sldMk cId="1146849202" sldId="272"/>
        </pc:sldMkLst>
        <pc:spChg chg="mod">
          <ac:chgData name="Madhurima Rawat" userId="8714a400033bb3ee" providerId="LiveId" clId="{473D7195-1381-47D6-91CF-17232FB5C48A}" dt="2022-06-12T18:04:50.023" v="2468" actId="20577"/>
          <ac:spMkLst>
            <pc:docMk/>
            <pc:sldMk cId="1146849202" sldId="272"/>
            <ac:spMk id="2" creationId="{7A32D2B5-13FC-5557-19A0-2BF4D3562D46}"/>
          </ac:spMkLst>
        </pc:spChg>
        <pc:spChg chg="mod">
          <ac:chgData name="Madhurima Rawat" userId="8714a400033bb3ee" providerId="LiveId" clId="{473D7195-1381-47D6-91CF-17232FB5C48A}" dt="2022-06-12T18:28:58.059" v="3073" actId="403"/>
          <ac:spMkLst>
            <pc:docMk/>
            <pc:sldMk cId="1146849202" sldId="272"/>
            <ac:spMk id="3" creationId="{C8CCC8AA-7F40-F72E-F5D9-AC2387F9103B}"/>
          </ac:spMkLst>
        </pc:spChg>
        <pc:spChg chg="del">
          <ac:chgData name="Madhurima Rawat" userId="8714a400033bb3ee" providerId="LiveId" clId="{473D7195-1381-47D6-91CF-17232FB5C48A}" dt="2022-06-12T18:03:17.996" v="2403"/>
          <ac:spMkLst>
            <pc:docMk/>
            <pc:sldMk cId="1146849202" sldId="272"/>
            <ac:spMk id="3" creationId="{D8390CD7-0D37-9FE4-C174-EDEE200339C6}"/>
          </ac:spMkLst>
        </pc:spChg>
        <pc:spChg chg="add del mod">
          <ac:chgData name="Madhurima Rawat" userId="8714a400033bb3ee" providerId="LiveId" clId="{473D7195-1381-47D6-91CF-17232FB5C48A}" dt="2022-06-12T18:05:00.256" v="2470" actId="931"/>
          <ac:spMkLst>
            <pc:docMk/>
            <pc:sldMk cId="1146849202" sldId="272"/>
            <ac:spMk id="6" creationId="{E4A5506C-DFD2-8B53-AF53-714DA1E4242D}"/>
          </ac:spMkLst>
        </pc:spChg>
        <pc:spChg chg="add del mod">
          <ac:chgData name="Madhurima Rawat" userId="8714a400033bb3ee" providerId="LiveId" clId="{473D7195-1381-47D6-91CF-17232FB5C48A}" dt="2022-06-12T18:10:13.590" v="2501"/>
          <ac:spMkLst>
            <pc:docMk/>
            <pc:sldMk cId="1146849202" sldId="272"/>
            <ac:spMk id="13" creationId="{A387FA45-9B56-E961-A5E4-8196C0E1A4A8}"/>
          </ac:spMkLst>
        </pc:spChg>
        <pc:picChg chg="add del mod">
          <ac:chgData name="Madhurima Rawat" userId="8714a400033bb3ee" providerId="LiveId" clId="{473D7195-1381-47D6-91CF-17232FB5C48A}" dt="2022-06-12T18:04:53.889" v="2469" actId="21"/>
          <ac:picMkLst>
            <pc:docMk/>
            <pc:sldMk cId="1146849202" sldId="272"/>
            <ac:picMk id="4" creationId="{FC33802A-5BF4-51D5-0456-B58DCC67F379}"/>
          </ac:picMkLst>
        </pc:picChg>
        <pc:picChg chg="add mod modCrop">
          <ac:chgData name="Madhurima Rawat" userId="8714a400033bb3ee" providerId="LiveId" clId="{473D7195-1381-47D6-91CF-17232FB5C48A}" dt="2022-06-12T18:07:29.274" v="2494" actId="1076"/>
          <ac:picMkLst>
            <pc:docMk/>
            <pc:sldMk cId="1146849202" sldId="272"/>
            <ac:picMk id="8" creationId="{E03B7320-504B-999F-1B2B-4924A71B1D17}"/>
          </ac:picMkLst>
        </pc:picChg>
        <pc:picChg chg="add mod modCrop">
          <ac:chgData name="Madhurima Rawat" userId="8714a400033bb3ee" providerId="LiveId" clId="{473D7195-1381-47D6-91CF-17232FB5C48A}" dt="2022-06-12T18:06:59.559" v="2489" actId="1076"/>
          <ac:picMkLst>
            <pc:docMk/>
            <pc:sldMk cId="1146849202" sldId="272"/>
            <ac:picMk id="10" creationId="{6E678350-A7B2-CB1A-D98F-568BF9A30631}"/>
          </ac:picMkLst>
        </pc:picChg>
        <pc:inkChg chg="add">
          <ac:chgData name="Madhurima Rawat" userId="8714a400033bb3ee" providerId="LiveId" clId="{473D7195-1381-47D6-91CF-17232FB5C48A}" dt="2022-06-12T18:09:47.017" v="2495" actId="9405"/>
          <ac:inkMkLst>
            <pc:docMk/>
            <pc:sldMk cId="1146849202" sldId="272"/>
            <ac:inkMk id="11" creationId="{4F692A52-243F-26A6-EFB6-001BB93D82F4}"/>
          </ac:inkMkLst>
        </pc:inkChg>
        <pc:inkChg chg="add">
          <ac:chgData name="Madhurima Rawat" userId="8714a400033bb3ee" providerId="LiveId" clId="{473D7195-1381-47D6-91CF-17232FB5C48A}" dt="2022-06-12T18:09:52.685" v="2496" actId="9405"/>
          <ac:inkMkLst>
            <pc:docMk/>
            <pc:sldMk cId="1146849202" sldId="272"/>
            <ac:inkMk id="12" creationId="{6524F469-9AF3-E58D-9F56-B63FFB37B4D5}"/>
          </ac:inkMkLst>
        </pc:inkChg>
      </pc:sldChg>
      <pc:sldChg chg="addSp delSp modSp new add del mod">
        <pc:chgData name="Madhurima Rawat" userId="8714a400033bb3ee" providerId="LiveId" clId="{473D7195-1381-47D6-91CF-17232FB5C48A}" dt="2022-06-12T18:22:03.452" v="2830" actId="2696"/>
        <pc:sldMkLst>
          <pc:docMk/>
          <pc:sldMk cId="1862303135" sldId="273"/>
        </pc:sldMkLst>
        <pc:spChg chg="mod">
          <ac:chgData name="Madhurima Rawat" userId="8714a400033bb3ee" providerId="LiveId" clId="{473D7195-1381-47D6-91CF-17232FB5C48A}" dt="2022-06-12T18:17:27.785" v="2564" actId="1076"/>
          <ac:spMkLst>
            <pc:docMk/>
            <pc:sldMk cId="1862303135" sldId="273"/>
            <ac:spMk id="2" creationId="{068B8ACE-9B4B-AA40-D0A1-FBB21C829374}"/>
          </ac:spMkLst>
        </pc:spChg>
        <pc:spChg chg="del">
          <ac:chgData name="Madhurima Rawat" userId="8714a400033bb3ee" providerId="LiveId" clId="{473D7195-1381-47D6-91CF-17232FB5C48A}" dt="2022-06-12T18:14:51.272" v="2552" actId="931"/>
          <ac:spMkLst>
            <pc:docMk/>
            <pc:sldMk cId="1862303135" sldId="273"/>
            <ac:spMk id="3" creationId="{029B9CF8-E69A-1DAB-B685-42FAB5B28962}"/>
          </ac:spMkLst>
        </pc:spChg>
        <pc:grpChg chg="mod">
          <ac:chgData name="Madhurima Rawat" userId="8714a400033bb3ee" providerId="LiveId" clId="{473D7195-1381-47D6-91CF-17232FB5C48A}" dt="2022-06-12T18:12:16.918" v="2510"/>
          <ac:grpSpMkLst>
            <pc:docMk/>
            <pc:sldMk cId="1862303135" sldId="273"/>
            <ac:grpSpMk id="11" creationId="{7502E620-53AA-FF20-E031-91624D474670}"/>
          </ac:grpSpMkLst>
        </pc:grpChg>
        <pc:grpChg chg="mod">
          <ac:chgData name="Madhurima Rawat" userId="8714a400033bb3ee" providerId="LiveId" clId="{473D7195-1381-47D6-91CF-17232FB5C48A}" dt="2022-06-12T18:12:18.707" v="2513"/>
          <ac:grpSpMkLst>
            <pc:docMk/>
            <pc:sldMk cId="1862303135" sldId="273"/>
            <ac:grpSpMk id="14" creationId="{339E7FEE-484C-69CC-C517-285867679962}"/>
          </ac:grpSpMkLst>
        </pc:grpChg>
        <pc:grpChg chg="mod">
          <ac:chgData name="Madhurima Rawat" userId="8714a400033bb3ee" providerId="LiveId" clId="{473D7195-1381-47D6-91CF-17232FB5C48A}" dt="2022-06-12T18:12:24.958" v="2520"/>
          <ac:grpSpMkLst>
            <pc:docMk/>
            <pc:sldMk cId="1862303135" sldId="273"/>
            <ac:grpSpMk id="21" creationId="{AC87CA43-D20E-077C-D31B-42465E2BC809}"/>
          </ac:grpSpMkLst>
        </pc:grpChg>
        <pc:grpChg chg="mod">
          <ac:chgData name="Madhurima Rawat" userId="8714a400033bb3ee" providerId="LiveId" clId="{473D7195-1381-47D6-91CF-17232FB5C48A}" dt="2022-06-12T18:12:24.958" v="2520"/>
          <ac:grpSpMkLst>
            <pc:docMk/>
            <pc:sldMk cId="1862303135" sldId="273"/>
            <ac:grpSpMk id="22" creationId="{152DB58E-6DE9-98F5-318D-F3A91904E060}"/>
          </ac:grpSpMkLst>
        </pc:grpChg>
        <pc:picChg chg="add mod modCrop">
          <ac:chgData name="Madhurima Rawat" userId="8714a400033bb3ee" providerId="LiveId" clId="{473D7195-1381-47D6-91CF-17232FB5C48A}" dt="2022-06-12T18:15:15.266" v="2557" actId="1076"/>
          <ac:picMkLst>
            <pc:docMk/>
            <pc:sldMk cId="1862303135" sldId="273"/>
            <ac:picMk id="24" creationId="{1F544582-0BB0-3EFA-E94D-FFE8BCEEDF43}"/>
          </ac:picMkLst>
        </pc:picChg>
        <pc:inkChg chg="add">
          <ac:chgData name="Madhurima Rawat" userId="8714a400033bb3ee" providerId="LiveId" clId="{473D7195-1381-47D6-91CF-17232FB5C48A}" dt="2022-06-12T18:12:13.021" v="2503" actId="9405"/>
          <ac:inkMkLst>
            <pc:docMk/>
            <pc:sldMk cId="1862303135" sldId="273"/>
            <ac:inkMk id="4" creationId="{19D0861E-121B-B4BA-6F8A-E36B86C2F3E6}"/>
          </ac:inkMkLst>
        </pc:inkChg>
        <pc:inkChg chg="add">
          <ac:chgData name="Madhurima Rawat" userId="8714a400033bb3ee" providerId="LiveId" clId="{473D7195-1381-47D6-91CF-17232FB5C48A}" dt="2022-06-12T18:12:13.771" v="2504" actId="9405"/>
          <ac:inkMkLst>
            <pc:docMk/>
            <pc:sldMk cId="1862303135" sldId="273"/>
            <ac:inkMk id="5" creationId="{3AAD1A58-EFAB-B9CC-952D-FFA73C464C0D}"/>
          </ac:inkMkLst>
        </pc:inkChg>
        <pc:inkChg chg="add">
          <ac:chgData name="Madhurima Rawat" userId="8714a400033bb3ee" providerId="LiveId" clId="{473D7195-1381-47D6-91CF-17232FB5C48A}" dt="2022-06-12T18:12:14.472" v="2505" actId="9405"/>
          <ac:inkMkLst>
            <pc:docMk/>
            <pc:sldMk cId="1862303135" sldId="273"/>
            <ac:inkMk id="6" creationId="{1D1863ED-D624-C0E3-8A28-FDC371E2D086}"/>
          </ac:inkMkLst>
        </pc:inkChg>
        <pc:inkChg chg="add mod">
          <ac:chgData name="Madhurima Rawat" userId="8714a400033bb3ee" providerId="LiveId" clId="{473D7195-1381-47D6-91CF-17232FB5C48A}" dt="2022-06-12T18:12:16.918" v="2510"/>
          <ac:inkMkLst>
            <pc:docMk/>
            <pc:sldMk cId="1862303135" sldId="273"/>
            <ac:inkMk id="7" creationId="{E2CEC0D4-71F5-30A2-6442-F8FB4C870FB6}"/>
          </ac:inkMkLst>
        </pc:inkChg>
        <pc:inkChg chg="add mod">
          <ac:chgData name="Madhurima Rawat" userId="8714a400033bb3ee" providerId="LiveId" clId="{473D7195-1381-47D6-91CF-17232FB5C48A}" dt="2022-06-12T18:12:16.918" v="2510"/>
          <ac:inkMkLst>
            <pc:docMk/>
            <pc:sldMk cId="1862303135" sldId="273"/>
            <ac:inkMk id="8" creationId="{0202AC2C-9FD6-4219-17D7-495B29D828CB}"/>
          </ac:inkMkLst>
        </pc:inkChg>
        <pc:inkChg chg="add">
          <ac:chgData name="Madhurima Rawat" userId="8714a400033bb3ee" providerId="LiveId" clId="{473D7195-1381-47D6-91CF-17232FB5C48A}" dt="2022-06-12T18:12:15.607" v="2508" actId="9405"/>
          <ac:inkMkLst>
            <pc:docMk/>
            <pc:sldMk cId="1862303135" sldId="273"/>
            <ac:inkMk id="9" creationId="{25E578D7-B49D-61D1-1809-BAE23B8436D5}"/>
          </ac:inkMkLst>
        </pc:inkChg>
        <pc:inkChg chg="add">
          <ac:chgData name="Madhurima Rawat" userId="8714a400033bb3ee" providerId="LiveId" clId="{473D7195-1381-47D6-91CF-17232FB5C48A}" dt="2022-06-12T18:12:15.948" v="2509" actId="9405"/>
          <ac:inkMkLst>
            <pc:docMk/>
            <pc:sldMk cId="1862303135" sldId="273"/>
            <ac:inkMk id="10" creationId="{08833190-2416-4062-B868-DC72FE0831EB}"/>
          </ac:inkMkLst>
        </pc:inkChg>
        <pc:inkChg chg="add mod">
          <ac:chgData name="Madhurima Rawat" userId="8714a400033bb3ee" providerId="LiveId" clId="{473D7195-1381-47D6-91CF-17232FB5C48A}" dt="2022-06-12T18:12:18.707" v="2513"/>
          <ac:inkMkLst>
            <pc:docMk/>
            <pc:sldMk cId="1862303135" sldId="273"/>
            <ac:inkMk id="12" creationId="{4DC69FFE-7E12-C85C-7070-F3BBA55E641D}"/>
          </ac:inkMkLst>
        </pc:inkChg>
        <pc:inkChg chg="add mod">
          <ac:chgData name="Madhurima Rawat" userId="8714a400033bb3ee" providerId="LiveId" clId="{473D7195-1381-47D6-91CF-17232FB5C48A}" dt="2022-06-12T18:12:18.707" v="2513"/>
          <ac:inkMkLst>
            <pc:docMk/>
            <pc:sldMk cId="1862303135" sldId="273"/>
            <ac:inkMk id="13" creationId="{A5216ED6-75B6-D1BE-469C-021CA68FF7F6}"/>
          </ac:inkMkLst>
        </pc:inkChg>
        <pc:inkChg chg="add">
          <ac:chgData name="Madhurima Rawat" userId="8714a400033bb3ee" providerId="LiveId" clId="{473D7195-1381-47D6-91CF-17232FB5C48A}" dt="2022-06-12T18:12:21.994" v="2514" actId="9405"/>
          <ac:inkMkLst>
            <pc:docMk/>
            <pc:sldMk cId="1862303135" sldId="273"/>
            <ac:inkMk id="15" creationId="{0F62516E-077C-95D0-FC5A-C67F4B608897}"/>
          </ac:inkMkLst>
        </pc:inkChg>
        <pc:inkChg chg="add mod">
          <ac:chgData name="Madhurima Rawat" userId="8714a400033bb3ee" providerId="LiveId" clId="{473D7195-1381-47D6-91CF-17232FB5C48A}" dt="2022-06-12T18:12:24.958" v="2520"/>
          <ac:inkMkLst>
            <pc:docMk/>
            <pc:sldMk cId="1862303135" sldId="273"/>
            <ac:inkMk id="16" creationId="{03D373C7-27A2-7AE1-A839-66359A88AAEA}"/>
          </ac:inkMkLst>
        </pc:inkChg>
        <pc:inkChg chg="add mod">
          <ac:chgData name="Madhurima Rawat" userId="8714a400033bb3ee" providerId="LiveId" clId="{473D7195-1381-47D6-91CF-17232FB5C48A}" dt="2022-06-12T18:12:24.958" v="2520"/>
          <ac:inkMkLst>
            <pc:docMk/>
            <pc:sldMk cId="1862303135" sldId="273"/>
            <ac:inkMk id="17" creationId="{0B113FB3-7CEC-2000-CE03-A515D5E42600}"/>
          </ac:inkMkLst>
        </pc:inkChg>
        <pc:inkChg chg="add mod">
          <ac:chgData name="Madhurima Rawat" userId="8714a400033bb3ee" providerId="LiveId" clId="{473D7195-1381-47D6-91CF-17232FB5C48A}" dt="2022-06-12T18:12:24.958" v="2520"/>
          <ac:inkMkLst>
            <pc:docMk/>
            <pc:sldMk cId="1862303135" sldId="273"/>
            <ac:inkMk id="18" creationId="{93A61035-A1E1-1C9D-889F-79515A53B4F6}"/>
          </ac:inkMkLst>
        </pc:inkChg>
        <pc:inkChg chg="add mod">
          <ac:chgData name="Madhurima Rawat" userId="8714a400033bb3ee" providerId="LiveId" clId="{473D7195-1381-47D6-91CF-17232FB5C48A}" dt="2022-06-12T18:12:24.958" v="2520"/>
          <ac:inkMkLst>
            <pc:docMk/>
            <pc:sldMk cId="1862303135" sldId="273"/>
            <ac:inkMk id="19" creationId="{1723E3AC-9A20-5EEF-7FD1-2CE06FE7A9F0}"/>
          </ac:inkMkLst>
        </pc:inkChg>
        <pc:inkChg chg="add">
          <ac:chgData name="Madhurima Rawat" userId="8714a400033bb3ee" providerId="LiveId" clId="{473D7195-1381-47D6-91CF-17232FB5C48A}" dt="2022-06-12T18:12:24.053" v="2519" actId="9405"/>
          <ac:inkMkLst>
            <pc:docMk/>
            <pc:sldMk cId="1862303135" sldId="273"/>
            <ac:inkMk id="20" creationId="{6020A174-FB88-7300-ACBD-D029DC92CD67}"/>
          </ac:inkMkLst>
        </pc:inkChg>
      </pc:sldChg>
      <pc:sldChg chg="addSp modSp new mod">
        <pc:chgData name="Madhurima Rawat" userId="8714a400033bb3ee" providerId="LiveId" clId="{473D7195-1381-47D6-91CF-17232FB5C48A}" dt="2022-06-12T18:26:25.273" v="3006" actId="1076"/>
        <pc:sldMkLst>
          <pc:docMk/>
          <pc:sldMk cId="1118110370" sldId="274"/>
        </pc:sldMkLst>
        <pc:spChg chg="mod">
          <ac:chgData name="Madhurima Rawat" userId="8714a400033bb3ee" providerId="LiveId" clId="{473D7195-1381-47D6-91CF-17232FB5C48A}" dt="2022-06-12T18:17:36.196" v="2565"/>
          <ac:spMkLst>
            <pc:docMk/>
            <pc:sldMk cId="1118110370" sldId="274"/>
            <ac:spMk id="2" creationId="{B0DD8D95-BF08-65CD-64F5-6C5C56B822B8}"/>
          </ac:spMkLst>
        </pc:spChg>
        <pc:spChg chg="mod">
          <ac:chgData name="Madhurima Rawat" userId="8714a400033bb3ee" providerId="LiveId" clId="{473D7195-1381-47D6-91CF-17232FB5C48A}" dt="2022-06-12T18:26:23.168" v="3005" actId="1076"/>
          <ac:spMkLst>
            <pc:docMk/>
            <pc:sldMk cId="1118110370" sldId="274"/>
            <ac:spMk id="3" creationId="{C089D2E0-4454-B662-7F98-1122F73B3DC1}"/>
          </ac:spMkLst>
        </pc:spChg>
        <pc:grpChg chg="mod">
          <ac:chgData name="Madhurima Rawat" userId="8714a400033bb3ee" providerId="LiveId" clId="{473D7195-1381-47D6-91CF-17232FB5C48A}" dt="2022-06-12T18:12:31.834" v="2525"/>
          <ac:grpSpMkLst>
            <pc:docMk/>
            <pc:sldMk cId="1118110370" sldId="274"/>
            <ac:grpSpMk id="7" creationId="{0FC20C6D-107B-28D6-2951-3689B0B9D3EC}"/>
          </ac:grpSpMkLst>
        </pc:grpChg>
        <pc:grpChg chg="mod">
          <ac:chgData name="Madhurima Rawat" userId="8714a400033bb3ee" providerId="LiveId" clId="{473D7195-1381-47D6-91CF-17232FB5C48A}" dt="2022-06-12T18:12:34.166" v="2529"/>
          <ac:grpSpMkLst>
            <pc:docMk/>
            <pc:sldMk cId="1118110370" sldId="274"/>
            <ac:grpSpMk id="11" creationId="{DAF5370B-A8B7-3E70-F6BF-BB09B59F24D5}"/>
          </ac:grpSpMkLst>
        </pc:grpChg>
        <pc:grpChg chg="mod">
          <ac:chgData name="Madhurima Rawat" userId="8714a400033bb3ee" providerId="LiveId" clId="{473D7195-1381-47D6-91CF-17232FB5C48A}" dt="2022-06-12T18:12:44.612" v="2534"/>
          <ac:grpSpMkLst>
            <pc:docMk/>
            <pc:sldMk cId="1118110370" sldId="274"/>
            <ac:grpSpMk id="16" creationId="{6820BECF-5B7E-1246-0479-6BF5D3DE9D13}"/>
          </ac:grpSpMkLst>
        </pc:grpChg>
        <pc:grpChg chg="mod">
          <ac:chgData name="Madhurima Rawat" userId="8714a400033bb3ee" providerId="LiveId" clId="{473D7195-1381-47D6-91CF-17232FB5C48A}" dt="2022-06-12T18:12:59.366" v="2537"/>
          <ac:grpSpMkLst>
            <pc:docMk/>
            <pc:sldMk cId="1118110370" sldId="274"/>
            <ac:grpSpMk id="19" creationId="{A35D8016-4304-7BE5-0E6B-572C937DEF13}"/>
          </ac:grpSpMkLst>
        </pc:grpChg>
        <pc:picChg chg="add mod">
          <ac:chgData name="Madhurima Rawat" userId="8714a400033bb3ee" providerId="LiveId" clId="{473D7195-1381-47D6-91CF-17232FB5C48A}" dt="2022-06-12T18:17:18.407" v="2560"/>
          <ac:picMkLst>
            <pc:docMk/>
            <pc:sldMk cId="1118110370" sldId="274"/>
            <ac:picMk id="20" creationId="{C222E190-4634-DC76-6AB0-9ED912F63F6F}"/>
          </ac:picMkLst>
        </pc:picChg>
        <pc:picChg chg="add mod">
          <ac:chgData name="Madhurima Rawat" userId="8714a400033bb3ee" providerId="LiveId" clId="{473D7195-1381-47D6-91CF-17232FB5C48A}" dt="2022-06-12T18:17:22.982" v="2563"/>
          <ac:picMkLst>
            <pc:docMk/>
            <pc:sldMk cId="1118110370" sldId="274"/>
            <ac:picMk id="21" creationId="{1DB9F1B3-8E2B-FA3F-67E9-BE250679ACFE}"/>
          </ac:picMkLst>
        </pc:picChg>
        <pc:picChg chg="add mod">
          <ac:chgData name="Madhurima Rawat" userId="8714a400033bb3ee" providerId="LiveId" clId="{473D7195-1381-47D6-91CF-17232FB5C48A}" dt="2022-06-12T18:26:25.273" v="3006" actId="1076"/>
          <ac:picMkLst>
            <pc:docMk/>
            <pc:sldMk cId="1118110370" sldId="274"/>
            <ac:picMk id="22" creationId="{481FA245-CDA2-1275-5CD2-5F6FFF677E7C}"/>
          </ac:picMkLst>
        </pc:picChg>
        <pc:inkChg chg="add">
          <ac:chgData name="Madhurima Rawat" userId="8714a400033bb3ee" providerId="LiveId" clId="{473D7195-1381-47D6-91CF-17232FB5C48A}" dt="2022-06-12T18:12:29.888" v="2522" actId="9405"/>
          <ac:inkMkLst>
            <pc:docMk/>
            <pc:sldMk cId="1118110370" sldId="274"/>
            <ac:inkMk id="4" creationId="{9328B31F-1536-2D32-6F0F-601A7FF42878}"/>
          </ac:inkMkLst>
        </pc:inkChg>
        <pc:inkChg chg="add mod">
          <ac:chgData name="Madhurima Rawat" userId="8714a400033bb3ee" providerId="LiveId" clId="{473D7195-1381-47D6-91CF-17232FB5C48A}" dt="2022-06-12T18:12:31.834" v="2525"/>
          <ac:inkMkLst>
            <pc:docMk/>
            <pc:sldMk cId="1118110370" sldId="274"/>
            <ac:inkMk id="5" creationId="{4A9721D8-02AE-599E-05C4-0274EBB49B20}"/>
          </ac:inkMkLst>
        </pc:inkChg>
        <pc:inkChg chg="add mod">
          <ac:chgData name="Madhurima Rawat" userId="8714a400033bb3ee" providerId="LiveId" clId="{473D7195-1381-47D6-91CF-17232FB5C48A}" dt="2022-06-12T18:12:31.834" v="2525"/>
          <ac:inkMkLst>
            <pc:docMk/>
            <pc:sldMk cId="1118110370" sldId="274"/>
            <ac:inkMk id="6" creationId="{F40B90A9-8488-B7AB-B70C-54DD43F8D725}"/>
          </ac:inkMkLst>
        </pc:inkChg>
        <pc:inkChg chg="add mod">
          <ac:chgData name="Madhurima Rawat" userId="8714a400033bb3ee" providerId="LiveId" clId="{473D7195-1381-47D6-91CF-17232FB5C48A}" dt="2022-06-12T18:12:34.166" v="2529"/>
          <ac:inkMkLst>
            <pc:docMk/>
            <pc:sldMk cId="1118110370" sldId="274"/>
            <ac:inkMk id="8" creationId="{13359AED-7C7F-C06A-B500-1C7770502C28}"/>
          </ac:inkMkLst>
        </pc:inkChg>
        <pc:inkChg chg="add mod">
          <ac:chgData name="Madhurima Rawat" userId="8714a400033bb3ee" providerId="LiveId" clId="{473D7195-1381-47D6-91CF-17232FB5C48A}" dt="2022-06-12T18:12:34.166" v="2529"/>
          <ac:inkMkLst>
            <pc:docMk/>
            <pc:sldMk cId="1118110370" sldId="274"/>
            <ac:inkMk id="9" creationId="{29B4266E-0CA4-4989-941C-547D8EB8A5EE}"/>
          </ac:inkMkLst>
        </pc:inkChg>
        <pc:inkChg chg="add mod">
          <ac:chgData name="Madhurima Rawat" userId="8714a400033bb3ee" providerId="LiveId" clId="{473D7195-1381-47D6-91CF-17232FB5C48A}" dt="2022-06-12T18:12:34.166" v="2529"/>
          <ac:inkMkLst>
            <pc:docMk/>
            <pc:sldMk cId="1118110370" sldId="274"/>
            <ac:inkMk id="10" creationId="{760C9821-B418-EAD3-ADBD-423EC3E63C79}"/>
          </ac:inkMkLst>
        </pc:inkChg>
        <pc:inkChg chg="add">
          <ac:chgData name="Madhurima Rawat" userId="8714a400033bb3ee" providerId="LiveId" clId="{473D7195-1381-47D6-91CF-17232FB5C48A}" dt="2022-06-12T18:12:42.656" v="2530" actId="9405"/>
          <ac:inkMkLst>
            <pc:docMk/>
            <pc:sldMk cId="1118110370" sldId="274"/>
            <ac:inkMk id="12" creationId="{A09CBAE2-2BE5-C13C-5B35-FACE5691BE78}"/>
          </ac:inkMkLst>
        </pc:inkChg>
        <pc:inkChg chg="add mod">
          <ac:chgData name="Madhurima Rawat" userId="8714a400033bb3ee" providerId="LiveId" clId="{473D7195-1381-47D6-91CF-17232FB5C48A}" dt="2022-06-12T18:12:44.612" v="2534"/>
          <ac:inkMkLst>
            <pc:docMk/>
            <pc:sldMk cId="1118110370" sldId="274"/>
            <ac:inkMk id="13" creationId="{925D0BFC-D01B-33B4-4F8F-6F2122333C53}"/>
          </ac:inkMkLst>
        </pc:inkChg>
        <pc:inkChg chg="add mod">
          <ac:chgData name="Madhurima Rawat" userId="8714a400033bb3ee" providerId="LiveId" clId="{473D7195-1381-47D6-91CF-17232FB5C48A}" dt="2022-06-12T18:12:44.612" v="2534"/>
          <ac:inkMkLst>
            <pc:docMk/>
            <pc:sldMk cId="1118110370" sldId="274"/>
            <ac:inkMk id="14" creationId="{990C8088-7E40-69EC-E169-BC4E72959341}"/>
          </ac:inkMkLst>
        </pc:inkChg>
        <pc:inkChg chg="add">
          <ac:chgData name="Madhurima Rawat" userId="8714a400033bb3ee" providerId="LiveId" clId="{473D7195-1381-47D6-91CF-17232FB5C48A}" dt="2022-06-12T18:12:43.895" v="2533" actId="9405"/>
          <ac:inkMkLst>
            <pc:docMk/>
            <pc:sldMk cId="1118110370" sldId="274"/>
            <ac:inkMk id="15" creationId="{EB188F2D-70E2-E636-1CA2-142A17AC0B4A}"/>
          </ac:inkMkLst>
        </pc:inkChg>
        <pc:inkChg chg="add mod">
          <ac:chgData name="Madhurima Rawat" userId="8714a400033bb3ee" providerId="LiveId" clId="{473D7195-1381-47D6-91CF-17232FB5C48A}" dt="2022-06-12T18:12:59.366" v="2537"/>
          <ac:inkMkLst>
            <pc:docMk/>
            <pc:sldMk cId="1118110370" sldId="274"/>
            <ac:inkMk id="17" creationId="{D03035EA-ED32-2FDC-E0BB-AAC70DAE80BA}"/>
          </ac:inkMkLst>
        </pc:inkChg>
        <pc:inkChg chg="add mod">
          <ac:chgData name="Madhurima Rawat" userId="8714a400033bb3ee" providerId="LiveId" clId="{473D7195-1381-47D6-91CF-17232FB5C48A}" dt="2022-06-12T18:12:59.366" v="2537"/>
          <ac:inkMkLst>
            <pc:docMk/>
            <pc:sldMk cId="1118110370" sldId="274"/>
            <ac:inkMk id="18" creationId="{8DB8A58D-61ED-6ED1-90D0-41C3D6AA3C2F}"/>
          </ac:inkMkLst>
        </pc:inkChg>
      </pc:sldChg>
      <pc:sldChg chg="addSp delSp modSp new mod modClrScheme chgLayout">
        <pc:chgData name="Madhurima Rawat" userId="8714a400033bb3ee" providerId="LiveId" clId="{473D7195-1381-47D6-91CF-17232FB5C48A}" dt="2022-06-12T18:28:10.415" v="3071" actId="1076"/>
        <pc:sldMkLst>
          <pc:docMk/>
          <pc:sldMk cId="2112266596" sldId="275"/>
        </pc:sldMkLst>
        <pc:spChg chg="del mod ord">
          <ac:chgData name="Madhurima Rawat" userId="8714a400033bb3ee" providerId="LiveId" clId="{473D7195-1381-47D6-91CF-17232FB5C48A}" dt="2022-06-12T18:26:44.516" v="3008" actId="700"/>
          <ac:spMkLst>
            <pc:docMk/>
            <pc:sldMk cId="2112266596" sldId="275"/>
            <ac:spMk id="2" creationId="{DE172F4F-FF5B-260F-1557-4E9B539CC604}"/>
          </ac:spMkLst>
        </pc:spChg>
        <pc:spChg chg="del mod ord">
          <ac:chgData name="Madhurima Rawat" userId="8714a400033bb3ee" providerId="LiveId" clId="{473D7195-1381-47D6-91CF-17232FB5C48A}" dt="2022-06-12T18:26:44.516" v="3008" actId="700"/>
          <ac:spMkLst>
            <pc:docMk/>
            <pc:sldMk cId="2112266596" sldId="275"/>
            <ac:spMk id="3" creationId="{6A6E2BDC-6ABE-975E-16D8-49466EA11554}"/>
          </ac:spMkLst>
        </pc:spChg>
        <pc:spChg chg="add del mod ord">
          <ac:chgData name="Madhurima Rawat" userId="8714a400033bb3ee" providerId="LiveId" clId="{473D7195-1381-47D6-91CF-17232FB5C48A}" dt="2022-06-12T18:26:50.444" v="3009" actId="700"/>
          <ac:spMkLst>
            <pc:docMk/>
            <pc:sldMk cId="2112266596" sldId="275"/>
            <ac:spMk id="4" creationId="{C5FDDD43-1C53-A8E7-CF11-D234E1121505}"/>
          </ac:spMkLst>
        </pc:spChg>
        <pc:spChg chg="add del mod ord">
          <ac:chgData name="Madhurima Rawat" userId="8714a400033bb3ee" providerId="LiveId" clId="{473D7195-1381-47D6-91CF-17232FB5C48A}" dt="2022-06-12T18:26:50.444" v="3009" actId="700"/>
          <ac:spMkLst>
            <pc:docMk/>
            <pc:sldMk cId="2112266596" sldId="275"/>
            <ac:spMk id="5" creationId="{A9009799-4ADF-C376-137E-9224F8BADE73}"/>
          </ac:spMkLst>
        </pc:spChg>
        <pc:spChg chg="add del mod ord">
          <ac:chgData name="Madhurima Rawat" userId="8714a400033bb3ee" providerId="LiveId" clId="{473D7195-1381-47D6-91CF-17232FB5C48A}" dt="2022-06-12T18:26:50.444" v="3009" actId="700"/>
          <ac:spMkLst>
            <pc:docMk/>
            <pc:sldMk cId="2112266596" sldId="275"/>
            <ac:spMk id="6" creationId="{3F447B3A-6888-D109-33A0-8A3081C83C8E}"/>
          </ac:spMkLst>
        </pc:spChg>
        <pc:spChg chg="add del mod ord">
          <ac:chgData name="Madhurima Rawat" userId="8714a400033bb3ee" providerId="LiveId" clId="{473D7195-1381-47D6-91CF-17232FB5C48A}" dt="2022-06-12T18:26:54.911" v="3010" actId="700"/>
          <ac:spMkLst>
            <pc:docMk/>
            <pc:sldMk cId="2112266596" sldId="275"/>
            <ac:spMk id="7" creationId="{5D6F22FC-4401-1D96-372F-B7D5B4F35344}"/>
          </ac:spMkLst>
        </pc:spChg>
        <pc:spChg chg="add del mod ord">
          <ac:chgData name="Madhurima Rawat" userId="8714a400033bb3ee" providerId="LiveId" clId="{473D7195-1381-47D6-91CF-17232FB5C48A}" dt="2022-06-12T18:26:54.911" v="3010" actId="700"/>
          <ac:spMkLst>
            <pc:docMk/>
            <pc:sldMk cId="2112266596" sldId="275"/>
            <ac:spMk id="8" creationId="{AA91DB6A-3184-6514-2E6C-893961DCABAA}"/>
          </ac:spMkLst>
        </pc:spChg>
        <pc:spChg chg="add mod ord">
          <ac:chgData name="Madhurima Rawat" userId="8714a400033bb3ee" providerId="LiveId" clId="{473D7195-1381-47D6-91CF-17232FB5C48A}" dt="2022-06-12T18:28:10.415" v="3071" actId="1076"/>
          <ac:spMkLst>
            <pc:docMk/>
            <pc:sldMk cId="2112266596" sldId="275"/>
            <ac:spMk id="9" creationId="{3BFE316C-F94B-D5E0-40CB-3780DE6F2654}"/>
          </ac:spMkLst>
        </pc:spChg>
        <pc:spChg chg="add mod ord">
          <ac:chgData name="Madhurima Rawat" userId="8714a400033bb3ee" providerId="LiveId" clId="{473D7195-1381-47D6-91CF-17232FB5C48A}" dt="2022-06-12T18:28:06.587" v="3070" actId="1076"/>
          <ac:spMkLst>
            <pc:docMk/>
            <pc:sldMk cId="2112266596" sldId="275"/>
            <ac:spMk id="10" creationId="{74939691-5933-6DD3-4BAF-84231439C5F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8:09:47.01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8:09:52.685"/>
    </inkml:context>
    <inkml:brush xml:id="br0">
      <inkml:brushProperty name="width" value="0.05" units="cm"/>
      <inkml:brushProperty name="height" value="0.05" units="cm"/>
      <inkml:brushProperty name="color" value="#FFFFFF"/>
    </inkml:brush>
  </inkml:definitions>
  <inkml:trace contextRef="#ctx0" brushRef="#br0">23 1 24575,'0'258'0,"0"-275"0,1-29 0,-1 43 0,1 0 0,-1 0 0,1-1 0,0 1 0,0 0 0,0 0 0,0 0 0,1 0 0,-1 0 0,1 0 0,2-2 0,-4 4 0,1 0 0,-1 1 0,0-1 0,1 1 0,-1-1 0,1 1 0,-1-1 0,1 1 0,-1-1 0,1 1 0,-1 0 0,1-1 0,-1 1 0,1 0 0,0-1 0,-1 1 0,1 0 0,0 0 0,-1 0 0,1-1 0,0 1 0,-1 0 0,1 0 0,0 0 0,-1 0 0,1 0 0,0 0 0,0 0 0,0 1 0,0 0 0,0-1 0,0 1 0,0 0 0,-1 0 0,1 0 0,0 0 0,0-1 0,-1 1 0,1 0 0,-1 0 0,1 0 0,-1 0 0,1 0 0,0 2 0,1 4 0,0 1 0,0-1 0,1 14 0,-2 56 0,-7-121 0,4 33 0,0 0 0,1 0 0,0 0 0,1-13 0,1 22 0,-1-1 0,1 0 0,0 1 0,0-1 0,0 0 0,0 1 0,0-1 0,1 1 0,-1 0 0,1-1 0,-1 1 0,1 0 0,0 0 0,4-3 0,34-23 0,-22 17 0,-16 9 0,-1 1 0,1 0 0,0 0 0,0 1 0,0-1 0,0 0 0,0 0 0,0 1 0,0 0 0,0-1 0,2 1 0,-4 0 0,1 0 0,-1 0 0,0 0 0,0 0 0,0 0 0,1 0 0,-1 0 0,0 0 0,0 0 0,0 0 0,1 0 0,-1 0 0,0 0 0,0 0 0,0 1 0,1-1 0,-1 0 0,0 0 0,0 0 0,0 0 0,0 0 0,0 1 0,1-1 0,-1 0 0,0 0 0,0 0 0,0 0 0,0 1 0,0-1 0,0 0 0,0 0 0,0 0 0,0 1 0,0-1 0,1 0 0,-8 14 0,-1-6 0,0 0 0,0 0 0,-18 12 0,16-13 0,0 1 0,0 0 0,-11 13 0,-35 50 0,45-63 0,9-16 0,9-26 0,-5 26 0,0 0 0,0 0 0,0 0 0,1 0 0,1 1 0,4-10 0,-7 15 0,-1 1 0,1 0 0,-1 0 0,1 0 0,0 0 0,-1 0 0,1 0 0,0 0 0,0 0 0,0 0 0,0 0 0,0 0 0,0 0 0,0 1 0,0-1 0,0 0 0,0 1 0,0-1 0,1 1 0,-1-1 0,0 1 0,0 0 0,1-1 0,-1 1 0,0 0 0,0 0 0,1 0 0,-1 0 0,0 0 0,1 0 0,-1 0 0,0 1 0,0-1 0,1 0 0,-1 1 0,0-1 0,0 1 0,0-1 0,1 1 0,-1 0 0,0-1 0,0 1 0,0 0 0,1 1 0,0 0 0,1 1 0,-1 0 0,0 0 0,1 0 0,-1 0 0,-1 0 0,1 1 0,0-1 0,-1 1 0,0-1 0,0 1 0,0-1 0,0 1 0,0 6 0,1 9 0,-2 31 0,0-35 0,-1 24 0,0-28 0,0-29 0,1-198 0,0 212 41,0 3-150,0-1 1,0 0 0,0 0 0,0 0 0,0 1 0,0-1 0,-1 0 0,1 0-1,-1 1 1,1-1 0,-1 0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D3552-2D8A-4303-89BD-31ED536A78A3}"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981E8-C6DC-4260-A40F-6C4DA3052DB1}" type="slidenum">
              <a:rPr lang="en-IN" smtClean="0"/>
              <a:t>‹#›</a:t>
            </a:fld>
            <a:endParaRPr lang="en-IN"/>
          </a:p>
        </p:txBody>
      </p:sp>
    </p:spTree>
    <p:extLst>
      <p:ext uri="{BB962C8B-B14F-4D97-AF65-F5344CB8AC3E}">
        <p14:creationId xmlns:p14="http://schemas.microsoft.com/office/powerpoint/2010/main" val="375439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9F475-6785-481B-80A9-7656C2200F6D}"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374557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218D-51B0-45AC-B600-CD8CF36AC5E2}"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54835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AE7A4-D173-4704-8D3A-41F9B4C4D779}"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F7478D-FB19-4856-B8F1-D1ECB56FEB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291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D464C3-9A89-4CC2-9FA5-02A7AA5AD3C2}"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1905615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DFFC5-FA6F-49E1-8282-9C7767C41E66}"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F7478D-FB19-4856-B8F1-D1ECB56FEB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064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C76D2B-1C51-4877-B1EF-E1191039DAA8}"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51961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C78C8-1635-47D2-9159-91D57E04D241}"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4291124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22581-7144-47C2-8158-363ED255C26B}"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343164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44DED-51ED-4CD8-86AE-5BC22B6392CA}"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194282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BE117-B0C1-4A3C-89E6-DF1981149225}" type="datetime1">
              <a:rPr lang="en-IN" smtClean="0"/>
              <a:t>13-06-2022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87011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5604F-F7AF-4BC3-A574-BA2EFEFFFDD7}"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330190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1B162-1BCD-4A33-B311-90653AADC030}" type="datetime1">
              <a:rPr lang="en-IN" smtClean="0"/>
              <a:t>13-06-2022</a:t>
            </a:fld>
            <a:endParaRPr lang="en-IN"/>
          </a:p>
        </p:txBody>
      </p:sp>
      <p:sp>
        <p:nvSpPr>
          <p:cNvPr id="8" name="Footer Placeholder 7"/>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308234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1CCDD-CE50-4A8E-B4C8-B2E2BA0D8192}" type="datetime1">
              <a:rPr lang="en-IN" smtClean="0"/>
              <a:t>13-06-2022</a:t>
            </a:fld>
            <a:endParaRPr lang="en-IN"/>
          </a:p>
        </p:txBody>
      </p:sp>
      <p:sp>
        <p:nvSpPr>
          <p:cNvPr id="4" name="Footer Placeholder 3"/>
          <p:cNvSpPr>
            <a:spLocks noGrp="1"/>
          </p:cNvSpPr>
          <p:nvPr>
            <p:ph type="ftr" sz="quarter" idx="11"/>
          </p:nvPr>
        </p:nvSpPr>
        <p:spPr/>
        <p:txBody>
          <a:bodyPr/>
          <a:lstStyle/>
          <a:p>
            <a:r>
              <a:rPr lang="en-IN"/>
              <a:t>MADHURIMA RAWAT(DATASCIENCE CSVTU)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342194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49DF8-9854-4831-ACB5-139547A581B5}" type="datetime1">
              <a:rPr lang="en-IN" smtClean="0"/>
              <a:t>13-06-2022</a:t>
            </a:fld>
            <a:endParaRPr lang="en-IN"/>
          </a:p>
        </p:txBody>
      </p:sp>
      <p:sp>
        <p:nvSpPr>
          <p:cNvPr id="3" name="Footer Placeholder 2"/>
          <p:cNvSpPr>
            <a:spLocks noGrp="1"/>
          </p:cNvSpPr>
          <p:nvPr>
            <p:ph type="ftr" sz="quarter" idx="11"/>
          </p:nvPr>
        </p:nvSpPr>
        <p:spPr/>
        <p:txBody>
          <a:bodyPr/>
          <a:lstStyle/>
          <a:p>
            <a:r>
              <a:rPr lang="en-IN"/>
              <a:t>MADHURIMA RAWAT(DATASCIENCE CSVTU)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150327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2B0D9-B83B-4623-9312-57CFA91DC83C}"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204968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0D47C-931E-404F-93F8-1150A26B4D8C}" type="datetime1">
              <a:rPr lang="en-IN" smtClean="0"/>
              <a:t>13-06-2022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F7478D-FB19-4856-B8F1-D1ECB56FEB5A}" type="slidenum">
              <a:rPr lang="en-IN" smtClean="0"/>
              <a:t>‹#›</a:t>
            </a:fld>
            <a:endParaRPr lang="en-IN"/>
          </a:p>
        </p:txBody>
      </p:sp>
    </p:spTree>
    <p:extLst>
      <p:ext uri="{BB962C8B-B14F-4D97-AF65-F5344CB8AC3E}">
        <p14:creationId xmlns:p14="http://schemas.microsoft.com/office/powerpoint/2010/main" val="411831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A037FC-D1F4-49CA-8691-4BE262293E62}" type="datetime1">
              <a:rPr lang="en-IN" smtClean="0"/>
              <a:t>13-06-2022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MADHURIMA RAWAT(DATASCIENCE CSVTU)</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F7478D-FB19-4856-B8F1-D1ECB56FEB5A}" type="slidenum">
              <a:rPr lang="en-IN" smtClean="0"/>
              <a:t>‹#›</a:t>
            </a:fld>
            <a:endParaRPr lang="en-IN"/>
          </a:p>
        </p:txBody>
      </p:sp>
    </p:spTree>
    <p:extLst>
      <p:ext uri="{BB962C8B-B14F-4D97-AF65-F5344CB8AC3E}">
        <p14:creationId xmlns:p14="http://schemas.microsoft.com/office/powerpoint/2010/main" val="257895771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C9FA-EF80-132C-BE79-856696C617F7}"/>
              </a:ext>
            </a:extLst>
          </p:cNvPr>
          <p:cNvSpPr>
            <a:spLocks noGrp="1"/>
          </p:cNvSpPr>
          <p:nvPr>
            <p:ph type="ctrTitle"/>
          </p:nvPr>
        </p:nvSpPr>
        <p:spPr>
          <a:xfrm>
            <a:off x="2738299" y="1166219"/>
            <a:ext cx="8915399" cy="2262781"/>
          </a:xfrm>
        </p:spPr>
        <p:txBody>
          <a:bodyPr>
            <a:normAutofit/>
          </a:bodyPr>
          <a:lstStyle/>
          <a:p>
            <a:r>
              <a:rPr lang="en-IN" dirty="0"/>
              <a:t>APPLICATION OF SYSTEM OF LINEAR EQUATIONS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CE2575C-E2CD-C145-D364-79AD9594E665}"/>
                  </a:ext>
                </a:extLst>
              </p:cNvPr>
              <p:cNvSpPr>
                <a:spLocks noGrp="1"/>
              </p:cNvSpPr>
              <p:nvPr>
                <p:ph type="subTitle" idx="1"/>
              </p:nvPr>
            </p:nvSpPr>
            <p:spPr>
              <a:xfrm>
                <a:off x="2056980" y="5095845"/>
                <a:ext cx="12553540" cy="1762155"/>
              </a:xfrm>
            </p:spPr>
            <p:txBody>
              <a:bodyPr>
                <a:normAutofit fontScale="92500" lnSpcReduction="10000"/>
              </a:bodyPr>
              <a:lstStyle/>
              <a:p>
                <a:r>
                  <a:rPr lang="en-US" sz="4000" dirty="0"/>
                  <a:t>PRESENTED BY</a:t>
                </a:r>
                <a:br>
                  <a:rPr lang="en-US" sz="4000" dirty="0"/>
                </a:br>
                <a:r>
                  <a:rPr lang="en-US" sz="2400" dirty="0"/>
                  <a:t> MADHURIMA RAWAT</a:t>
                </a:r>
                <a:br>
                  <a:rPr lang="en-US" sz="2400" dirty="0"/>
                </a:br>
                <a:r>
                  <a:rPr lang="en-US" sz="2400" dirty="0"/>
                  <a:t>ROLL NO-</a:t>
                </a:r>
                <a14:m>
                  <m:oMath xmlns:m="http://schemas.openxmlformats.org/officeDocument/2006/math">
                    <m:r>
                      <a:rPr lang="en-US" sz="2400" i="1" dirty="0" smtClean="0">
                        <a:latin typeface="Cambria Math" panose="02040503050406030204" pitchFamily="18" charset="0"/>
                      </a:rPr>
                      <m:t>300012821042</m:t>
                    </m:r>
                  </m:oMath>
                </a14:m>
                <a:br>
                  <a:rPr lang="en-US" sz="2400" dirty="0"/>
                </a:br>
                <a:r>
                  <a:rPr lang="en-IN" sz="2400" dirty="0"/>
                  <a:t>DATASCIENCE(CSE)</a:t>
                </a:r>
                <a:br>
                  <a:rPr lang="en-IN" sz="2000" dirty="0"/>
                </a:br>
                <a:endParaRPr lang="en-IN" dirty="0"/>
              </a:p>
            </p:txBody>
          </p:sp>
        </mc:Choice>
        <mc:Fallback xmlns="">
          <p:sp>
            <p:nvSpPr>
              <p:cNvPr id="3" name="Subtitle 2">
                <a:extLst>
                  <a:ext uri="{FF2B5EF4-FFF2-40B4-BE49-F238E27FC236}">
                    <a16:creationId xmlns:a16="http://schemas.microsoft.com/office/drawing/2014/main" id="{0CE2575C-E2CD-C145-D364-79AD9594E665}"/>
                  </a:ext>
                </a:extLst>
              </p:cNvPr>
              <p:cNvSpPr>
                <a:spLocks noGrp="1" noRot="1" noChangeAspect="1" noMove="1" noResize="1" noEditPoints="1" noAdjustHandles="1" noChangeArrowheads="1" noChangeShapeType="1" noTextEdit="1"/>
              </p:cNvSpPr>
              <p:nvPr>
                <p:ph type="subTitle" idx="1"/>
              </p:nvPr>
            </p:nvSpPr>
            <p:spPr>
              <a:xfrm>
                <a:off x="2056980" y="5095845"/>
                <a:ext cx="12553540" cy="1762155"/>
              </a:xfrm>
              <a:blipFill>
                <a:blip r:embed="rId2"/>
                <a:stretch>
                  <a:fillRect l="-1505" t="-865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3F799A8D-9D60-3D29-339C-9FE9C0411C5B}"/>
              </a:ext>
            </a:extLst>
          </p:cNvPr>
          <p:cNvSpPr txBox="1"/>
          <p:nvPr/>
        </p:nvSpPr>
        <p:spPr>
          <a:xfrm>
            <a:off x="7817127" y="5095845"/>
            <a:ext cx="6987208" cy="1200329"/>
          </a:xfrm>
          <a:prstGeom prst="rect">
            <a:avLst/>
          </a:prstGeom>
          <a:noFill/>
        </p:spPr>
        <p:txBody>
          <a:bodyPr wrap="square">
            <a:spAutoFit/>
          </a:bodyPr>
          <a:lstStyle/>
          <a:p>
            <a:r>
              <a:rPr lang="en-US" sz="2400" dirty="0">
                <a:solidFill>
                  <a:schemeClr val="tx1">
                    <a:lumMod val="95000"/>
                  </a:schemeClr>
                </a:solidFill>
              </a:rPr>
              <a:t>CHHATTISGARH SWAMI</a:t>
            </a:r>
            <a:br>
              <a:rPr lang="en-US" sz="2400" dirty="0">
                <a:solidFill>
                  <a:schemeClr val="tx1">
                    <a:lumMod val="95000"/>
                  </a:schemeClr>
                </a:solidFill>
              </a:rPr>
            </a:br>
            <a:r>
              <a:rPr lang="en-US" sz="2400" dirty="0">
                <a:solidFill>
                  <a:schemeClr val="tx1">
                    <a:lumMod val="95000"/>
                  </a:schemeClr>
                </a:solidFill>
              </a:rPr>
              <a:t>VIVEKANANDA TECHNICAL</a:t>
            </a:r>
          </a:p>
          <a:p>
            <a:r>
              <a:rPr lang="en-US" sz="2400" dirty="0">
                <a:solidFill>
                  <a:schemeClr val="tx1">
                    <a:lumMod val="95000"/>
                  </a:schemeClr>
                </a:solidFill>
              </a:rPr>
              <a:t> UNIVERSITY</a:t>
            </a:r>
            <a:endParaRPr lang="en-IN" sz="2400" dirty="0">
              <a:solidFill>
                <a:schemeClr val="tx1">
                  <a:lumMod val="95000"/>
                </a:schemeClr>
              </a:solidFill>
            </a:endParaRPr>
          </a:p>
        </p:txBody>
      </p:sp>
    </p:spTree>
    <p:extLst>
      <p:ext uri="{BB962C8B-B14F-4D97-AF65-F5344CB8AC3E}">
        <p14:creationId xmlns:p14="http://schemas.microsoft.com/office/powerpoint/2010/main" val="17920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CD3F-E0DE-919F-6E9D-F2999FEB6A24}"/>
              </a:ext>
            </a:extLst>
          </p:cNvPr>
          <p:cNvSpPr>
            <a:spLocks noGrp="1"/>
          </p:cNvSpPr>
          <p:nvPr>
            <p:ph type="title"/>
          </p:nvPr>
        </p:nvSpPr>
        <p:spPr/>
        <p:txBody>
          <a:bodyPr/>
          <a:lstStyle/>
          <a:p>
            <a:r>
              <a:rPr lang="en-IN" dirty="0"/>
              <a:t>AEROSPACE ENGINEERING</a:t>
            </a:r>
          </a:p>
        </p:txBody>
      </p:sp>
      <p:sp>
        <p:nvSpPr>
          <p:cNvPr id="4" name="Rectangle 1">
            <a:extLst>
              <a:ext uri="{FF2B5EF4-FFF2-40B4-BE49-F238E27FC236}">
                <a16:creationId xmlns:a16="http://schemas.microsoft.com/office/drawing/2014/main" id="{95EB5CA0-384B-0612-98BB-B8E4551C423A}"/>
              </a:ext>
            </a:extLst>
          </p:cNvPr>
          <p:cNvSpPr>
            <a:spLocks noGrp="1" noChangeArrowheads="1"/>
          </p:cNvSpPr>
          <p:nvPr>
            <p:ph idx="1"/>
          </p:nvPr>
        </p:nvSpPr>
        <p:spPr bwMode="auto">
          <a:xfrm>
            <a:off x="2592925" y="1766082"/>
            <a:ext cx="864200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82829"/>
                </a:solidFill>
                <a:effectLst/>
                <a:latin typeface="-apple-system"/>
              </a:rPr>
              <a:t>Linear Algebra is majorly used in Aerospace Engineering in its applications in matrices and vectors and operations and transformations on them. The fundamental reason why matrices even come up in the field is because we deal with a 3-D space. Any vector will hence have multiple </a:t>
            </a:r>
            <a:r>
              <a:rPr kumimoji="0" lang="en-US" altLang="en-US" sz="3200" b="0" i="1" u="none" strike="noStrike" cap="none" normalizeH="0" baseline="0" dirty="0">
                <a:ln>
                  <a:noFill/>
                </a:ln>
                <a:solidFill>
                  <a:srgbClr val="282829"/>
                </a:solidFill>
                <a:effectLst/>
                <a:latin typeface="-apple-system"/>
              </a:rPr>
              <a:t>components. </a:t>
            </a:r>
            <a:r>
              <a:rPr kumimoji="0" lang="en-US" altLang="en-US" sz="3200" b="0" i="0" u="none" strike="noStrike" cap="none" normalizeH="0" baseline="0" dirty="0">
                <a:ln>
                  <a:noFill/>
                </a:ln>
                <a:solidFill>
                  <a:srgbClr val="282829"/>
                </a:solidFill>
                <a:effectLst/>
                <a:latin typeface="-apple-system"/>
              </a:rPr>
              <a:t>Say velocity will usually be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82829"/>
                </a:solidFill>
                <a:effectLst/>
                <a:latin typeface="MathJax_Math-italic"/>
              </a:rPr>
              <a:t>V</a:t>
            </a:r>
            <a:r>
              <a:rPr kumimoji="0" lang="en-US" altLang="en-US" sz="3600" b="0" i="0" u="none" strike="noStrike" cap="none" normalizeH="0" baseline="0" dirty="0">
                <a:ln>
                  <a:noFill/>
                </a:ln>
                <a:solidFill>
                  <a:srgbClr val="282829"/>
                </a:solidFill>
                <a:effectLst/>
                <a:latin typeface="MathJax_Main"/>
              </a:rPr>
              <a:t>=[</a:t>
            </a:r>
            <a:r>
              <a:rPr kumimoji="0" lang="en-US" altLang="en-US" sz="3600" b="0" i="0" u="none" strike="noStrike" cap="none" normalizeH="0" baseline="0" dirty="0" err="1">
                <a:ln>
                  <a:noFill/>
                </a:ln>
                <a:solidFill>
                  <a:srgbClr val="282829"/>
                </a:solidFill>
                <a:effectLst/>
                <a:latin typeface="MathJax_Math-italic"/>
              </a:rPr>
              <a:t>v</a:t>
            </a:r>
            <a:r>
              <a:rPr kumimoji="0" lang="en-US" altLang="en-US" sz="2000" b="0" i="0" u="none" strike="noStrike" cap="none" normalizeH="0" baseline="0" dirty="0" err="1">
                <a:ln>
                  <a:noFill/>
                </a:ln>
                <a:solidFill>
                  <a:srgbClr val="282829"/>
                </a:solidFill>
                <a:effectLst/>
                <a:latin typeface="MathJax_Math-italic"/>
              </a:rPr>
              <a:t>x</a:t>
            </a:r>
            <a:r>
              <a:rPr kumimoji="0" lang="en-US" altLang="en-US" sz="3600" b="0" i="0" u="none" strike="noStrike" cap="none" normalizeH="0" baseline="0" dirty="0">
                <a:ln>
                  <a:noFill/>
                </a:ln>
                <a:solidFill>
                  <a:srgbClr val="282829"/>
                </a:solidFill>
                <a:effectLst/>
                <a:latin typeface="MathJax_Main"/>
              </a:rPr>
              <a:t> </a:t>
            </a:r>
            <a:r>
              <a:rPr kumimoji="0" lang="en-US" altLang="en-US" sz="3600" b="0" i="0" u="none" strike="noStrike" cap="none" normalizeH="0" baseline="0" dirty="0" err="1">
                <a:ln>
                  <a:noFill/>
                </a:ln>
                <a:solidFill>
                  <a:srgbClr val="282829"/>
                </a:solidFill>
                <a:effectLst/>
                <a:latin typeface="MathJax_Math-italic"/>
              </a:rPr>
              <a:t>v</a:t>
            </a:r>
            <a:r>
              <a:rPr kumimoji="0" lang="en-US" altLang="en-US" sz="2000" b="0" i="0" u="none" strike="noStrike" cap="none" normalizeH="0" baseline="0" dirty="0" err="1">
                <a:ln>
                  <a:noFill/>
                </a:ln>
                <a:solidFill>
                  <a:srgbClr val="282829"/>
                </a:solidFill>
                <a:effectLst/>
                <a:latin typeface="MathJax_Math-italic"/>
              </a:rPr>
              <a:t>y</a:t>
            </a:r>
            <a:r>
              <a:rPr kumimoji="0" lang="en-US" altLang="en-US" sz="3600" b="0" i="0" u="none" strike="noStrike" cap="none" normalizeH="0" baseline="0" dirty="0">
                <a:ln>
                  <a:noFill/>
                </a:ln>
                <a:solidFill>
                  <a:srgbClr val="282829"/>
                </a:solidFill>
                <a:effectLst/>
                <a:latin typeface="MathJax_Main"/>
              </a:rPr>
              <a:t> </a:t>
            </a:r>
            <a:r>
              <a:rPr kumimoji="0" lang="en-US" altLang="en-US" sz="3600" b="0" i="0" u="none" strike="noStrike" cap="none" normalizeH="0" baseline="0" dirty="0" err="1">
                <a:ln>
                  <a:noFill/>
                </a:ln>
                <a:solidFill>
                  <a:srgbClr val="282829"/>
                </a:solidFill>
                <a:effectLst/>
                <a:latin typeface="MathJax_Math-italic"/>
              </a:rPr>
              <a:t>v</a:t>
            </a:r>
            <a:r>
              <a:rPr kumimoji="0" lang="en-US" altLang="en-US" sz="2000" b="0" i="0" u="none" strike="noStrike" cap="none" normalizeH="0" baseline="0" dirty="0" err="1">
                <a:ln>
                  <a:noFill/>
                </a:ln>
                <a:solidFill>
                  <a:srgbClr val="282829"/>
                </a:solidFill>
                <a:effectLst/>
                <a:latin typeface="MathJax_Math-italic"/>
              </a:rPr>
              <a:t>z</a:t>
            </a:r>
            <a:r>
              <a:rPr kumimoji="0" lang="en-US" altLang="en-US" sz="3600" b="0" i="0" u="none" strike="noStrike" cap="none" normalizeH="0" baseline="0" dirty="0">
                <a:ln>
                  <a:noFill/>
                </a:ln>
                <a:solidFill>
                  <a:srgbClr val="282829"/>
                </a:solidFill>
                <a:effectLst/>
                <a:latin typeface="MathJax_Main"/>
              </a:rPr>
              <a:t>]</a:t>
            </a:r>
            <a:r>
              <a:rPr kumimoji="0" lang="en-US" altLang="en-US" sz="2000" b="0" i="0" u="none" strike="noStrike" cap="none" normalizeH="0" baseline="0" dirty="0">
                <a:ln>
                  <a:noFill/>
                </a:ln>
                <a:solidFill>
                  <a:srgbClr val="282829"/>
                </a:solidFill>
                <a:effectLst/>
                <a:latin typeface="MathJax_Math-italic"/>
              </a:rPr>
              <a:t>T</a:t>
            </a:r>
            <a:r>
              <a:rPr kumimoji="0" lang="en-US" altLang="en-US" sz="3200" b="0" i="0" u="none" strike="noStrike" cap="none" normalizeH="0" baseline="0" dirty="0">
                <a:ln>
                  <a:noFill/>
                </a:ln>
                <a:solidFill>
                  <a:srgbClr val="282829"/>
                </a:solidFill>
                <a:effectLst/>
                <a:latin typeface="-apple-system"/>
              </a:rPr>
              <a:t>V=[</a:t>
            </a:r>
            <a:r>
              <a:rPr kumimoji="0" lang="en-US" altLang="en-US" sz="3200" b="0" i="0" u="none" strike="noStrike" cap="none" normalizeH="0" baseline="0" dirty="0" err="1">
                <a:ln>
                  <a:noFill/>
                </a:ln>
                <a:solidFill>
                  <a:srgbClr val="282829"/>
                </a:solidFill>
                <a:effectLst/>
                <a:latin typeface="-apple-system"/>
              </a:rPr>
              <a:t>vx</a:t>
            </a:r>
            <a:r>
              <a:rPr kumimoji="0" lang="en-US" altLang="en-US" sz="3200" b="0" i="0" u="none" strike="noStrike" cap="none" normalizeH="0" baseline="0" dirty="0">
                <a:ln>
                  <a:noFill/>
                </a:ln>
                <a:solidFill>
                  <a:srgbClr val="282829"/>
                </a:solidFill>
                <a:effectLst/>
                <a:latin typeface="-apple-system"/>
              </a:rPr>
              <a:t> </a:t>
            </a:r>
            <a:r>
              <a:rPr kumimoji="0" lang="en-US" altLang="en-US" sz="3200" b="0" i="0" u="none" strike="noStrike" cap="none" normalizeH="0" baseline="0" dirty="0" err="1">
                <a:ln>
                  <a:noFill/>
                </a:ln>
                <a:solidFill>
                  <a:srgbClr val="282829"/>
                </a:solidFill>
                <a:effectLst/>
                <a:latin typeface="-apple-system"/>
              </a:rPr>
              <a:t>vy</a:t>
            </a:r>
            <a:r>
              <a:rPr kumimoji="0" lang="en-US" altLang="en-US" sz="3200" b="0" i="0" u="none" strike="noStrike" cap="none" normalizeH="0" baseline="0" dirty="0">
                <a:ln>
                  <a:noFill/>
                </a:ln>
                <a:solidFill>
                  <a:srgbClr val="282829"/>
                </a:solidFill>
                <a:effectLst/>
                <a:latin typeface="-apple-system"/>
              </a:rPr>
              <a:t> </a:t>
            </a:r>
            <a:r>
              <a:rPr kumimoji="0" lang="en-US" altLang="en-US" sz="3200" b="0" i="0" u="none" strike="noStrike" cap="none" normalizeH="0" baseline="0" dirty="0" err="1">
                <a:ln>
                  <a:noFill/>
                </a:ln>
                <a:solidFill>
                  <a:srgbClr val="282829"/>
                </a:solidFill>
                <a:effectLst/>
                <a:latin typeface="-apple-system"/>
              </a:rPr>
              <a:t>vz</a:t>
            </a:r>
            <a:r>
              <a:rPr kumimoji="0" lang="en-US" altLang="en-US" sz="3200" b="0" i="0" u="none" strike="noStrike" cap="none" normalizeH="0" baseline="0" dirty="0">
                <a:ln>
                  <a:noFill/>
                </a:ln>
                <a:solidFill>
                  <a:srgbClr val="282829"/>
                </a:solidFill>
                <a:effectLst/>
                <a:latin typeface="-apple-system"/>
              </a:rPr>
              <a:t>]T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82829"/>
                </a:solidFill>
                <a:effectLst/>
                <a:latin typeface="-apple-system"/>
              </a:rPr>
              <a:t>or acceleration may be </a:t>
            </a:r>
            <a:r>
              <a:rPr kumimoji="0" lang="en-US" altLang="en-US" sz="3600" b="0" i="0" u="none" strike="noStrike" cap="none" normalizeH="0" baseline="0" dirty="0">
                <a:ln>
                  <a:noFill/>
                </a:ln>
                <a:solidFill>
                  <a:srgbClr val="282829"/>
                </a:solidFill>
                <a:effectLst/>
                <a:latin typeface="MathJax_Math-italic"/>
              </a:rPr>
              <a:t>a</a:t>
            </a:r>
            <a:r>
              <a:rPr kumimoji="0" lang="en-US" altLang="en-US" sz="3600" b="0" i="0" u="none" strike="noStrike" cap="none" normalizeH="0" baseline="0" dirty="0">
                <a:ln>
                  <a:noFill/>
                </a:ln>
                <a:solidFill>
                  <a:srgbClr val="282829"/>
                </a:solidFill>
                <a:effectLst/>
                <a:latin typeface="MathJax_Main"/>
              </a:rPr>
              <a:t>=[</a:t>
            </a:r>
            <a:r>
              <a:rPr kumimoji="0" lang="en-US" altLang="en-US" sz="3600" b="0" i="0" u="none" strike="noStrike" cap="none" normalizeH="0" baseline="0" dirty="0">
                <a:ln>
                  <a:noFill/>
                </a:ln>
                <a:solidFill>
                  <a:srgbClr val="282829"/>
                </a:solidFill>
                <a:effectLst/>
                <a:latin typeface="MathJax_Math-italic"/>
              </a:rPr>
              <a:t>a</a:t>
            </a:r>
            <a:r>
              <a:rPr kumimoji="0" lang="en-US" altLang="en-US" sz="2000" b="0" i="0" u="none" strike="noStrike" cap="none" normalizeH="0" baseline="0" dirty="0">
                <a:ln>
                  <a:noFill/>
                </a:ln>
                <a:solidFill>
                  <a:srgbClr val="282829"/>
                </a:solidFill>
                <a:effectLst/>
                <a:latin typeface="MathJax_Math-italic"/>
              </a:rPr>
              <a:t>x</a:t>
            </a:r>
            <a:r>
              <a:rPr kumimoji="0" lang="en-US" altLang="en-US" sz="3600" b="0" i="0" u="none" strike="noStrike" cap="none" normalizeH="0" baseline="0" dirty="0">
                <a:ln>
                  <a:noFill/>
                </a:ln>
                <a:solidFill>
                  <a:srgbClr val="282829"/>
                </a:solidFill>
                <a:effectLst/>
                <a:latin typeface="MathJax_Main"/>
              </a:rPr>
              <a:t> </a:t>
            </a:r>
            <a:r>
              <a:rPr kumimoji="0" lang="en-US" altLang="en-US" sz="3600" b="0" i="0" u="none" strike="noStrike" cap="none" normalizeH="0" baseline="0" dirty="0">
                <a:ln>
                  <a:noFill/>
                </a:ln>
                <a:solidFill>
                  <a:srgbClr val="282829"/>
                </a:solidFill>
                <a:effectLst/>
                <a:latin typeface="MathJax_Math-italic"/>
              </a:rPr>
              <a:t>a</a:t>
            </a:r>
            <a:r>
              <a:rPr kumimoji="0" lang="en-US" altLang="en-US" sz="2000" b="0" i="0" u="none" strike="noStrike" cap="none" normalizeH="0" baseline="0" dirty="0">
                <a:ln>
                  <a:noFill/>
                </a:ln>
                <a:solidFill>
                  <a:srgbClr val="282829"/>
                </a:solidFill>
                <a:effectLst/>
                <a:latin typeface="MathJax_Math-italic"/>
              </a:rPr>
              <a:t>y</a:t>
            </a:r>
            <a:r>
              <a:rPr kumimoji="0" lang="en-US" altLang="en-US" sz="3600" b="0" i="0" u="none" strike="noStrike" cap="none" normalizeH="0" baseline="0" dirty="0">
                <a:ln>
                  <a:noFill/>
                </a:ln>
                <a:solidFill>
                  <a:srgbClr val="282829"/>
                </a:solidFill>
                <a:effectLst/>
                <a:latin typeface="MathJax_Main"/>
              </a:rPr>
              <a:t> </a:t>
            </a:r>
            <a:r>
              <a:rPr kumimoji="0" lang="en-US" altLang="en-US" sz="3600" b="0" i="0" u="none" strike="noStrike" cap="none" normalizeH="0" baseline="0" dirty="0" err="1">
                <a:ln>
                  <a:noFill/>
                </a:ln>
                <a:solidFill>
                  <a:srgbClr val="282829"/>
                </a:solidFill>
                <a:effectLst/>
                <a:latin typeface="MathJax_Math-italic"/>
              </a:rPr>
              <a:t>a</a:t>
            </a:r>
            <a:r>
              <a:rPr kumimoji="0" lang="en-US" altLang="en-US" sz="2000" b="0" i="0" u="none" strike="noStrike" cap="none" normalizeH="0" baseline="0" dirty="0" err="1">
                <a:ln>
                  <a:noFill/>
                </a:ln>
                <a:solidFill>
                  <a:srgbClr val="282829"/>
                </a:solidFill>
                <a:effectLst/>
                <a:latin typeface="MathJax_Math-italic"/>
              </a:rPr>
              <a:t>z</a:t>
            </a:r>
            <a:r>
              <a:rPr kumimoji="0" lang="en-US" altLang="en-US" sz="3600" b="0" i="0" u="none" strike="noStrike" cap="none" normalizeH="0" baseline="0" dirty="0">
                <a:ln>
                  <a:noFill/>
                </a:ln>
                <a:solidFill>
                  <a:srgbClr val="282829"/>
                </a:solidFill>
                <a:effectLst/>
                <a:latin typeface="MathJax_Main"/>
              </a:rPr>
              <a:t>]</a:t>
            </a:r>
            <a:r>
              <a:rPr kumimoji="0" lang="en-US" altLang="en-US" sz="2000" b="0" i="0" u="none" strike="noStrike" cap="none" normalizeH="0" baseline="0" dirty="0">
                <a:ln>
                  <a:noFill/>
                </a:ln>
                <a:solidFill>
                  <a:srgbClr val="282829"/>
                </a:solidFill>
                <a:effectLst/>
                <a:latin typeface="MathJax_Math-italic"/>
              </a:rPr>
              <a:t>T</a:t>
            </a:r>
            <a:r>
              <a:rPr kumimoji="0" lang="en-US" altLang="en-US" sz="3200" b="0" i="0" u="none" strike="noStrike" cap="none" normalizeH="0" baseline="0" dirty="0">
                <a:ln>
                  <a:noFill/>
                </a:ln>
                <a:solidFill>
                  <a:srgbClr val="282829"/>
                </a:solidFill>
                <a:effectLst/>
                <a:latin typeface="-apple-system"/>
              </a:rPr>
              <a:t>a=[ax ay </a:t>
            </a:r>
            <a:r>
              <a:rPr kumimoji="0" lang="en-US" altLang="en-US" sz="3200" b="0" i="0" u="none" strike="noStrike" cap="none" normalizeH="0" baseline="0" dirty="0" err="1">
                <a:ln>
                  <a:noFill/>
                </a:ln>
                <a:solidFill>
                  <a:srgbClr val="282829"/>
                </a:solidFill>
                <a:effectLst/>
                <a:latin typeface="-apple-system"/>
              </a:rPr>
              <a:t>az</a:t>
            </a:r>
            <a:r>
              <a:rPr kumimoji="0" lang="en-US" altLang="en-US" sz="3200" b="0" i="0" u="none" strike="noStrike" cap="none" normalizeH="0" baseline="0" dirty="0">
                <a:ln>
                  <a:noFill/>
                </a:ln>
                <a:solidFill>
                  <a:srgbClr val="282829"/>
                </a:solidFill>
                <a:effectLst/>
                <a:latin typeface="-apple-system"/>
              </a:rPr>
              <a:t>]T</a:t>
            </a:r>
            <a:endParaRPr kumimoji="0" lang="en-US" altLang="en-US" b="0" i="0" u="none" strike="noStrike" cap="none" normalizeH="0" baseline="0" dirty="0">
              <a:ln>
                <a:noFill/>
              </a:ln>
              <a:solidFill>
                <a:schemeClr val="tx1"/>
              </a:solidFill>
              <a:effectLst/>
            </a:endParaRPr>
          </a:p>
        </p:txBody>
      </p:sp>
      <p:sp>
        <p:nvSpPr>
          <p:cNvPr id="3" name="Footer Placeholder 2">
            <a:extLst>
              <a:ext uri="{FF2B5EF4-FFF2-40B4-BE49-F238E27FC236}">
                <a16:creationId xmlns:a16="http://schemas.microsoft.com/office/drawing/2014/main" id="{9018C5DB-8E85-D64B-3D40-A9A02ACA2F0E}"/>
              </a:ext>
            </a:extLst>
          </p:cNvPr>
          <p:cNvSpPr>
            <a:spLocks noGrp="1"/>
          </p:cNvSpPr>
          <p:nvPr>
            <p:ph type="ftr" sz="quarter" idx="11"/>
          </p:nvPr>
        </p:nvSpPr>
        <p:spPr/>
        <p:txBody>
          <a:bodyPr/>
          <a:lstStyle/>
          <a:p>
            <a:r>
              <a:rPr lang="en-IN"/>
              <a:t>MADHURIMA RAWAT(DATASCIENCE CSVTU)</a:t>
            </a:r>
          </a:p>
        </p:txBody>
      </p:sp>
      <p:sp>
        <p:nvSpPr>
          <p:cNvPr id="5" name="Slide Number Placeholder 4">
            <a:extLst>
              <a:ext uri="{FF2B5EF4-FFF2-40B4-BE49-F238E27FC236}">
                <a16:creationId xmlns:a16="http://schemas.microsoft.com/office/drawing/2014/main" id="{EC3D4F7F-D11E-D912-69D7-2CBE708EDEAF}"/>
              </a:ext>
            </a:extLst>
          </p:cNvPr>
          <p:cNvSpPr>
            <a:spLocks noGrp="1"/>
          </p:cNvSpPr>
          <p:nvPr>
            <p:ph type="sldNum" sz="quarter" idx="12"/>
          </p:nvPr>
        </p:nvSpPr>
        <p:spPr/>
        <p:txBody>
          <a:bodyPr/>
          <a:lstStyle/>
          <a:p>
            <a:fld id="{88F7478D-FB19-4856-B8F1-D1ECB56FEB5A}" type="slidenum">
              <a:rPr lang="en-IN" smtClean="0"/>
              <a:t>10</a:t>
            </a:fld>
            <a:endParaRPr lang="en-IN"/>
          </a:p>
        </p:txBody>
      </p:sp>
    </p:spTree>
    <p:extLst>
      <p:ext uri="{BB962C8B-B14F-4D97-AF65-F5344CB8AC3E}">
        <p14:creationId xmlns:p14="http://schemas.microsoft.com/office/powerpoint/2010/main" val="100293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C33D-F143-F4CB-D678-35556732178C}"/>
              </a:ext>
            </a:extLst>
          </p:cNvPr>
          <p:cNvSpPr>
            <a:spLocks noGrp="1"/>
          </p:cNvSpPr>
          <p:nvPr>
            <p:ph type="title"/>
          </p:nvPr>
        </p:nvSpPr>
        <p:spPr/>
        <p:txBody>
          <a:bodyPr/>
          <a:lstStyle/>
          <a:p>
            <a:r>
              <a:rPr lang="en-IN" dirty="0"/>
              <a:t>EXACT APPLICATION</a:t>
            </a:r>
          </a:p>
        </p:txBody>
      </p:sp>
      <p:sp>
        <p:nvSpPr>
          <p:cNvPr id="4" name="Rectangle 2">
            <a:extLst>
              <a:ext uri="{FF2B5EF4-FFF2-40B4-BE49-F238E27FC236}">
                <a16:creationId xmlns:a16="http://schemas.microsoft.com/office/drawing/2014/main" id="{B2AA90B7-1D5F-A6B9-9DFB-05172DC87CCF}"/>
              </a:ext>
            </a:extLst>
          </p:cNvPr>
          <p:cNvSpPr>
            <a:spLocks noGrp="1" noChangeArrowheads="1"/>
          </p:cNvSpPr>
          <p:nvPr>
            <p:ph idx="1"/>
          </p:nvPr>
        </p:nvSpPr>
        <p:spPr bwMode="auto">
          <a:xfrm>
            <a:off x="1792720" y="1409406"/>
            <a:ext cx="9711892" cy="5192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2828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282829"/>
                </a:solidFill>
                <a:effectLst/>
                <a:latin typeface="-apple-system"/>
              </a:rPr>
              <a:t>The Aerodynamicist</a:t>
            </a:r>
            <a:r>
              <a:rPr kumimoji="0" lang="en-US" altLang="en-US" sz="2000" b="0" i="0" u="none" strike="noStrike" cap="none" normalizeH="0" baseline="0" dirty="0">
                <a:ln>
                  <a:noFill/>
                </a:ln>
                <a:solidFill>
                  <a:srgbClr val="282829"/>
                </a:solidFill>
                <a:effectLst/>
                <a:latin typeface="-apple-system"/>
              </a:rPr>
              <a:t>: Simulation of flows around objects like wings and aircraft fuselages require solving equations called the Navier Stokes equations that govern fluid flow. </a:t>
            </a:r>
            <a:endParaRPr lang="en-US" altLang="en-US" sz="2000" dirty="0">
              <a:solidFill>
                <a:srgbClr val="282829"/>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282829"/>
                </a:solidFill>
                <a:effectLst/>
                <a:latin typeface="-apple-system"/>
              </a:rPr>
              <a:t>The Structures Expert</a:t>
            </a:r>
            <a:r>
              <a:rPr kumimoji="0" lang="en-US" altLang="en-US" sz="2000" b="0" i="0" u="none" strike="noStrike" cap="none" normalizeH="0" baseline="0" dirty="0">
                <a:ln>
                  <a:noFill/>
                </a:ln>
                <a:solidFill>
                  <a:srgbClr val="282829"/>
                </a:solidFill>
                <a:effectLst/>
                <a:latin typeface="-apple-system"/>
              </a:rPr>
              <a:t>: Analyzing stresses on structural elements like beams and aircraft skins are usually done by </a:t>
            </a:r>
            <a:r>
              <a:rPr kumimoji="0" lang="en-US" altLang="en-US" sz="2000" b="0" i="1" u="none" strike="noStrike" cap="none" normalizeH="0" baseline="0" dirty="0">
                <a:ln>
                  <a:noFill/>
                </a:ln>
                <a:solidFill>
                  <a:srgbClr val="282829"/>
                </a:solidFill>
                <a:effectLst/>
                <a:latin typeface="-apple-system"/>
              </a:rPr>
              <a:t>hypothetically</a:t>
            </a:r>
            <a:r>
              <a:rPr kumimoji="0" lang="en-US" altLang="en-US" sz="2000" b="0" i="0" u="none" strike="noStrike" cap="none" normalizeH="0" baseline="0" dirty="0">
                <a:ln>
                  <a:noFill/>
                </a:ln>
                <a:solidFill>
                  <a:srgbClr val="282829"/>
                </a:solidFill>
                <a:effectLst/>
                <a:latin typeface="-apple-system"/>
              </a:rPr>
              <a:t> breaking down the whole thing into small elements and solving equations on them individually. These involve solutions of large matrix systems and linear algebra plays a huge role.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282829"/>
                </a:solidFill>
                <a:effectLst/>
                <a:latin typeface="-apple-system"/>
              </a:rPr>
              <a:t>The Propulsions Analyst</a:t>
            </a:r>
            <a:r>
              <a:rPr kumimoji="0" lang="en-US" altLang="en-US" sz="2000" b="0" i="0" u="none" strike="noStrike" cap="none" normalizeH="0" baseline="0" dirty="0">
                <a:ln>
                  <a:noFill/>
                </a:ln>
                <a:solidFill>
                  <a:srgbClr val="282829"/>
                </a:solidFill>
                <a:effectLst/>
                <a:latin typeface="-apple-system"/>
              </a:rPr>
              <a:t>: </a:t>
            </a:r>
            <a:r>
              <a:rPr lang="en-US" altLang="en-US" sz="2000" dirty="0">
                <a:solidFill>
                  <a:srgbClr val="282829"/>
                </a:solidFill>
                <a:latin typeface="-apple-system"/>
              </a:rPr>
              <a:t>S</a:t>
            </a:r>
            <a:r>
              <a:rPr kumimoji="0" lang="en-US" altLang="en-US" sz="2000" b="0" i="0" u="none" strike="noStrike" cap="none" normalizeH="0" baseline="0" dirty="0">
                <a:ln>
                  <a:noFill/>
                </a:ln>
                <a:solidFill>
                  <a:srgbClr val="282829"/>
                </a:solidFill>
                <a:effectLst/>
                <a:latin typeface="-apple-system"/>
              </a:rPr>
              <a:t>imulation of combustion, heat flows, temperature distributions, projectile motion are usually done by converting them into sets of linear equations that can be solved analytically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282829"/>
                </a:solidFill>
                <a:effectLst/>
                <a:latin typeface="-apple-system"/>
              </a:rPr>
              <a:t>The Dynamics &amp; Controls Specialist</a:t>
            </a:r>
            <a:r>
              <a:rPr kumimoji="0" lang="en-US" altLang="en-US" sz="2000" b="0" i="0" u="none" strike="noStrike" cap="none" normalizeH="0" baseline="0" dirty="0">
                <a:ln>
                  <a:noFill/>
                </a:ln>
                <a:solidFill>
                  <a:srgbClr val="282829"/>
                </a:solidFill>
                <a:effectLst/>
                <a:latin typeface="-apple-system"/>
              </a:rPr>
              <a:t>: A lot of control theory involves deriving non-linear models of systems, converting them into linear models and applying control laws to it to produce desired outputs by providing specific inputs. Eigen-vectors and eigen values, vector algebra, matrix transformations - all parts of linear algebra, are used extensively here.</a:t>
            </a:r>
            <a:br>
              <a:rPr kumimoji="0" lang="en-US" altLang="en-US" sz="2000" b="0" i="0" u="none" strike="noStrike" cap="none" normalizeH="0" baseline="0" dirty="0">
                <a:ln>
                  <a:noFill/>
                </a:ln>
                <a:solidFill>
                  <a:srgbClr val="282829"/>
                </a:solidFill>
                <a:effectLst/>
                <a:latin typeface="-apple-system"/>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1692E59D-C975-2735-F2FB-1D00D2F83A50}"/>
              </a:ext>
            </a:extLst>
          </p:cNvPr>
          <p:cNvSpPr>
            <a:spLocks noGrp="1"/>
          </p:cNvSpPr>
          <p:nvPr>
            <p:ph type="ftr" sz="quarter" idx="11"/>
          </p:nvPr>
        </p:nvSpPr>
        <p:spPr/>
        <p:txBody>
          <a:bodyPr/>
          <a:lstStyle/>
          <a:p>
            <a:r>
              <a:rPr lang="en-IN"/>
              <a:t>MADHURIMA RAWAT(DATASCIENCE CSVTU)</a:t>
            </a:r>
          </a:p>
        </p:txBody>
      </p:sp>
      <p:sp>
        <p:nvSpPr>
          <p:cNvPr id="5" name="Slide Number Placeholder 4">
            <a:extLst>
              <a:ext uri="{FF2B5EF4-FFF2-40B4-BE49-F238E27FC236}">
                <a16:creationId xmlns:a16="http://schemas.microsoft.com/office/drawing/2014/main" id="{7338BCEA-75CF-C6B8-2A1F-060AA8C0990D}"/>
              </a:ext>
            </a:extLst>
          </p:cNvPr>
          <p:cNvSpPr>
            <a:spLocks noGrp="1"/>
          </p:cNvSpPr>
          <p:nvPr>
            <p:ph type="sldNum" sz="quarter" idx="12"/>
          </p:nvPr>
        </p:nvSpPr>
        <p:spPr/>
        <p:txBody>
          <a:bodyPr/>
          <a:lstStyle/>
          <a:p>
            <a:fld id="{88F7478D-FB19-4856-B8F1-D1ECB56FEB5A}" type="slidenum">
              <a:rPr lang="en-IN" smtClean="0"/>
              <a:t>11</a:t>
            </a:fld>
            <a:endParaRPr lang="en-IN"/>
          </a:p>
        </p:txBody>
      </p:sp>
    </p:spTree>
    <p:extLst>
      <p:ext uri="{BB962C8B-B14F-4D97-AF65-F5344CB8AC3E}">
        <p14:creationId xmlns:p14="http://schemas.microsoft.com/office/powerpoint/2010/main" val="174480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58B2-0C65-181F-A437-FA0B6C69BDEE}"/>
              </a:ext>
            </a:extLst>
          </p:cNvPr>
          <p:cNvSpPr>
            <a:spLocks noGrp="1"/>
          </p:cNvSpPr>
          <p:nvPr>
            <p:ph type="title"/>
          </p:nvPr>
        </p:nvSpPr>
        <p:spPr/>
        <p:txBody>
          <a:bodyPr/>
          <a:lstStyle/>
          <a:p>
            <a:r>
              <a:rPr lang="en-IN" dirty="0"/>
              <a:t>ECONOMICS</a:t>
            </a:r>
          </a:p>
        </p:txBody>
      </p:sp>
      <p:sp>
        <p:nvSpPr>
          <p:cNvPr id="3" name="Content Placeholder 2">
            <a:extLst>
              <a:ext uri="{FF2B5EF4-FFF2-40B4-BE49-F238E27FC236}">
                <a16:creationId xmlns:a16="http://schemas.microsoft.com/office/drawing/2014/main" id="{DFAEB030-CEC8-A182-BA9E-55E6CBF0F8AF}"/>
              </a:ext>
            </a:extLst>
          </p:cNvPr>
          <p:cNvSpPr>
            <a:spLocks noGrp="1"/>
          </p:cNvSpPr>
          <p:nvPr>
            <p:ph idx="1"/>
          </p:nvPr>
        </p:nvSpPr>
        <p:spPr>
          <a:xfrm>
            <a:off x="1636295" y="1809549"/>
            <a:ext cx="9868317" cy="4533499"/>
          </a:xfrm>
        </p:spPr>
        <p:txBody>
          <a:bodyPr>
            <a:normAutofit/>
          </a:bodyPr>
          <a:lstStyle/>
          <a:p>
            <a:pPr algn="l"/>
            <a:r>
              <a:rPr lang="en-US" sz="3200" b="0" i="0" dirty="0">
                <a:solidFill>
                  <a:srgbClr val="000000"/>
                </a:solidFill>
                <a:effectLst/>
                <a:latin typeface="Arial" panose="020B0604020202020204" pitchFamily="34" charset="0"/>
              </a:rPr>
              <a:t>Financial Analyst</a:t>
            </a:r>
          </a:p>
          <a:p>
            <a:pPr algn="l"/>
            <a:r>
              <a:rPr lang="en-US" sz="3200" b="0" i="0" dirty="0">
                <a:solidFill>
                  <a:srgbClr val="000000"/>
                </a:solidFill>
                <a:effectLst/>
                <a:latin typeface="Lato" panose="020F0502020204030203" pitchFamily="34" charset="0"/>
              </a:rPr>
              <a:t>Financial occupations often require the use of linear equations. Accountants, auditors, budget analysts, insurance underwriters and loan officers frequently use linear equations to balance accounts, determine pricing and set budgets. Linear equations used in financial occupations may also be used in creating family budgets as well. </a:t>
            </a:r>
            <a:endParaRPr lang="en-IN" sz="2400" dirty="0"/>
          </a:p>
        </p:txBody>
      </p:sp>
      <p:sp>
        <p:nvSpPr>
          <p:cNvPr id="4" name="Footer Placeholder 3">
            <a:extLst>
              <a:ext uri="{FF2B5EF4-FFF2-40B4-BE49-F238E27FC236}">
                <a16:creationId xmlns:a16="http://schemas.microsoft.com/office/drawing/2014/main" id="{2EFB9608-7431-F64C-14DF-1109BB5D9A0E}"/>
              </a:ext>
            </a:extLst>
          </p:cNvPr>
          <p:cNvSpPr>
            <a:spLocks noGrp="1"/>
          </p:cNvSpPr>
          <p:nvPr>
            <p:ph type="ftr" sz="quarter" idx="11"/>
          </p:nvPr>
        </p:nvSpPr>
        <p:spPr/>
        <p:txBody>
          <a:bodyPr/>
          <a:lstStyle/>
          <a:p>
            <a:r>
              <a:rPr lang="en-IN"/>
              <a:t>MADHURIMA RAWAT(DATASCIENCE CSVTU)</a:t>
            </a:r>
          </a:p>
        </p:txBody>
      </p:sp>
      <p:sp>
        <p:nvSpPr>
          <p:cNvPr id="5" name="Slide Number Placeholder 4">
            <a:extLst>
              <a:ext uri="{FF2B5EF4-FFF2-40B4-BE49-F238E27FC236}">
                <a16:creationId xmlns:a16="http://schemas.microsoft.com/office/drawing/2014/main" id="{8389BF11-394F-B02A-6C6D-96FEDA7C588D}"/>
              </a:ext>
            </a:extLst>
          </p:cNvPr>
          <p:cNvSpPr>
            <a:spLocks noGrp="1"/>
          </p:cNvSpPr>
          <p:nvPr>
            <p:ph type="sldNum" sz="quarter" idx="12"/>
          </p:nvPr>
        </p:nvSpPr>
        <p:spPr/>
        <p:txBody>
          <a:bodyPr/>
          <a:lstStyle/>
          <a:p>
            <a:fld id="{88F7478D-FB19-4856-B8F1-D1ECB56FEB5A}" type="slidenum">
              <a:rPr lang="en-IN" smtClean="0"/>
              <a:t>12</a:t>
            </a:fld>
            <a:endParaRPr lang="en-IN"/>
          </a:p>
        </p:txBody>
      </p:sp>
    </p:spTree>
    <p:extLst>
      <p:ext uri="{BB962C8B-B14F-4D97-AF65-F5344CB8AC3E}">
        <p14:creationId xmlns:p14="http://schemas.microsoft.com/office/powerpoint/2010/main" val="266134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4638-665D-23B8-B136-DD57B782974C}"/>
              </a:ext>
            </a:extLst>
          </p:cNvPr>
          <p:cNvSpPr>
            <a:spLocks noGrp="1"/>
          </p:cNvSpPr>
          <p:nvPr>
            <p:ph type="title"/>
          </p:nvPr>
        </p:nvSpPr>
        <p:spPr/>
        <p:txBody>
          <a:bodyPr/>
          <a:lstStyle/>
          <a:p>
            <a:r>
              <a:rPr lang="en-IN" dirty="0"/>
              <a:t>HEALTHCARE</a:t>
            </a:r>
          </a:p>
        </p:txBody>
      </p:sp>
      <p:sp>
        <p:nvSpPr>
          <p:cNvPr id="3" name="Content Placeholder 2">
            <a:extLst>
              <a:ext uri="{FF2B5EF4-FFF2-40B4-BE49-F238E27FC236}">
                <a16:creationId xmlns:a16="http://schemas.microsoft.com/office/drawing/2014/main" id="{B59B4777-8C89-D112-5F29-6F5E747D0D56}"/>
              </a:ext>
            </a:extLst>
          </p:cNvPr>
          <p:cNvSpPr>
            <a:spLocks noGrp="1"/>
          </p:cNvSpPr>
          <p:nvPr>
            <p:ph idx="1"/>
          </p:nvPr>
        </p:nvSpPr>
        <p:spPr>
          <a:xfrm>
            <a:off x="2194576" y="1799925"/>
            <a:ext cx="8915400" cy="4591250"/>
          </a:xfrm>
        </p:spPr>
        <p:txBody>
          <a:bodyPr>
            <a:normAutofit fontScale="77500" lnSpcReduction="20000"/>
          </a:bodyPr>
          <a:lstStyle/>
          <a:p>
            <a:pPr algn="l"/>
            <a:r>
              <a:rPr lang="en-US" sz="4100" b="0" i="0" dirty="0">
                <a:solidFill>
                  <a:srgbClr val="000000"/>
                </a:solidFill>
                <a:effectLst/>
                <a:latin typeface="Arial" panose="020B0604020202020204" pitchFamily="34" charset="0"/>
              </a:rPr>
              <a:t>Health Care Professional</a:t>
            </a:r>
          </a:p>
          <a:p>
            <a:pPr algn="l"/>
            <a:r>
              <a:rPr lang="en-US" sz="4100" b="0" i="0" dirty="0">
                <a:solidFill>
                  <a:srgbClr val="000000"/>
                </a:solidFill>
                <a:effectLst/>
                <a:latin typeface="Lato" panose="020F0502020204030203" pitchFamily="34" charset="0"/>
              </a:rPr>
              <a:t>The health care field, including doctors and nurses, often use linear equations to calculate medical doses. Linear equations are also used to determine how different medications may interact with each other and how to determine correct dosage amounts to prevent overdose with patients using multiple medications. </a:t>
            </a:r>
            <a:r>
              <a:rPr lang="en-US" sz="4100" dirty="0">
                <a:solidFill>
                  <a:srgbClr val="000000"/>
                </a:solidFill>
                <a:latin typeface="Lato" panose="020F0502020204030203" pitchFamily="34" charset="0"/>
              </a:rPr>
              <a:t>M</a:t>
            </a:r>
            <a:r>
              <a:rPr lang="en-US" sz="4100" b="0" i="0" dirty="0">
                <a:solidFill>
                  <a:srgbClr val="000000"/>
                </a:solidFill>
                <a:effectLst/>
                <a:latin typeface="Lato" panose="020F0502020204030203" pitchFamily="34" charset="0"/>
              </a:rPr>
              <a:t>edicine production units also uses linear equations to calculate the formula of medicinal drugs(medicinal composition).</a:t>
            </a:r>
            <a:endParaRPr lang="en-IN" dirty="0"/>
          </a:p>
        </p:txBody>
      </p:sp>
      <p:sp>
        <p:nvSpPr>
          <p:cNvPr id="4" name="Footer Placeholder 3">
            <a:extLst>
              <a:ext uri="{FF2B5EF4-FFF2-40B4-BE49-F238E27FC236}">
                <a16:creationId xmlns:a16="http://schemas.microsoft.com/office/drawing/2014/main" id="{C1FDEA9E-1E00-BC0A-9910-A8E3ABF0E27F}"/>
              </a:ext>
            </a:extLst>
          </p:cNvPr>
          <p:cNvSpPr>
            <a:spLocks noGrp="1"/>
          </p:cNvSpPr>
          <p:nvPr>
            <p:ph type="ftr" sz="quarter" idx="11"/>
          </p:nvPr>
        </p:nvSpPr>
        <p:spPr>
          <a:xfrm>
            <a:off x="7920980" y="6391175"/>
            <a:ext cx="7619999" cy="365125"/>
          </a:xfrm>
        </p:spPr>
        <p:txBody>
          <a:bodyPr/>
          <a:lstStyle/>
          <a:p>
            <a:r>
              <a:rPr lang="en-IN" sz="1050" dirty="0"/>
              <a:t>MADHURIMA RAWAT(DATASCIENCE CSVTU)</a:t>
            </a:r>
          </a:p>
        </p:txBody>
      </p:sp>
      <p:sp>
        <p:nvSpPr>
          <p:cNvPr id="5" name="Slide Number Placeholder 4">
            <a:extLst>
              <a:ext uri="{FF2B5EF4-FFF2-40B4-BE49-F238E27FC236}">
                <a16:creationId xmlns:a16="http://schemas.microsoft.com/office/drawing/2014/main" id="{F6BE416A-D78D-4A18-2E66-3FC560C7BCC0}"/>
              </a:ext>
            </a:extLst>
          </p:cNvPr>
          <p:cNvSpPr>
            <a:spLocks noGrp="1"/>
          </p:cNvSpPr>
          <p:nvPr>
            <p:ph type="sldNum" sz="quarter" idx="12"/>
          </p:nvPr>
        </p:nvSpPr>
        <p:spPr/>
        <p:txBody>
          <a:bodyPr/>
          <a:lstStyle/>
          <a:p>
            <a:fld id="{88F7478D-FB19-4856-B8F1-D1ECB56FEB5A}" type="slidenum">
              <a:rPr lang="en-IN" smtClean="0"/>
              <a:t>13</a:t>
            </a:fld>
            <a:endParaRPr lang="en-IN"/>
          </a:p>
        </p:txBody>
      </p:sp>
    </p:spTree>
    <p:extLst>
      <p:ext uri="{BB962C8B-B14F-4D97-AF65-F5344CB8AC3E}">
        <p14:creationId xmlns:p14="http://schemas.microsoft.com/office/powerpoint/2010/main" val="289919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481D-1A0B-050A-6F44-09EAE6F67089}"/>
              </a:ext>
            </a:extLst>
          </p:cNvPr>
          <p:cNvSpPr>
            <a:spLocks noGrp="1"/>
          </p:cNvSpPr>
          <p:nvPr>
            <p:ph type="title"/>
          </p:nvPr>
        </p:nvSpPr>
        <p:spPr>
          <a:xfrm>
            <a:off x="2261937" y="317650"/>
            <a:ext cx="8911687" cy="1280890"/>
          </a:xfrm>
        </p:spPr>
        <p:txBody>
          <a:bodyPr/>
          <a:lstStyle/>
          <a:p>
            <a:r>
              <a:rPr lang="en-IN" dirty="0"/>
              <a:t>CHEMISTRY</a:t>
            </a:r>
          </a:p>
        </p:txBody>
      </p:sp>
      <p:sp>
        <p:nvSpPr>
          <p:cNvPr id="3" name="Content Placeholder 2">
            <a:extLst>
              <a:ext uri="{FF2B5EF4-FFF2-40B4-BE49-F238E27FC236}">
                <a16:creationId xmlns:a16="http://schemas.microsoft.com/office/drawing/2014/main" id="{D72EFE5D-BA5E-1C1C-5FA4-F1DF4DC21EB1}"/>
              </a:ext>
            </a:extLst>
          </p:cNvPr>
          <p:cNvSpPr>
            <a:spLocks noGrp="1"/>
          </p:cNvSpPr>
          <p:nvPr>
            <p:ph idx="1"/>
          </p:nvPr>
        </p:nvSpPr>
        <p:spPr>
          <a:xfrm>
            <a:off x="1222408" y="1232033"/>
            <a:ext cx="10282204" cy="4140174"/>
          </a:xfrm>
        </p:spPr>
        <p:txBody>
          <a:bodyPr/>
          <a:lstStyle/>
          <a:p>
            <a:pPr marL="0" indent="0">
              <a:buNone/>
            </a:pPr>
            <a:r>
              <a:rPr lang="en-US" b="0" i="0" dirty="0">
                <a:solidFill>
                  <a:srgbClr val="404040"/>
                </a:solidFill>
                <a:effectLst/>
                <a:latin typeface="Alegreya"/>
              </a:rPr>
              <a:t> </a:t>
            </a:r>
            <a:r>
              <a:rPr lang="en-US" sz="2400" b="0" i="0" dirty="0">
                <a:solidFill>
                  <a:srgbClr val="404040"/>
                </a:solidFill>
                <a:effectLst/>
                <a:latin typeface="Alegreya"/>
              </a:rPr>
              <a:t>It can be used to balance a chemical equation so that reactant= product in order that nothing is mysteriously lost or gained.</a:t>
            </a:r>
            <a:endParaRPr lang="en-IN" dirty="0"/>
          </a:p>
        </p:txBody>
      </p:sp>
      <p:pic>
        <p:nvPicPr>
          <p:cNvPr id="5" name="Picture 4">
            <a:extLst>
              <a:ext uri="{FF2B5EF4-FFF2-40B4-BE49-F238E27FC236}">
                <a16:creationId xmlns:a16="http://schemas.microsoft.com/office/drawing/2014/main" id="{14D89117-69E8-853E-9FAF-89A46614D865}"/>
              </a:ext>
            </a:extLst>
          </p:cNvPr>
          <p:cNvPicPr>
            <a:picLocks noChangeAspect="1"/>
          </p:cNvPicPr>
          <p:nvPr/>
        </p:nvPicPr>
        <p:blipFill rotWithShape="1">
          <a:blip r:embed="rId2">
            <a:extLst>
              <a:ext uri="{28A0092B-C50C-407E-A947-70E740481C1C}">
                <a14:useLocalDpi xmlns:a14="http://schemas.microsoft.com/office/drawing/2010/main" val="0"/>
              </a:ext>
            </a:extLst>
          </a:blip>
          <a:srcRect l="18964" t="23511" r="18763" b="30642"/>
          <a:stretch/>
        </p:blipFill>
        <p:spPr>
          <a:xfrm>
            <a:off x="471638" y="2342782"/>
            <a:ext cx="5242293" cy="3836637"/>
          </a:xfrm>
          <a:prstGeom prst="rect">
            <a:avLst/>
          </a:prstGeom>
        </p:spPr>
      </p:pic>
      <p:pic>
        <p:nvPicPr>
          <p:cNvPr id="7" name="Picture 6">
            <a:extLst>
              <a:ext uri="{FF2B5EF4-FFF2-40B4-BE49-F238E27FC236}">
                <a16:creationId xmlns:a16="http://schemas.microsoft.com/office/drawing/2014/main" id="{722F8078-A606-076C-461A-4ACA419A7539}"/>
              </a:ext>
            </a:extLst>
          </p:cNvPr>
          <p:cNvPicPr>
            <a:picLocks noChangeAspect="1"/>
          </p:cNvPicPr>
          <p:nvPr/>
        </p:nvPicPr>
        <p:blipFill rotWithShape="1">
          <a:blip r:embed="rId3">
            <a:extLst>
              <a:ext uri="{28A0092B-C50C-407E-A947-70E740481C1C}">
                <a14:useLocalDpi xmlns:a14="http://schemas.microsoft.com/office/drawing/2010/main" val="0"/>
              </a:ext>
            </a:extLst>
          </a:blip>
          <a:srcRect l="21868" t="24470" r="24132" b="8648"/>
          <a:stretch/>
        </p:blipFill>
        <p:spPr>
          <a:xfrm>
            <a:off x="6171004" y="2342781"/>
            <a:ext cx="5646302" cy="3836637"/>
          </a:xfrm>
          <a:prstGeom prst="rect">
            <a:avLst/>
          </a:prstGeom>
        </p:spPr>
      </p:pic>
      <p:sp>
        <p:nvSpPr>
          <p:cNvPr id="4" name="Footer Placeholder 3">
            <a:extLst>
              <a:ext uri="{FF2B5EF4-FFF2-40B4-BE49-F238E27FC236}">
                <a16:creationId xmlns:a16="http://schemas.microsoft.com/office/drawing/2014/main" id="{E2D2B67A-DBCD-940D-01DB-4A99DD858B36}"/>
              </a:ext>
            </a:extLst>
          </p:cNvPr>
          <p:cNvSpPr>
            <a:spLocks noGrp="1"/>
          </p:cNvSpPr>
          <p:nvPr>
            <p:ph type="ftr" sz="quarter" idx="11"/>
          </p:nvPr>
        </p:nvSpPr>
        <p:spPr/>
        <p:txBody>
          <a:bodyPr/>
          <a:lstStyle/>
          <a:p>
            <a:r>
              <a:rPr lang="en-IN"/>
              <a:t>MADHURIMA RAWAT(DATASCIENCE CSVTU)</a:t>
            </a:r>
          </a:p>
        </p:txBody>
      </p:sp>
      <p:sp>
        <p:nvSpPr>
          <p:cNvPr id="6" name="Slide Number Placeholder 5">
            <a:extLst>
              <a:ext uri="{FF2B5EF4-FFF2-40B4-BE49-F238E27FC236}">
                <a16:creationId xmlns:a16="http://schemas.microsoft.com/office/drawing/2014/main" id="{3F87B894-4BC2-9ED7-481D-52770EEA688A}"/>
              </a:ext>
            </a:extLst>
          </p:cNvPr>
          <p:cNvSpPr>
            <a:spLocks noGrp="1"/>
          </p:cNvSpPr>
          <p:nvPr>
            <p:ph type="sldNum" sz="quarter" idx="12"/>
          </p:nvPr>
        </p:nvSpPr>
        <p:spPr/>
        <p:txBody>
          <a:bodyPr/>
          <a:lstStyle/>
          <a:p>
            <a:fld id="{88F7478D-FB19-4856-B8F1-D1ECB56FEB5A}" type="slidenum">
              <a:rPr lang="en-IN" smtClean="0"/>
              <a:t>14</a:t>
            </a:fld>
            <a:endParaRPr lang="en-IN"/>
          </a:p>
        </p:txBody>
      </p:sp>
    </p:spTree>
    <p:extLst>
      <p:ext uri="{BB962C8B-B14F-4D97-AF65-F5344CB8AC3E}">
        <p14:creationId xmlns:p14="http://schemas.microsoft.com/office/powerpoint/2010/main" val="99973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D2B5-13FC-5557-19A0-2BF4D3562D46}"/>
              </a:ext>
            </a:extLst>
          </p:cNvPr>
          <p:cNvSpPr>
            <a:spLocks noGrp="1"/>
          </p:cNvSpPr>
          <p:nvPr>
            <p:ph type="title"/>
          </p:nvPr>
        </p:nvSpPr>
        <p:spPr/>
        <p:txBody>
          <a:bodyPr/>
          <a:lstStyle/>
          <a:p>
            <a:r>
              <a:rPr lang="en-IN" dirty="0"/>
              <a:t>SOLUTION OF EQUATION FORM</a:t>
            </a:r>
          </a:p>
        </p:txBody>
      </p:sp>
      <p:pic>
        <p:nvPicPr>
          <p:cNvPr id="8" name="Content Placeholder 7">
            <a:extLst>
              <a:ext uri="{FF2B5EF4-FFF2-40B4-BE49-F238E27FC236}">
                <a16:creationId xmlns:a16="http://schemas.microsoft.com/office/drawing/2014/main" id="{E03B7320-504B-999F-1B2B-4924A71B1D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971" t="22248" r="34216" b="9988"/>
          <a:stretch/>
        </p:blipFill>
        <p:spPr>
          <a:xfrm>
            <a:off x="1424539" y="2058711"/>
            <a:ext cx="4970003" cy="3918577"/>
          </a:xfrm>
        </p:spPr>
      </p:pic>
      <p:pic>
        <p:nvPicPr>
          <p:cNvPr id="10" name="Picture 9">
            <a:extLst>
              <a:ext uri="{FF2B5EF4-FFF2-40B4-BE49-F238E27FC236}">
                <a16:creationId xmlns:a16="http://schemas.microsoft.com/office/drawing/2014/main" id="{6E678350-A7B2-CB1A-D98F-568BF9A30631}"/>
              </a:ext>
            </a:extLst>
          </p:cNvPr>
          <p:cNvPicPr>
            <a:picLocks noChangeAspect="1"/>
          </p:cNvPicPr>
          <p:nvPr/>
        </p:nvPicPr>
        <p:blipFill rotWithShape="1">
          <a:blip r:embed="rId3">
            <a:extLst>
              <a:ext uri="{28A0092B-C50C-407E-A947-70E740481C1C}">
                <a14:useLocalDpi xmlns:a14="http://schemas.microsoft.com/office/drawing/2010/main" val="0"/>
              </a:ext>
            </a:extLst>
          </a:blip>
          <a:srcRect l="18871" t="9076" r="19835" b="11214"/>
          <a:stretch/>
        </p:blipFill>
        <p:spPr>
          <a:xfrm>
            <a:off x="7048768" y="1905000"/>
            <a:ext cx="4283242" cy="4485372"/>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F692A52-243F-26A6-EFB6-001BB93D82F4}"/>
                  </a:ext>
                </a:extLst>
              </p14:cNvPr>
              <p14:cNvContentPartPr/>
              <p14:nvPr/>
            </p14:nvContentPartPr>
            <p14:xfrm>
              <a:off x="9730971" y="4851322"/>
              <a:ext cx="360" cy="360"/>
            </p14:xfrm>
          </p:contentPart>
        </mc:Choice>
        <mc:Fallback xmlns="">
          <p:pic>
            <p:nvPicPr>
              <p:cNvPr id="11" name="Ink 10">
                <a:extLst>
                  <a:ext uri="{FF2B5EF4-FFF2-40B4-BE49-F238E27FC236}">
                    <a16:creationId xmlns:a16="http://schemas.microsoft.com/office/drawing/2014/main" id="{4F692A52-243F-26A6-EFB6-001BB93D82F4}"/>
                  </a:ext>
                </a:extLst>
              </p:cNvPr>
              <p:cNvPicPr/>
              <p:nvPr/>
            </p:nvPicPr>
            <p:blipFill>
              <a:blip r:embed="rId5"/>
              <a:stretch>
                <a:fillRect/>
              </a:stretch>
            </p:blipFill>
            <p:spPr>
              <a:xfrm>
                <a:off x="9721971" y="48423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524F469-9AF3-E58D-9F56-B63FFB37B4D5}"/>
                  </a:ext>
                </a:extLst>
              </p14:cNvPr>
              <p14:cNvContentPartPr/>
              <p14:nvPr/>
            </p14:nvContentPartPr>
            <p14:xfrm>
              <a:off x="9722691" y="4841242"/>
              <a:ext cx="64080" cy="123120"/>
            </p14:xfrm>
          </p:contentPart>
        </mc:Choice>
        <mc:Fallback xmlns="">
          <p:pic>
            <p:nvPicPr>
              <p:cNvPr id="12" name="Ink 11">
                <a:extLst>
                  <a:ext uri="{FF2B5EF4-FFF2-40B4-BE49-F238E27FC236}">
                    <a16:creationId xmlns:a16="http://schemas.microsoft.com/office/drawing/2014/main" id="{6524F469-9AF3-E58D-9F56-B63FFB37B4D5}"/>
                  </a:ext>
                </a:extLst>
              </p:cNvPr>
              <p:cNvPicPr/>
              <p:nvPr/>
            </p:nvPicPr>
            <p:blipFill>
              <a:blip r:embed="rId7"/>
              <a:stretch>
                <a:fillRect/>
              </a:stretch>
            </p:blipFill>
            <p:spPr>
              <a:xfrm>
                <a:off x="9714051" y="4832602"/>
                <a:ext cx="81720" cy="140760"/>
              </a:xfrm>
              <a:prstGeom prst="rect">
                <a:avLst/>
              </a:prstGeom>
            </p:spPr>
          </p:pic>
        </mc:Fallback>
      </mc:AlternateContent>
      <p:sp>
        <p:nvSpPr>
          <p:cNvPr id="3" name="Footer Placeholder 2">
            <a:extLst>
              <a:ext uri="{FF2B5EF4-FFF2-40B4-BE49-F238E27FC236}">
                <a16:creationId xmlns:a16="http://schemas.microsoft.com/office/drawing/2014/main" id="{C8CCC8AA-7F40-F72E-F5D9-AC2387F9103B}"/>
              </a:ext>
            </a:extLst>
          </p:cNvPr>
          <p:cNvSpPr>
            <a:spLocks noGrp="1"/>
          </p:cNvSpPr>
          <p:nvPr>
            <p:ph type="ftr" sz="quarter" idx="11"/>
          </p:nvPr>
        </p:nvSpPr>
        <p:spPr/>
        <p:txBody>
          <a:bodyPr/>
          <a:lstStyle/>
          <a:p>
            <a:r>
              <a:rPr lang="en-IN" sz="1050" dirty="0"/>
              <a:t>MADHURIMA RAWAT(DATASCIENCE CSVTU)</a:t>
            </a:r>
          </a:p>
        </p:txBody>
      </p:sp>
      <p:sp>
        <p:nvSpPr>
          <p:cNvPr id="4" name="Slide Number Placeholder 3">
            <a:extLst>
              <a:ext uri="{FF2B5EF4-FFF2-40B4-BE49-F238E27FC236}">
                <a16:creationId xmlns:a16="http://schemas.microsoft.com/office/drawing/2014/main" id="{5DC91F1D-E6A3-28D6-FA96-DA34441A8EA2}"/>
              </a:ext>
            </a:extLst>
          </p:cNvPr>
          <p:cNvSpPr>
            <a:spLocks noGrp="1"/>
          </p:cNvSpPr>
          <p:nvPr>
            <p:ph type="sldNum" sz="quarter" idx="12"/>
          </p:nvPr>
        </p:nvSpPr>
        <p:spPr/>
        <p:txBody>
          <a:bodyPr/>
          <a:lstStyle/>
          <a:p>
            <a:fld id="{88F7478D-FB19-4856-B8F1-D1ECB56FEB5A}" type="slidenum">
              <a:rPr lang="en-IN" smtClean="0"/>
              <a:t>15</a:t>
            </a:fld>
            <a:endParaRPr lang="en-IN"/>
          </a:p>
        </p:txBody>
      </p:sp>
    </p:spTree>
    <p:extLst>
      <p:ext uri="{BB962C8B-B14F-4D97-AF65-F5344CB8AC3E}">
        <p14:creationId xmlns:p14="http://schemas.microsoft.com/office/powerpoint/2010/main" val="114684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2275-35DE-1D43-3CF9-BF2D2FFB191A}"/>
              </a:ext>
            </a:extLst>
          </p:cNvPr>
          <p:cNvSpPr>
            <a:spLocks noGrp="1"/>
          </p:cNvSpPr>
          <p:nvPr>
            <p:ph type="title"/>
          </p:nvPr>
        </p:nvSpPr>
        <p:spPr/>
        <p:txBody>
          <a:bodyPr/>
          <a:lstStyle/>
          <a:p>
            <a:r>
              <a:rPr lang="en-IN" dirty="0"/>
              <a:t>FINAL SOLUTION</a:t>
            </a:r>
          </a:p>
        </p:txBody>
      </p:sp>
      <p:sp>
        <p:nvSpPr>
          <p:cNvPr id="3" name="Content Placeholder 2">
            <a:extLst>
              <a:ext uri="{FF2B5EF4-FFF2-40B4-BE49-F238E27FC236}">
                <a16:creationId xmlns:a16="http://schemas.microsoft.com/office/drawing/2014/main" id="{1E2D940A-C707-E7D6-A4DC-D75D3992DCC2}"/>
              </a:ext>
            </a:extLst>
          </p:cNvPr>
          <p:cNvSpPr>
            <a:spLocks noGrp="1"/>
          </p:cNvSpPr>
          <p:nvPr>
            <p:ph idx="1"/>
          </p:nvPr>
        </p:nvSpPr>
        <p:spPr>
          <a:xfrm>
            <a:off x="2040572" y="1998846"/>
            <a:ext cx="8915400" cy="4235044"/>
          </a:xfrm>
        </p:spPr>
        <p:txBody>
          <a:bodyPr>
            <a:normAutofit fontScale="70000" lnSpcReduction="20000"/>
          </a:bodyPr>
          <a:lstStyle/>
          <a:p>
            <a:r>
              <a:rPr lang="en-IN" sz="3200" dirty="0"/>
              <a:t>WE NEED TO FIND A WHOLE NUMBER WHICH SATISFIES THE CONDITIONS:</a:t>
            </a:r>
          </a:p>
          <a:p>
            <a:endParaRPr lang="en-IN" sz="3200" dirty="0"/>
          </a:p>
          <a:p>
            <a:endParaRPr lang="en-IN" sz="2400" dirty="0"/>
          </a:p>
          <a:p>
            <a:endParaRPr lang="en-IN" sz="2400" dirty="0"/>
          </a:p>
          <a:p>
            <a:endParaRPr lang="en-IN" sz="2400" dirty="0"/>
          </a:p>
          <a:p>
            <a:pPr marL="0" indent="0">
              <a:buNone/>
            </a:pPr>
            <a:endParaRPr lang="en-IN" sz="2400" dirty="0"/>
          </a:p>
          <a:p>
            <a:pPr marL="0" indent="0">
              <a:buNone/>
            </a:pPr>
            <a:r>
              <a:rPr lang="en-IN" sz="2900" dirty="0"/>
              <a:t>SINCE IN THIS EQUATION ALL VARIABLES HAVE 3 AS DENOMINATOR WE TAKE VALUE OF X4 BE 3 AND IT SATISFIES THE CONDITION  THUS ALL VALUES ARE FOUND TO BE x1=1,x2=5,x3=4 and x4=3</a:t>
            </a:r>
          </a:p>
          <a:p>
            <a:pPr marL="0" indent="0">
              <a:buNone/>
            </a:pPr>
            <a:r>
              <a:rPr lang="en-IN" sz="2900" dirty="0"/>
              <a:t>ONE MORE IMPORTANT THING IS THAT IN THIS CASE INFINITELY MANY SOLUTIONS ARE POSSIBLE AND WE HAVE TAKEN THE SMALLEST POSSIBLE ONE.</a:t>
            </a:r>
          </a:p>
          <a:p>
            <a:endParaRPr lang="en-IN" dirty="0"/>
          </a:p>
        </p:txBody>
      </p:sp>
      <p:sp>
        <p:nvSpPr>
          <p:cNvPr id="4" name="Footer Placeholder 3">
            <a:extLst>
              <a:ext uri="{FF2B5EF4-FFF2-40B4-BE49-F238E27FC236}">
                <a16:creationId xmlns:a16="http://schemas.microsoft.com/office/drawing/2014/main" id="{7E191182-AF13-89E6-ABAC-FFD9FEDD27C8}"/>
              </a:ext>
            </a:extLst>
          </p:cNvPr>
          <p:cNvSpPr>
            <a:spLocks noGrp="1"/>
          </p:cNvSpPr>
          <p:nvPr>
            <p:ph type="ftr" sz="quarter" idx="11"/>
          </p:nvPr>
        </p:nvSpPr>
        <p:spPr/>
        <p:txBody>
          <a:bodyPr/>
          <a:lstStyle/>
          <a:p>
            <a:r>
              <a:rPr lang="en-IN"/>
              <a:t>MADHURIMA RAWAT(DATASCIENCE CSVTU)</a:t>
            </a:r>
          </a:p>
        </p:txBody>
      </p:sp>
      <p:sp>
        <p:nvSpPr>
          <p:cNvPr id="5" name="Slide Number Placeholder 4">
            <a:extLst>
              <a:ext uri="{FF2B5EF4-FFF2-40B4-BE49-F238E27FC236}">
                <a16:creationId xmlns:a16="http://schemas.microsoft.com/office/drawing/2014/main" id="{59B66B5A-EDED-189C-0529-57E2470DFE6E}"/>
              </a:ext>
            </a:extLst>
          </p:cNvPr>
          <p:cNvSpPr>
            <a:spLocks noGrp="1"/>
          </p:cNvSpPr>
          <p:nvPr>
            <p:ph type="sldNum" sz="quarter" idx="12"/>
          </p:nvPr>
        </p:nvSpPr>
        <p:spPr/>
        <p:txBody>
          <a:bodyPr/>
          <a:lstStyle/>
          <a:p>
            <a:fld id="{88F7478D-FB19-4856-B8F1-D1ECB56FEB5A}" type="slidenum">
              <a:rPr lang="en-IN" smtClean="0"/>
              <a:t>16</a:t>
            </a:fld>
            <a:endParaRPr lang="en-IN"/>
          </a:p>
        </p:txBody>
      </p:sp>
      <p:pic>
        <p:nvPicPr>
          <p:cNvPr id="7" name="Picture 6">
            <a:extLst>
              <a:ext uri="{FF2B5EF4-FFF2-40B4-BE49-F238E27FC236}">
                <a16:creationId xmlns:a16="http://schemas.microsoft.com/office/drawing/2014/main" id="{D4B3B0A1-0116-4CD4-E63F-13260B6ABA07}"/>
              </a:ext>
            </a:extLst>
          </p:cNvPr>
          <p:cNvPicPr>
            <a:picLocks noChangeAspect="1"/>
          </p:cNvPicPr>
          <p:nvPr/>
        </p:nvPicPr>
        <p:blipFill rotWithShape="1">
          <a:blip r:embed="rId2">
            <a:extLst>
              <a:ext uri="{28A0092B-C50C-407E-A947-70E740481C1C}">
                <a14:useLocalDpi xmlns:a14="http://schemas.microsoft.com/office/drawing/2010/main" val="0"/>
              </a:ext>
            </a:extLst>
          </a:blip>
          <a:srcRect l="22579" t="23977" r="32105" b="42838"/>
          <a:stretch/>
        </p:blipFill>
        <p:spPr>
          <a:xfrm>
            <a:off x="3108959" y="2663791"/>
            <a:ext cx="5524902" cy="1530417"/>
          </a:xfrm>
          <a:prstGeom prst="rect">
            <a:avLst/>
          </a:prstGeom>
        </p:spPr>
      </p:pic>
    </p:spTree>
    <p:extLst>
      <p:ext uri="{BB962C8B-B14F-4D97-AF65-F5344CB8AC3E}">
        <p14:creationId xmlns:p14="http://schemas.microsoft.com/office/powerpoint/2010/main" val="161657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FE316C-F94B-D5E0-40CB-3780DE6F2654}"/>
              </a:ext>
            </a:extLst>
          </p:cNvPr>
          <p:cNvSpPr>
            <a:spLocks noGrp="1"/>
          </p:cNvSpPr>
          <p:nvPr>
            <p:ph type="ctrTitle"/>
          </p:nvPr>
        </p:nvSpPr>
        <p:spPr>
          <a:xfrm>
            <a:off x="3185979" y="1166219"/>
            <a:ext cx="8915399" cy="2262781"/>
          </a:xfrm>
        </p:spPr>
        <p:txBody>
          <a:bodyPr/>
          <a:lstStyle/>
          <a:p>
            <a:r>
              <a:rPr lang="en-IN" dirty="0"/>
              <a:t>THANK YOU FOR LISTENING TO ME</a:t>
            </a:r>
          </a:p>
        </p:txBody>
      </p:sp>
      <p:sp>
        <p:nvSpPr>
          <p:cNvPr id="10" name="Subtitle 9">
            <a:extLst>
              <a:ext uri="{FF2B5EF4-FFF2-40B4-BE49-F238E27FC236}">
                <a16:creationId xmlns:a16="http://schemas.microsoft.com/office/drawing/2014/main" id="{74939691-5933-6DD3-4BAF-84231439C5F5}"/>
              </a:ext>
            </a:extLst>
          </p:cNvPr>
          <p:cNvSpPr>
            <a:spLocks noGrp="1"/>
          </p:cNvSpPr>
          <p:nvPr>
            <p:ph type="subTitle" idx="1"/>
          </p:nvPr>
        </p:nvSpPr>
        <p:spPr>
          <a:xfrm>
            <a:off x="3927124" y="3814010"/>
            <a:ext cx="8915399" cy="1126283"/>
          </a:xfrm>
        </p:spPr>
        <p:txBody>
          <a:bodyPr>
            <a:normAutofit/>
          </a:bodyPr>
          <a:lstStyle/>
          <a:p>
            <a:r>
              <a:rPr lang="en-IN" sz="3200" dirty="0"/>
              <a:t>ANY QUESTIONS</a:t>
            </a:r>
          </a:p>
        </p:txBody>
      </p:sp>
    </p:spTree>
    <p:extLst>
      <p:ext uri="{BB962C8B-B14F-4D97-AF65-F5344CB8AC3E}">
        <p14:creationId xmlns:p14="http://schemas.microsoft.com/office/powerpoint/2010/main" val="211226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7B9B-73A0-80A4-637B-BFABDBEB4FE9}"/>
              </a:ext>
            </a:extLst>
          </p:cNvPr>
          <p:cNvSpPr>
            <a:spLocks noGrp="1"/>
          </p:cNvSpPr>
          <p:nvPr>
            <p:ph type="title"/>
          </p:nvPr>
        </p:nvSpPr>
        <p:spPr/>
        <p:txBody>
          <a:bodyPr/>
          <a:lstStyle/>
          <a:p>
            <a:r>
              <a:rPr lang="en-IN" dirty="0"/>
              <a:t>APPLICATION OF LINEAR EQUATIONS IN COMPUTER SCIENCE ENGINEERING</a:t>
            </a:r>
          </a:p>
        </p:txBody>
      </p:sp>
      <p:sp>
        <p:nvSpPr>
          <p:cNvPr id="6" name="Content Placeholder 5">
            <a:extLst>
              <a:ext uri="{FF2B5EF4-FFF2-40B4-BE49-F238E27FC236}">
                <a16:creationId xmlns:a16="http://schemas.microsoft.com/office/drawing/2014/main" id="{26712716-6271-2A48-DB0A-15644035E8AD}"/>
              </a:ext>
            </a:extLst>
          </p:cNvPr>
          <p:cNvSpPr>
            <a:spLocks noGrp="1"/>
          </p:cNvSpPr>
          <p:nvPr>
            <p:ph idx="1"/>
          </p:nvPr>
        </p:nvSpPr>
        <p:spPr>
          <a:xfrm>
            <a:off x="683394" y="2133600"/>
            <a:ext cx="11357810" cy="4555958"/>
          </a:xfrm>
        </p:spPr>
        <p:txBody>
          <a:bodyPr/>
          <a:lstStyle/>
          <a:p>
            <a:r>
              <a:rPr lang="en-IN" dirty="0"/>
              <a:t>CRYPTOGRAPHY-</a:t>
            </a:r>
          </a:p>
          <a:p>
            <a:endParaRPr lang="en-IN" dirty="0"/>
          </a:p>
          <a:p>
            <a:endParaRPr lang="en-IN" dirty="0"/>
          </a:p>
          <a:p>
            <a:endParaRPr lang="en-IN" dirty="0"/>
          </a:p>
          <a:p>
            <a:endParaRPr lang="en-IN" dirty="0"/>
          </a:p>
          <a:p>
            <a:endParaRPr lang="en-IN" dirty="0"/>
          </a:p>
          <a:p>
            <a:r>
              <a:rPr lang="en-IN" dirty="0"/>
              <a:t>                                    ENCRYPT                                        DECRYPT</a:t>
            </a:r>
          </a:p>
          <a:p>
            <a:pPr marL="0" indent="0">
              <a:buNone/>
            </a:pPr>
            <a:r>
              <a:rPr lang="en-IN" dirty="0"/>
              <a:t>         MESSAGE                                          CIPHER TEXT                                                MESSAGE</a:t>
            </a:r>
          </a:p>
          <a:p>
            <a:endParaRPr lang="en-IN" dirty="0"/>
          </a:p>
        </p:txBody>
      </p:sp>
      <p:sp>
        <p:nvSpPr>
          <p:cNvPr id="7" name="Rectangle 6">
            <a:extLst>
              <a:ext uri="{FF2B5EF4-FFF2-40B4-BE49-F238E27FC236}">
                <a16:creationId xmlns:a16="http://schemas.microsoft.com/office/drawing/2014/main" id="{295EFB76-8FB0-F6F2-5069-360CDEE70025}"/>
              </a:ext>
            </a:extLst>
          </p:cNvPr>
          <p:cNvSpPr/>
          <p:nvPr/>
        </p:nvSpPr>
        <p:spPr>
          <a:xfrm>
            <a:off x="1155032" y="2912445"/>
            <a:ext cx="2107933" cy="2040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HELLO </a:t>
            </a:r>
          </a:p>
          <a:p>
            <a:pPr algn="ctr"/>
            <a:r>
              <a:rPr lang="en-IN" dirty="0"/>
              <a:t>WORLD</a:t>
            </a:r>
          </a:p>
        </p:txBody>
      </p:sp>
      <p:sp>
        <p:nvSpPr>
          <p:cNvPr id="8" name="Rectangle 7">
            <a:extLst>
              <a:ext uri="{FF2B5EF4-FFF2-40B4-BE49-F238E27FC236}">
                <a16:creationId xmlns:a16="http://schemas.microsoft.com/office/drawing/2014/main" id="{D8A32F2F-3F42-6F26-41AB-303F839FB71C}"/>
              </a:ext>
            </a:extLst>
          </p:cNvPr>
          <p:cNvSpPr/>
          <p:nvPr/>
        </p:nvSpPr>
        <p:spPr>
          <a:xfrm>
            <a:off x="4445268" y="2912445"/>
            <a:ext cx="2107933" cy="2040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JGNNQ</a:t>
            </a:r>
          </a:p>
          <a:p>
            <a:pPr algn="ctr"/>
            <a:r>
              <a:rPr lang="en-IN" dirty="0"/>
              <a:t>YQTNF</a:t>
            </a:r>
          </a:p>
        </p:txBody>
      </p:sp>
      <p:sp>
        <p:nvSpPr>
          <p:cNvPr id="9" name="Rectangle 8">
            <a:extLst>
              <a:ext uri="{FF2B5EF4-FFF2-40B4-BE49-F238E27FC236}">
                <a16:creationId xmlns:a16="http://schemas.microsoft.com/office/drawing/2014/main" id="{9AAFF326-083F-9DD6-7E8A-754F7CEB8637}"/>
              </a:ext>
            </a:extLst>
          </p:cNvPr>
          <p:cNvSpPr/>
          <p:nvPr/>
        </p:nvSpPr>
        <p:spPr>
          <a:xfrm>
            <a:off x="8439752" y="2912445"/>
            <a:ext cx="2107933" cy="2040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HELLO</a:t>
            </a:r>
          </a:p>
          <a:p>
            <a:pPr algn="ctr"/>
            <a:r>
              <a:rPr lang="en-IN" dirty="0"/>
              <a:t>WORLD</a:t>
            </a:r>
          </a:p>
        </p:txBody>
      </p:sp>
      <p:sp>
        <p:nvSpPr>
          <p:cNvPr id="10" name="Arrow: Right 9">
            <a:extLst>
              <a:ext uri="{FF2B5EF4-FFF2-40B4-BE49-F238E27FC236}">
                <a16:creationId xmlns:a16="http://schemas.microsoft.com/office/drawing/2014/main" id="{3953CC5E-0790-3B71-A2BA-FA922BD45DD9}"/>
              </a:ext>
            </a:extLst>
          </p:cNvPr>
          <p:cNvSpPr/>
          <p:nvPr/>
        </p:nvSpPr>
        <p:spPr>
          <a:xfrm>
            <a:off x="7199696" y="3932723"/>
            <a:ext cx="770021" cy="5775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A5E08771-9785-D398-BE8B-071828DD7299}"/>
              </a:ext>
            </a:extLst>
          </p:cNvPr>
          <p:cNvSpPr/>
          <p:nvPr/>
        </p:nvSpPr>
        <p:spPr>
          <a:xfrm>
            <a:off x="3524449" y="3834063"/>
            <a:ext cx="770021" cy="5775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3BB0DF23-64F8-677F-9EFE-D248F23C8415}"/>
              </a:ext>
            </a:extLst>
          </p:cNvPr>
          <p:cNvSpPr>
            <a:spLocks noGrp="1"/>
          </p:cNvSpPr>
          <p:nvPr>
            <p:ph type="ftr" sz="quarter" idx="11"/>
          </p:nvPr>
        </p:nvSpPr>
        <p:spPr/>
        <p:txBody>
          <a:bodyPr/>
          <a:lstStyle/>
          <a:p>
            <a:r>
              <a:rPr lang="en-IN"/>
              <a:t>MADHURIMA RAWAT(DATASCIENCE CSVTU)</a:t>
            </a:r>
          </a:p>
        </p:txBody>
      </p:sp>
      <p:sp>
        <p:nvSpPr>
          <p:cNvPr id="4" name="Slide Number Placeholder 3">
            <a:extLst>
              <a:ext uri="{FF2B5EF4-FFF2-40B4-BE49-F238E27FC236}">
                <a16:creationId xmlns:a16="http://schemas.microsoft.com/office/drawing/2014/main" id="{DA9BE70C-8A1F-3BA4-9CB8-D11DC7B35149}"/>
              </a:ext>
            </a:extLst>
          </p:cNvPr>
          <p:cNvSpPr>
            <a:spLocks noGrp="1"/>
          </p:cNvSpPr>
          <p:nvPr>
            <p:ph type="sldNum" sz="quarter" idx="12"/>
          </p:nvPr>
        </p:nvSpPr>
        <p:spPr/>
        <p:txBody>
          <a:bodyPr/>
          <a:lstStyle/>
          <a:p>
            <a:fld id="{88F7478D-FB19-4856-B8F1-D1ECB56FEB5A}" type="slidenum">
              <a:rPr lang="en-IN" smtClean="0"/>
              <a:t>2</a:t>
            </a:fld>
            <a:endParaRPr lang="en-IN"/>
          </a:p>
        </p:txBody>
      </p:sp>
    </p:spTree>
    <p:extLst>
      <p:ext uri="{BB962C8B-B14F-4D97-AF65-F5344CB8AC3E}">
        <p14:creationId xmlns:p14="http://schemas.microsoft.com/office/powerpoint/2010/main" val="21325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B2D2-17BD-DBAA-F00F-345048BD0471}"/>
              </a:ext>
            </a:extLst>
          </p:cNvPr>
          <p:cNvSpPr>
            <a:spLocks noGrp="1"/>
          </p:cNvSpPr>
          <p:nvPr>
            <p:ph type="title"/>
          </p:nvPr>
        </p:nvSpPr>
        <p:spPr/>
        <p:txBody>
          <a:bodyPr/>
          <a:lstStyle/>
          <a:p>
            <a:r>
              <a:rPr lang="en-IN" dirty="0"/>
              <a:t>HOW IS LINEAR EQUATIONS APPLIED IN THIS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1AD0A7-8087-ED4C-D4D7-653CB49A2A7E}"/>
                  </a:ext>
                </a:extLst>
              </p:cNvPr>
              <p:cNvSpPr>
                <a:spLocks noGrp="1"/>
              </p:cNvSpPr>
              <p:nvPr>
                <p:ph idx="1"/>
              </p:nvPr>
            </p:nvSpPr>
            <p:spPr>
              <a:xfrm>
                <a:off x="2204185" y="2133599"/>
                <a:ext cx="9300427" cy="4498207"/>
              </a:xfrm>
            </p:spPr>
            <p:txBody>
              <a:bodyPr>
                <a:normAutofit fontScale="92500" lnSpcReduction="10000"/>
              </a:bodyPr>
              <a:lstStyle/>
              <a:p>
                <a:r>
                  <a:rPr lang="en-IN" sz="2000" dirty="0"/>
                  <a:t>WE CAN MAKE A MATRIX FOR OUR MESSAGE CONSIDERING SIMPLE NUMBER OF ALBHABETS-</a:t>
                </a:r>
              </a:p>
              <a:p>
                <a14:m>
                  <m:oMath xmlns:m="http://schemas.openxmlformats.org/officeDocument/2006/math">
                    <m:d>
                      <m:dPr>
                        <m:begChr m:val="["/>
                        <m:endChr m:val="]"/>
                        <m:ctrlPr>
                          <a:rPr lang="en-IN" sz="2000" i="1" smtClean="0">
                            <a:latin typeface="Cambria Math" panose="02040503050406030204" pitchFamily="18" charset="0"/>
                          </a:rPr>
                        </m:ctrlPr>
                      </m:dPr>
                      <m:e>
                        <m:eqArr>
                          <m:eqArrPr>
                            <m:ctrlPr>
                              <a:rPr lang="en-IN" sz="2000" b="0" i="1" smtClean="0">
                                <a:latin typeface="Cambria Math" panose="02040503050406030204" pitchFamily="18" charset="0"/>
                              </a:rPr>
                            </m:ctrlPr>
                          </m:eqArrPr>
                          <m:e>
                            <m:r>
                              <a:rPr lang="en-IN" sz="2000" b="0" i="1" smtClean="0">
                                <a:latin typeface="Cambria Math" panose="02040503050406030204" pitchFamily="18" charset="0"/>
                              </a:rPr>
                              <m:t>8 5 12 12 15</m:t>
                            </m:r>
                          </m:e>
                          <m:e>
                            <m:r>
                              <a:rPr lang="en-IN" sz="2000" b="0" i="1" smtClean="0">
                                <a:latin typeface="Cambria Math" panose="02040503050406030204" pitchFamily="18" charset="0"/>
                              </a:rPr>
                              <m:t>23 15 18 12 4</m:t>
                            </m:r>
                          </m:e>
                        </m:eqArr>
                      </m:e>
                    </m:d>
                  </m:oMath>
                </a14:m>
                <a:r>
                  <a:rPr lang="en-IN" sz="2000" dirty="0"/>
                  <a:t>                            MATRIX OF MESSAGE</a:t>
                </a:r>
              </a:p>
              <a:p>
                <a:r>
                  <a:rPr lang="en-IN" sz="2000" dirty="0"/>
                  <a:t>NOW ADD </a:t>
                </a:r>
                <a14:m>
                  <m:oMath xmlns:m="http://schemas.openxmlformats.org/officeDocument/2006/math">
                    <m:r>
                      <a:rPr lang="en-IN" sz="2000" b="0" i="1" smtClean="0">
                        <a:latin typeface="Cambria Math" panose="02040503050406030204" pitchFamily="18" charset="0"/>
                      </a:rPr>
                      <m:t>2</m:t>
                    </m:r>
                  </m:oMath>
                </a14:m>
                <a:r>
                  <a:rPr lang="en-IN" sz="2000" dirty="0"/>
                  <a:t> TO ALL ELEMENTS(HERE </a:t>
                </a:r>
                <a14:m>
                  <m:oMath xmlns:m="http://schemas.openxmlformats.org/officeDocument/2006/math">
                    <m:r>
                      <a:rPr lang="en-IN" sz="2000" i="1">
                        <a:latin typeface="Cambria Math" panose="02040503050406030204" pitchFamily="18" charset="0"/>
                      </a:rPr>
                      <m:t>2</m:t>
                    </m:r>
                  </m:oMath>
                </a14:m>
                <a:r>
                  <a:rPr lang="en-IN" sz="2000" dirty="0"/>
                  <a:t> IS OUR KEY FOR MESSAGE)</a:t>
                </a:r>
              </a:p>
              <a:p>
                <a14:m>
                  <m:oMath xmlns:m="http://schemas.openxmlformats.org/officeDocument/2006/math">
                    <m:d>
                      <m:dPr>
                        <m:begChr m:val="["/>
                        <m:endChr m:val="]"/>
                        <m:ctrlPr>
                          <a:rPr lang="en-IN" sz="2000" i="1" smtClean="0">
                            <a:latin typeface="Cambria Math" panose="02040503050406030204" pitchFamily="18" charset="0"/>
                          </a:rPr>
                        </m:ctrlPr>
                      </m:dPr>
                      <m:e>
                        <m:eqArr>
                          <m:eqArrPr>
                            <m:ctrlPr>
                              <a:rPr lang="en-IN" sz="2000" b="0" i="1" smtClean="0">
                                <a:latin typeface="Cambria Math" panose="02040503050406030204" pitchFamily="18" charset="0"/>
                              </a:rPr>
                            </m:ctrlPr>
                          </m:eqArrPr>
                          <m:e>
                            <m:r>
                              <a:rPr lang="en-IN" sz="2000" b="0" i="1" smtClean="0">
                                <a:latin typeface="Cambria Math" panose="02040503050406030204" pitchFamily="18" charset="0"/>
                              </a:rPr>
                              <m:t>10 7 14 14 17</m:t>
                            </m:r>
                          </m:e>
                          <m:e>
                            <m:r>
                              <a:rPr lang="en-IN" sz="2000" b="0" i="1" smtClean="0">
                                <a:latin typeface="Cambria Math" panose="02040503050406030204" pitchFamily="18" charset="0"/>
                              </a:rPr>
                              <m:t>25 17 20 14 6</m:t>
                            </m:r>
                          </m:e>
                        </m:eqArr>
                      </m:e>
                    </m:d>
                  </m:oMath>
                </a14:m>
                <a:r>
                  <a:rPr lang="en-IN" sz="2000" dirty="0"/>
                  <a:t>                            ENCRYPTED MATRIX</a:t>
                </a:r>
              </a:p>
              <a:p>
                <a:r>
                  <a:rPr lang="en-IN" sz="2000" dirty="0"/>
                  <a:t>NOW AFTER SUBSTRACTING 2 FROM THIS MATRIX ONE CAN DECRYPT THE MESSAGE</a:t>
                </a:r>
              </a:p>
              <a:p>
                <a:r>
                  <a:rPr lang="en-IN" sz="2000" dirty="0"/>
                  <a:t>HERE AFTER FINDING THE ENCRYPTED MATRIX WE GENERATE OUR CIPHER TEXT(ENCRYPTED TEXT) AND ONLY WHEN SOMEONE KNOWS THE KEY THEY CAN DECRYPT THE MESSAGE.</a:t>
                </a:r>
              </a:p>
              <a:p>
                <a:r>
                  <a:rPr lang="en-IN" sz="2000" dirty="0"/>
                  <a:t>HERE THE COEFFICIENTS ARE THE NUMBERS OF ALPHABETS ASSOCIATED WITH THE MESSAGE.</a:t>
                </a:r>
              </a:p>
            </p:txBody>
          </p:sp>
        </mc:Choice>
        <mc:Fallback xmlns="">
          <p:sp>
            <p:nvSpPr>
              <p:cNvPr id="3" name="Content Placeholder 2">
                <a:extLst>
                  <a:ext uri="{FF2B5EF4-FFF2-40B4-BE49-F238E27FC236}">
                    <a16:creationId xmlns:a16="http://schemas.microsoft.com/office/drawing/2014/main" id="{381AD0A7-8087-ED4C-D4D7-653CB49A2A7E}"/>
                  </a:ext>
                </a:extLst>
              </p:cNvPr>
              <p:cNvSpPr>
                <a:spLocks noGrp="1" noRot="1" noChangeAspect="1" noMove="1" noResize="1" noEditPoints="1" noAdjustHandles="1" noChangeArrowheads="1" noChangeShapeType="1" noTextEdit="1"/>
              </p:cNvSpPr>
              <p:nvPr>
                <p:ph idx="1"/>
              </p:nvPr>
            </p:nvSpPr>
            <p:spPr>
              <a:xfrm>
                <a:off x="2204185" y="2133599"/>
                <a:ext cx="9300427" cy="4498207"/>
              </a:xfrm>
              <a:blipFill>
                <a:blip r:embed="rId2"/>
                <a:stretch>
                  <a:fillRect l="-525" t="-1355" r="-787"/>
                </a:stretch>
              </a:blipFill>
            </p:spPr>
            <p:txBody>
              <a:bodyPr/>
              <a:lstStyle/>
              <a:p>
                <a:r>
                  <a:rPr lang="en-IN">
                    <a:noFill/>
                  </a:rPr>
                  <a:t> </a:t>
                </a:r>
              </a:p>
            </p:txBody>
          </p:sp>
        </mc:Fallback>
      </mc:AlternateContent>
      <p:sp>
        <p:nvSpPr>
          <p:cNvPr id="4" name="Arrow: Right 3">
            <a:extLst>
              <a:ext uri="{FF2B5EF4-FFF2-40B4-BE49-F238E27FC236}">
                <a16:creationId xmlns:a16="http://schemas.microsoft.com/office/drawing/2014/main" id="{DD29B709-D880-6366-85EB-6EB608C95B7D}"/>
              </a:ext>
            </a:extLst>
          </p:cNvPr>
          <p:cNvSpPr/>
          <p:nvPr/>
        </p:nvSpPr>
        <p:spPr>
          <a:xfrm>
            <a:off x="4636167" y="2765859"/>
            <a:ext cx="1321871" cy="526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Right 4">
            <a:extLst>
              <a:ext uri="{FF2B5EF4-FFF2-40B4-BE49-F238E27FC236}">
                <a16:creationId xmlns:a16="http://schemas.microsoft.com/office/drawing/2014/main" id="{2E6556A7-F075-F51D-37A0-D05EDFAECF95}"/>
              </a:ext>
            </a:extLst>
          </p:cNvPr>
          <p:cNvSpPr/>
          <p:nvPr/>
        </p:nvSpPr>
        <p:spPr>
          <a:xfrm>
            <a:off x="4636167" y="3759465"/>
            <a:ext cx="1302619" cy="5269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ooter Placeholder 5">
            <a:extLst>
              <a:ext uri="{FF2B5EF4-FFF2-40B4-BE49-F238E27FC236}">
                <a16:creationId xmlns:a16="http://schemas.microsoft.com/office/drawing/2014/main" id="{11E37A35-F11F-2004-F999-44C7E825DB2E}"/>
              </a:ext>
            </a:extLst>
          </p:cNvPr>
          <p:cNvSpPr>
            <a:spLocks noGrp="1"/>
          </p:cNvSpPr>
          <p:nvPr>
            <p:ph type="ftr" sz="quarter" idx="11"/>
          </p:nvPr>
        </p:nvSpPr>
        <p:spPr/>
        <p:txBody>
          <a:bodyPr/>
          <a:lstStyle/>
          <a:p>
            <a:r>
              <a:rPr lang="en-IN"/>
              <a:t>MADHURIMA RAWAT(DATASCIENCE CSVTU)</a:t>
            </a:r>
          </a:p>
        </p:txBody>
      </p:sp>
      <p:sp>
        <p:nvSpPr>
          <p:cNvPr id="7" name="Slide Number Placeholder 6">
            <a:extLst>
              <a:ext uri="{FF2B5EF4-FFF2-40B4-BE49-F238E27FC236}">
                <a16:creationId xmlns:a16="http://schemas.microsoft.com/office/drawing/2014/main" id="{D93F0547-BF26-FE9D-3E2E-DC7645D234C5}"/>
              </a:ext>
            </a:extLst>
          </p:cNvPr>
          <p:cNvSpPr>
            <a:spLocks noGrp="1"/>
          </p:cNvSpPr>
          <p:nvPr>
            <p:ph type="sldNum" sz="quarter" idx="12"/>
          </p:nvPr>
        </p:nvSpPr>
        <p:spPr/>
        <p:txBody>
          <a:bodyPr/>
          <a:lstStyle/>
          <a:p>
            <a:fld id="{88F7478D-FB19-4856-B8F1-D1ECB56FEB5A}" type="slidenum">
              <a:rPr lang="en-IN" smtClean="0"/>
              <a:t>3</a:t>
            </a:fld>
            <a:endParaRPr lang="en-IN"/>
          </a:p>
        </p:txBody>
      </p:sp>
    </p:spTree>
    <p:extLst>
      <p:ext uri="{BB962C8B-B14F-4D97-AF65-F5344CB8AC3E}">
        <p14:creationId xmlns:p14="http://schemas.microsoft.com/office/powerpoint/2010/main" val="345205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CE8A-6EC1-32D5-CA07-F87CB13643A7}"/>
              </a:ext>
            </a:extLst>
          </p:cNvPr>
          <p:cNvSpPr>
            <a:spLocks noGrp="1"/>
          </p:cNvSpPr>
          <p:nvPr>
            <p:ph type="title"/>
          </p:nvPr>
        </p:nvSpPr>
        <p:spPr/>
        <p:txBody>
          <a:bodyPr/>
          <a:lstStyle/>
          <a:p>
            <a:r>
              <a:rPr lang="en-IN" dirty="0"/>
              <a:t>IN COMPUTER GRAPHICS</a:t>
            </a:r>
          </a:p>
        </p:txBody>
      </p:sp>
      <p:sp>
        <p:nvSpPr>
          <p:cNvPr id="3" name="Content Placeholder 2">
            <a:extLst>
              <a:ext uri="{FF2B5EF4-FFF2-40B4-BE49-F238E27FC236}">
                <a16:creationId xmlns:a16="http://schemas.microsoft.com/office/drawing/2014/main" id="{45140407-9494-4C6F-5061-8E2F62C62554}"/>
              </a:ext>
            </a:extLst>
          </p:cNvPr>
          <p:cNvSpPr>
            <a:spLocks noGrp="1"/>
          </p:cNvSpPr>
          <p:nvPr>
            <p:ph idx="1"/>
          </p:nvPr>
        </p:nvSpPr>
        <p:spPr>
          <a:xfrm>
            <a:off x="1434164" y="1607419"/>
            <a:ext cx="9945319" cy="4754880"/>
          </a:xfrm>
        </p:spPr>
        <p:txBody>
          <a:bodyPr>
            <a:normAutofit lnSpcReduction="10000"/>
          </a:bodyPr>
          <a:lstStyle/>
          <a:p>
            <a:r>
              <a:rPr lang="en-IN" sz="2400" dirty="0"/>
              <a:t>CONTRACTION AND EXTRACTION</a:t>
            </a:r>
          </a:p>
          <a:p>
            <a:r>
              <a:rPr lang="en-IN" sz="2400" dirty="0"/>
              <a:t>CAN BE DONE BY CHANGING VALUES OF COEFFICIENTS-</a:t>
            </a:r>
          </a:p>
          <a:p>
            <a:pPr marL="0" indent="0">
              <a:buNone/>
            </a:pPr>
            <a:r>
              <a:rPr lang="en-IN" sz="2400" dirty="0"/>
              <a:t>IN FIRST IMAGE,THE COEFFICIENTS OF OBJECTS</a:t>
            </a:r>
          </a:p>
          <a:p>
            <a:pPr marL="0" indent="0">
              <a:buNone/>
            </a:pPr>
            <a:r>
              <a:rPr lang="en-IN" sz="2400" dirty="0"/>
              <a:t>IS SET AS 1 ,THE OBJECT IS SMALLER AND AS </a:t>
            </a:r>
          </a:p>
          <a:p>
            <a:pPr marL="0" indent="0">
              <a:buNone/>
            </a:pPr>
            <a:r>
              <a:rPr lang="en-IN" sz="2400" dirty="0"/>
              <a:t>WE VARY THE COEFFICIENTS THE IMAGE IS </a:t>
            </a:r>
          </a:p>
          <a:p>
            <a:pPr marL="0" indent="0">
              <a:buNone/>
            </a:pPr>
            <a:r>
              <a:rPr lang="en-IN" sz="2400" dirty="0"/>
              <a:t>CONTRACTED OR EXTRACTED DEPENDING </a:t>
            </a:r>
          </a:p>
          <a:p>
            <a:pPr marL="0" indent="0">
              <a:buNone/>
            </a:pPr>
            <a:r>
              <a:rPr lang="en-IN" sz="2400" dirty="0"/>
              <a:t>UPON  THE VALUES</a:t>
            </a:r>
          </a:p>
          <a:p>
            <a:pPr marL="0" indent="0">
              <a:buNone/>
            </a:pPr>
            <a:r>
              <a:rPr lang="en-IN" sz="2400" dirty="0"/>
              <a:t>THUS WITH LINEAR EQUATIONS WE CAN </a:t>
            </a:r>
          </a:p>
          <a:p>
            <a:pPr marL="0" indent="0">
              <a:buNone/>
            </a:pPr>
            <a:r>
              <a:rPr lang="en-IN" sz="2400" dirty="0"/>
              <a:t>ZOOM IN AND OUT ANY OBJECT JUST BY </a:t>
            </a:r>
          </a:p>
          <a:p>
            <a:pPr marL="0" indent="0">
              <a:buNone/>
            </a:pPr>
            <a:r>
              <a:rPr lang="en-IN" sz="2400" dirty="0"/>
              <a:t>CHANGING THE COEFFICIENTS</a:t>
            </a:r>
          </a:p>
        </p:txBody>
      </p:sp>
      <p:pic>
        <p:nvPicPr>
          <p:cNvPr id="5" name="Picture 4">
            <a:extLst>
              <a:ext uri="{FF2B5EF4-FFF2-40B4-BE49-F238E27FC236}">
                <a16:creationId xmlns:a16="http://schemas.microsoft.com/office/drawing/2014/main" id="{F9AEEB2F-4C7D-1410-3885-F4E311CB8040}"/>
              </a:ext>
            </a:extLst>
          </p:cNvPr>
          <p:cNvPicPr>
            <a:picLocks noChangeAspect="1"/>
          </p:cNvPicPr>
          <p:nvPr/>
        </p:nvPicPr>
        <p:blipFill rotWithShape="1">
          <a:blip r:embed="rId2">
            <a:extLst>
              <a:ext uri="{28A0092B-C50C-407E-A947-70E740481C1C}">
                <a14:useLocalDpi xmlns:a14="http://schemas.microsoft.com/office/drawing/2010/main" val="0"/>
              </a:ext>
            </a:extLst>
          </a:blip>
          <a:srcRect l="58206" t="27976" r="11709" b="17704"/>
          <a:stretch/>
        </p:blipFill>
        <p:spPr>
          <a:xfrm>
            <a:off x="7926387" y="3191310"/>
            <a:ext cx="3352801" cy="2794000"/>
          </a:xfrm>
          <a:prstGeom prst="rect">
            <a:avLst/>
          </a:prstGeom>
        </p:spPr>
      </p:pic>
      <p:sp>
        <p:nvSpPr>
          <p:cNvPr id="4" name="Footer Placeholder 3">
            <a:extLst>
              <a:ext uri="{FF2B5EF4-FFF2-40B4-BE49-F238E27FC236}">
                <a16:creationId xmlns:a16="http://schemas.microsoft.com/office/drawing/2014/main" id="{20DF1B7D-758D-E5B1-51A8-92E3748AF8F8}"/>
              </a:ext>
            </a:extLst>
          </p:cNvPr>
          <p:cNvSpPr>
            <a:spLocks noGrp="1"/>
          </p:cNvSpPr>
          <p:nvPr>
            <p:ph type="ftr" sz="quarter" idx="11"/>
          </p:nvPr>
        </p:nvSpPr>
        <p:spPr/>
        <p:txBody>
          <a:bodyPr/>
          <a:lstStyle/>
          <a:p>
            <a:r>
              <a:rPr lang="en-IN"/>
              <a:t>MADHURIMA RAWAT(DATASCIENCE CSVTU)</a:t>
            </a:r>
          </a:p>
        </p:txBody>
      </p:sp>
      <p:sp>
        <p:nvSpPr>
          <p:cNvPr id="6" name="Slide Number Placeholder 5">
            <a:extLst>
              <a:ext uri="{FF2B5EF4-FFF2-40B4-BE49-F238E27FC236}">
                <a16:creationId xmlns:a16="http://schemas.microsoft.com/office/drawing/2014/main" id="{860C9D4E-312B-2DB3-3FAE-ACD13A3172B3}"/>
              </a:ext>
            </a:extLst>
          </p:cNvPr>
          <p:cNvSpPr>
            <a:spLocks noGrp="1"/>
          </p:cNvSpPr>
          <p:nvPr>
            <p:ph type="sldNum" sz="quarter" idx="12"/>
          </p:nvPr>
        </p:nvSpPr>
        <p:spPr/>
        <p:txBody>
          <a:bodyPr/>
          <a:lstStyle/>
          <a:p>
            <a:fld id="{88F7478D-FB19-4856-B8F1-D1ECB56FEB5A}" type="slidenum">
              <a:rPr lang="en-IN" smtClean="0"/>
              <a:t>4</a:t>
            </a:fld>
            <a:endParaRPr lang="en-IN"/>
          </a:p>
        </p:txBody>
      </p:sp>
    </p:spTree>
    <p:extLst>
      <p:ext uri="{BB962C8B-B14F-4D97-AF65-F5344CB8AC3E}">
        <p14:creationId xmlns:p14="http://schemas.microsoft.com/office/powerpoint/2010/main" val="339617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C8B4-B6FF-A783-DC00-01B421A61D08}"/>
              </a:ext>
            </a:extLst>
          </p:cNvPr>
          <p:cNvSpPr>
            <a:spLocks noGrp="1"/>
          </p:cNvSpPr>
          <p:nvPr>
            <p:ph type="title"/>
          </p:nvPr>
        </p:nvSpPr>
        <p:spPr/>
        <p:txBody>
          <a:bodyPr/>
          <a:lstStyle/>
          <a:p>
            <a:r>
              <a:rPr lang="en-IN" dirty="0"/>
              <a:t>TRANSLATION(MOVEMENT)</a:t>
            </a:r>
          </a:p>
        </p:txBody>
      </p:sp>
      <p:sp>
        <p:nvSpPr>
          <p:cNvPr id="3" name="Content Placeholder 2">
            <a:extLst>
              <a:ext uri="{FF2B5EF4-FFF2-40B4-BE49-F238E27FC236}">
                <a16:creationId xmlns:a16="http://schemas.microsoft.com/office/drawing/2014/main" id="{EB751C53-4DFB-31CB-F028-B70350D4E539}"/>
              </a:ext>
            </a:extLst>
          </p:cNvPr>
          <p:cNvSpPr>
            <a:spLocks noGrp="1"/>
          </p:cNvSpPr>
          <p:nvPr>
            <p:ph idx="1"/>
          </p:nvPr>
        </p:nvSpPr>
        <p:spPr>
          <a:xfrm>
            <a:off x="1126156" y="1607419"/>
            <a:ext cx="10301454" cy="4793381"/>
          </a:xfrm>
        </p:spPr>
        <p:txBody>
          <a:bodyPr/>
          <a:lstStyle/>
          <a:p>
            <a:r>
              <a:rPr lang="en-US" sz="2000" b="0" i="0" dirty="0">
                <a:solidFill>
                  <a:srgbClr val="303030"/>
                </a:solidFill>
                <a:effectLst/>
                <a:latin typeface="Arimo"/>
              </a:rPr>
              <a:t>Consider a point object O has to be moved from one position to another in a 2D plane.</a:t>
            </a:r>
          </a:p>
          <a:p>
            <a:pPr algn="l" fontAlgn="base"/>
            <a:r>
              <a:rPr lang="en-US" sz="2000" b="0" i="0" dirty="0">
                <a:solidFill>
                  <a:srgbClr val="303030"/>
                </a:solidFill>
                <a:effectLst/>
                <a:latin typeface="Arimo"/>
              </a:rPr>
              <a:t>Let-</a:t>
            </a:r>
          </a:p>
          <a:p>
            <a:pPr algn="l" fontAlgn="base">
              <a:buFont typeface="Arial" panose="020B0604020202020204" pitchFamily="34" charset="0"/>
              <a:buChar char="•"/>
            </a:pPr>
            <a:r>
              <a:rPr lang="en-US" sz="2000" b="0" i="0" dirty="0">
                <a:solidFill>
                  <a:srgbClr val="303030"/>
                </a:solidFill>
                <a:effectLst/>
                <a:latin typeface="Arimo"/>
              </a:rPr>
              <a:t>Initial coordinates of the object O = (</a:t>
            </a:r>
            <a:r>
              <a:rPr lang="en-US" sz="2000" b="0" i="0" dirty="0" err="1">
                <a:solidFill>
                  <a:srgbClr val="303030"/>
                </a:solidFill>
                <a:effectLst/>
                <a:latin typeface="Arimo"/>
              </a:rPr>
              <a:t>X</a:t>
            </a:r>
            <a:r>
              <a:rPr lang="en-US" sz="2000" b="0" i="0" baseline="-25000" dirty="0" err="1">
                <a:solidFill>
                  <a:srgbClr val="303030"/>
                </a:solidFill>
                <a:effectLst/>
                <a:latin typeface="Arimo"/>
              </a:rPr>
              <a:t>old</a:t>
            </a:r>
            <a:r>
              <a:rPr lang="en-US" sz="2000" b="0" i="0" dirty="0">
                <a:solidFill>
                  <a:srgbClr val="303030"/>
                </a:solidFill>
                <a:effectLst/>
                <a:latin typeface="Arimo"/>
              </a:rPr>
              <a:t>, </a:t>
            </a:r>
            <a:r>
              <a:rPr lang="en-US" sz="2000" b="0" i="0" dirty="0" err="1">
                <a:solidFill>
                  <a:srgbClr val="303030"/>
                </a:solidFill>
                <a:effectLst/>
                <a:latin typeface="Arimo"/>
              </a:rPr>
              <a:t>Y</a:t>
            </a:r>
            <a:r>
              <a:rPr lang="en-US" sz="2000" b="0" i="0" baseline="-25000" dirty="0" err="1">
                <a:solidFill>
                  <a:srgbClr val="303030"/>
                </a:solidFill>
                <a:effectLst/>
                <a:latin typeface="Arimo"/>
              </a:rPr>
              <a:t>old</a:t>
            </a:r>
            <a:r>
              <a:rPr lang="en-US" sz="2000" b="0" i="0" dirty="0">
                <a:solidFill>
                  <a:srgbClr val="303030"/>
                </a:solidFill>
                <a:effectLst/>
                <a:latin typeface="Arimo"/>
              </a:rPr>
              <a:t>)</a:t>
            </a:r>
          </a:p>
          <a:p>
            <a:pPr algn="l" fontAlgn="base">
              <a:buFont typeface="Arial" panose="020B0604020202020204" pitchFamily="34" charset="0"/>
              <a:buChar char="•"/>
            </a:pPr>
            <a:r>
              <a:rPr lang="en-US" sz="2000" b="0" i="0" dirty="0">
                <a:solidFill>
                  <a:srgbClr val="303030"/>
                </a:solidFill>
                <a:effectLst/>
                <a:latin typeface="Arimo"/>
              </a:rPr>
              <a:t>New coordinates of the object O after translation = (</a:t>
            </a:r>
            <a:r>
              <a:rPr lang="en-US" sz="2000" b="0" i="0" dirty="0" err="1">
                <a:solidFill>
                  <a:srgbClr val="303030"/>
                </a:solidFill>
                <a:effectLst/>
                <a:latin typeface="Arimo"/>
              </a:rPr>
              <a:t>X</a:t>
            </a:r>
            <a:r>
              <a:rPr lang="en-US" sz="2000" b="0" i="0" baseline="-25000" dirty="0" err="1">
                <a:solidFill>
                  <a:srgbClr val="303030"/>
                </a:solidFill>
                <a:effectLst/>
                <a:latin typeface="Arimo"/>
              </a:rPr>
              <a:t>new</a:t>
            </a:r>
            <a:r>
              <a:rPr lang="en-US" sz="2000" b="0" i="0" dirty="0">
                <a:solidFill>
                  <a:srgbClr val="303030"/>
                </a:solidFill>
                <a:effectLst/>
                <a:latin typeface="Arimo"/>
              </a:rPr>
              <a:t>, </a:t>
            </a:r>
            <a:r>
              <a:rPr lang="en-US" sz="2000" b="0" i="0" dirty="0" err="1">
                <a:solidFill>
                  <a:srgbClr val="303030"/>
                </a:solidFill>
                <a:effectLst/>
                <a:latin typeface="Arimo"/>
              </a:rPr>
              <a:t>Y</a:t>
            </a:r>
            <a:r>
              <a:rPr lang="en-US" sz="2000" b="0" i="0" baseline="-25000" dirty="0" err="1">
                <a:solidFill>
                  <a:srgbClr val="303030"/>
                </a:solidFill>
                <a:effectLst/>
                <a:latin typeface="Arimo"/>
              </a:rPr>
              <a:t>new</a:t>
            </a:r>
            <a:r>
              <a:rPr lang="en-US" sz="2000" b="0" i="0" dirty="0">
                <a:solidFill>
                  <a:srgbClr val="303030"/>
                </a:solidFill>
                <a:effectLst/>
                <a:latin typeface="Arimo"/>
              </a:rPr>
              <a:t>)</a:t>
            </a:r>
          </a:p>
          <a:p>
            <a:pPr algn="l" fontAlgn="base">
              <a:buFont typeface="Arial" panose="020B0604020202020204" pitchFamily="34" charset="0"/>
              <a:buChar char="•"/>
            </a:pPr>
            <a:r>
              <a:rPr lang="en-US" sz="2000" b="0" i="0" dirty="0">
                <a:solidFill>
                  <a:srgbClr val="303030"/>
                </a:solidFill>
                <a:effectLst/>
                <a:latin typeface="Arimo"/>
              </a:rPr>
              <a:t>Translation vector or Shift vector = (T</a:t>
            </a:r>
            <a:r>
              <a:rPr lang="en-US" sz="2000" b="0" i="0" baseline="-25000" dirty="0">
                <a:solidFill>
                  <a:srgbClr val="303030"/>
                </a:solidFill>
                <a:effectLst/>
                <a:latin typeface="Arimo"/>
              </a:rPr>
              <a:t>x</a:t>
            </a:r>
            <a:r>
              <a:rPr lang="en-US" sz="2000" b="0" i="0" dirty="0">
                <a:solidFill>
                  <a:srgbClr val="303030"/>
                </a:solidFill>
                <a:effectLst/>
                <a:latin typeface="Arimo"/>
              </a:rPr>
              <a:t>, T</a:t>
            </a:r>
            <a:r>
              <a:rPr lang="en-US" sz="2000" b="0" i="0" baseline="-25000" dirty="0">
                <a:solidFill>
                  <a:srgbClr val="303030"/>
                </a:solidFill>
                <a:effectLst/>
                <a:latin typeface="Arimo"/>
              </a:rPr>
              <a:t>y</a:t>
            </a:r>
            <a:r>
              <a:rPr lang="en-US" sz="2000" b="0" i="0" dirty="0">
                <a:solidFill>
                  <a:srgbClr val="303030"/>
                </a:solidFill>
                <a:effectLst/>
                <a:latin typeface="Arimo"/>
              </a:rPr>
              <a:t>)</a:t>
            </a:r>
          </a:p>
          <a:p>
            <a:pPr algn="l" fontAlgn="base"/>
            <a:r>
              <a:rPr lang="en-US" sz="2000" b="0" i="0" dirty="0">
                <a:solidFill>
                  <a:srgbClr val="303030"/>
                </a:solidFill>
                <a:effectLst/>
                <a:latin typeface="Arimo"/>
              </a:rPr>
              <a:t>Given a Translation vector (T</a:t>
            </a:r>
            <a:r>
              <a:rPr lang="en-US" sz="2000" b="0" i="0" baseline="-25000" dirty="0">
                <a:solidFill>
                  <a:srgbClr val="303030"/>
                </a:solidFill>
                <a:effectLst/>
                <a:latin typeface="Arimo"/>
              </a:rPr>
              <a:t>x</a:t>
            </a:r>
            <a:r>
              <a:rPr lang="en-US" sz="2000" b="0" i="0" dirty="0">
                <a:solidFill>
                  <a:srgbClr val="303030"/>
                </a:solidFill>
                <a:effectLst/>
                <a:latin typeface="Arimo"/>
              </a:rPr>
              <a:t>, T</a:t>
            </a:r>
            <a:r>
              <a:rPr lang="en-US" sz="2000" b="0" i="0" baseline="-25000" dirty="0">
                <a:solidFill>
                  <a:srgbClr val="303030"/>
                </a:solidFill>
                <a:effectLst/>
                <a:latin typeface="Arimo"/>
              </a:rPr>
              <a:t>y</a:t>
            </a:r>
            <a:r>
              <a:rPr lang="en-US" sz="2000" b="0" i="0" dirty="0">
                <a:solidFill>
                  <a:srgbClr val="303030"/>
                </a:solidFill>
                <a:effectLst/>
                <a:latin typeface="Arimo"/>
              </a:rPr>
              <a:t>)-</a:t>
            </a:r>
          </a:p>
          <a:p>
            <a:pPr algn="l" fontAlgn="base">
              <a:buFont typeface="Arial" panose="020B0604020202020204" pitchFamily="34" charset="0"/>
              <a:buChar char="•"/>
            </a:pPr>
            <a:r>
              <a:rPr lang="en-US" sz="2000" b="0" i="0" dirty="0">
                <a:solidFill>
                  <a:srgbClr val="303030"/>
                </a:solidFill>
                <a:effectLst/>
                <a:latin typeface="Arimo"/>
              </a:rPr>
              <a:t>T</a:t>
            </a:r>
            <a:r>
              <a:rPr lang="en-US" sz="2000" b="0" i="0" baseline="-25000" dirty="0">
                <a:solidFill>
                  <a:srgbClr val="303030"/>
                </a:solidFill>
                <a:effectLst/>
                <a:latin typeface="Arimo"/>
              </a:rPr>
              <a:t>x</a:t>
            </a:r>
            <a:r>
              <a:rPr lang="en-US" sz="2000" b="0" i="0" dirty="0">
                <a:solidFill>
                  <a:srgbClr val="303030"/>
                </a:solidFill>
                <a:effectLst/>
                <a:latin typeface="Arimo"/>
              </a:rPr>
              <a:t> defines the distance the </a:t>
            </a:r>
            <a:r>
              <a:rPr lang="en-US" sz="2000" b="0" i="0" dirty="0" err="1">
                <a:solidFill>
                  <a:srgbClr val="303030"/>
                </a:solidFill>
                <a:effectLst/>
                <a:latin typeface="Arimo"/>
              </a:rPr>
              <a:t>X</a:t>
            </a:r>
            <a:r>
              <a:rPr lang="en-US" sz="2000" b="0" i="0" baseline="-25000" dirty="0" err="1">
                <a:solidFill>
                  <a:srgbClr val="303030"/>
                </a:solidFill>
                <a:effectLst/>
                <a:latin typeface="Arimo"/>
              </a:rPr>
              <a:t>old</a:t>
            </a:r>
            <a:r>
              <a:rPr lang="en-US" sz="2000" b="0" i="0" dirty="0">
                <a:solidFill>
                  <a:srgbClr val="303030"/>
                </a:solidFill>
                <a:effectLst/>
                <a:latin typeface="Arimo"/>
              </a:rPr>
              <a:t> coordinate has to be moved.</a:t>
            </a:r>
          </a:p>
          <a:p>
            <a:pPr algn="l" fontAlgn="base">
              <a:buFont typeface="Arial" panose="020B0604020202020204" pitchFamily="34" charset="0"/>
              <a:buChar char="•"/>
            </a:pPr>
            <a:r>
              <a:rPr lang="en-US" sz="2000" b="0" i="0" dirty="0">
                <a:solidFill>
                  <a:srgbClr val="303030"/>
                </a:solidFill>
                <a:effectLst/>
                <a:latin typeface="Arimo"/>
              </a:rPr>
              <a:t>T</a:t>
            </a:r>
            <a:r>
              <a:rPr lang="en-US" sz="2000" b="0" i="0" baseline="-25000" dirty="0">
                <a:solidFill>
                  <a:srgbClr val="303030"/>
                </a:solidFill>
                <a:effectLst/>
                <a:latin typeface="Arimo"/>
              </a:rPr>
              <a:t>y</a:t>
            </a:r>
            <a:r>
              <a:rPr lang="en-US" sz="2000" b="0" i="0" dirty="0">
                <a:solidFill>
                  <a:srgbClr val="303030"/>
                </a:solidFill>
                <a:effectLst/>
                <a:latin typeface="Arimo"/>
              </a:rPr>
              <a:t> defines the distance the </a:t>
            </a:r>
            <a:r>
              <a:rPr lang="en-US" sz="2000" b="0" i="0" dirty="0" err="1">
                <a:solidFill>
                  <a:srgbClr val="303030"/>
                </a:solidFill>
                <a:effectLst/>
                <a:latin typeface="Arimo"/>
              </a:rPr>
              <a:t>Y</a:t>
            </a:r>
            <a:r>
              <a:rPr lang="en-US" sz="2000" b="0" i="0" baseline="-25000" dirty="0" err="1">
                <a:solidFill>
                  <a:srgbClr val="303030"/>
                </a:solidFill>
                <a:effectLst/>
                <a:latin typeface="Arimo"/>
              </a:rPr>
              <a:t>old</a:t>
            </a:r>
            <a:r>
              <a:rPr lang="en-US" sz="2000" b="0" i="0" dirty="0">
                <a:solidFill>
                  <a:srgbClr val="303030"/>
                </a:solidFill>
                <a:effectLst/>
                <a:latin typeface="Arimo"/>
              </a:rPr>
              <a:t> coordinate has to be moved.</a:t>
            </a:r>
          </a:p>
          <a:p>
            <a:endParaRPr lang="en-IN" dirty="0"/>
          </a:p>
        </p:txBody>
      </p:sp>
      <p:pic>
        <p:nvPicPr>
          <p:cNvPr id="4" name="Content Placeholder 8">
            <a:extLst>
              <a:ext uri="{FF2B5EF4-FFF2-40B4-BE49-F238E27FC236}">
                <a16:creationId xmlns:a16="http://schemas.microsoft.com/office/drawing/2014/main" id="{64BA9505-3C96-FAE9-A581-118B74390EBC}"/>
              </a:ext>
            </a:extLst>
          </p:cNvPr>
          <p:cNvPicPr>
            <a:picLocks noChangeAspect="1"/>
          </p:cNvPicPr>
          <p:nvPr/>
        </p:nvPicPr>
        <p:blipFill rotWithShape="1">
          <a:blip r:embed="rId2">
            <a:extLst>
              <a:ext uri="{28A0092B-C50C-407E-A947-70E740481C1C}">
                <a14:useLocalDpi xmlns:a14="http://schemas.microsoft.com/office/drawing/2010/main" val="0"/>
              </a:ext>
            </a:extLst>
          </a:blip>
          <a:srcRect t="37699" b="13898"/>
          <a:stretch/>
        </p:blipFill>
        <p:spPr>
          <a:xfrm>
            <a:off x="8180161" y="2444817"/>
            <a:ext cx="3548041" cy="3955983"/>
          </a:xfrm>
          <a:prstGeom prst="rect">
            <a:avLst/>
          </a:prstGeom>
        </p:spPr>
      </p:pic>
      <p:sp>
        <p:nvSpPr>
          <p:cNvPr id="5" name="Footer Placeholder 4">
            <a:extLst>
              <a:ext uri="{FF2B5EF4-FFF2-40B4-BE49-F238E27FC236}">
                <a16:creationId xmlns:a16="http://schemas.microsoft.com/office/drawing/2014/main" id="{503B0F79-0A70-1E00-3AD8-1704F2A34DFC}"/>
              </a:ext>
            </a:extLst>
          </p:cNvPr>
          <p:cNvSpPr>
            <a:spLocks noGrp="1"/>
          </p:cNvSpPr>
          <p:nvPr>
            <p:ph type="ftr" sz="quarter" idx="11"/>
          </p:nvPr>
        </p:nvSpPr>
        <p:spPr/>
        <p:txBody>
          <a:bodyPr/>
          <a:lstStyle/>
          <a:p>
            <a:r>
              <a:rPr lang="en-IN"/>
              <a:t>MADHURIMA RAWAT(DATASCIENCE CSVTU)</a:t>
            </a:r>
          </a:p>
        </p:txBody>
      </p:sp>
      <p:sp>
        <p:nvSpPr>
          <p:cNvPr id="6" name="Slide Number Placeholder 5">
            <a:extLst>
              <a:ext uri="{FF2B5EF4-FFF2-40B4-BE49-F238E27FC236}">
                <a16:creationId xmlns:a16="http://schemas.microsoft.com/office/drawing/2014/main" id="{17D000AD-B631-4BBC-6DEA-60D7776E8A14}"/>
              </a:ext>
            </a:extLst>
          </p:cNvPr>
          <p:cNvSpPr>
            <a:spLocks noGrp="1"/>
          </p:cNvSpPr>
          <p:nvPr>
            <p:ph type="sldNum" sz="quarter" idx="12"/>
          </p:nvPr>
        </p:nvSpPr>
        <p:spPr/>
        <p:txBody>
          <a:bodyPr/>
          <a:lstStyle/>
          <a:p>
            <a:fld id="{88F7478D-FB19-4856-B8F1-D1ECB56FEB5A}" type="slidenum">
              <a:rPr lang="en-IN" smtClean="0"/>
              <a:t>5</a:t>
            </a:fld>
            <a:endParaRPr lang="en-IN"/>
          </a:p>
        </p:txBody>
      </p:sp>
    </p:spTree>
    <p:extLst>
      <p:ext uri="{BB962C8B-B14F-4D97-AF65-F5344CB8AC3E}">
        <p14:creationId xmlns:p14="http://schemas.microsoft.com/office/powerpoint/2010/main" val="125432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E3A2-3908-9B11-CC16-D80E822BFCDA}"/>
              </a:ext>
            </a:extLst>
          </p:cNvPr>
          <p:cNvSpPr>
            <a:spLocks noGrp="1"/>
          </p:cNvSpPr>
          <p:nvPr>
            <p:ph type="title"/>
          </p:nvPr>
        </p:nvSpPr>
        <p:spPr/>
        <p:txBody>
          <a:bodyPr/>
          <a:lstStyle/>
          <a:p>
            <a:r>
              <a:rPr lang="en-IN" dirty="0"/>
              <a:t>HOW IT IS DONE</a:t>
            </a:r>
          </a:p>
        </p:txBody>
      </p:sp>
      <p:sp>
        <p:nvSpPr>
          <p:cNvPr id="3" name="Content Placeholder 2">
            <a:extLst>
              <a:ext uri="{FF2B5EF4-FFF2-40B4-BE49-F238E27FC236}">
                <a16:creationId xmlns:a16="http://schemas.microsoft.com/office/drawing/2014/main" id="{1D9D9F3C-F4D2-81FB-45EC-352571EDB373}"/>
              </a:ext>
            </a:extLst>
          </p:cNvPr>
          <p:cNvSpPr>
            <a:spLocks noGrp="1"/>
          </p:cNvSpPr>
          <p:nvPr>
            <p:ph idx="1"/>
          </p:nvPr>
        </p:nvSpPr>
        <p:spPr>
          <a:xfrm>
            <a:off x="2242702" y="1540189"/>
            <a:ext cx="8915400" cy="3777622"/>
          </a:xfrm>
        </p:spPr>
        <p:txBody>
          <a:bodyPr/>
          <a:lstStyle/>
          <a:p>
            <a:pPr algn="l" fontAlgn="base"/>
            <a:r>
              <a:rPr lang="en-US" sz="2800" b="0" i="0" dirty="0">
                <a:solidFill>
                  <a:srgbClr val="303030"/>
                </a:solidFill>
                <a:effectLst/>
                <a:latin typeface="Arimo"/>
              </a:rPr>
              <a:t>This translation is achieved by adding the translation coordinates to the old coordinates of the object as-</a:t>
            </a:r>
          </a:p>
          <a:p>
            <a:pPr algn="l" fontAlgn="base">
              <a:buFont typeface="Arial" panose="020B0604020202020204" pitchFamily="34" charset="0"/>
              <a:buChar char="•"/>
            </a:pPr>
            <a:r>
              <a:rPr lang="en-US" sz="2800" b="0" i="0" dirty="0" err="1">
                <a:solidFill>
                  <a:srgbClr val="303030"/>
                </a:solidFill>
                <a:effectLst/>
                <a:latin typeface="Arimo"/>
              </a:rPr>
              <a:t>X</a:t>
            </a:r>
            <a:r>
              <a:rPr lang="en-US" sz="2800" b="0" i="0" baseline="-25000" dirty="0" err="1">
                <a:solidFill>
                  <a:srgbClr val="303030"/>
                </a:solidFill>
                <a:effectLst/>
                <a:latin typeface="Arimo"/>
              </a:rPr>
              <a:t>new</a:t>
            </a:r>
            <a:r>
              <a:rPr lang="en-US" sz="2800" b="0" i="0" dirty="0">
                <a:solidFill>
                  <a:srgbClr val="303030"/>
                </a:solidFill>
                <a:effectLst/>
                <a:latin typeface="Arimo"/>
              </a:rPr>
              <a:t> = </a:t>
            </a:r>
            <a:r>
              <a:rPr lang="en-US" sz="2800" b="0" i="0" dirty="0" err="1">
                <a:solidFill>
                  <a:srgbClr val="303030"/>
                </a:solidFill>
                <a:effectLst/>
                <a:latin typeface="Arimo"/>
              </a:rPr>
              <a:t>X</a:t>
            </a:r>
            <a:r>
              <a:rPr lang="en-US" sz="2800" b="0" i="0" baseline="-25000" dirty="0" err="1">
                <a:solidFill>
                  <a:srgbClr val="303030"/>
                </a:solidFill>
                <a:effectLst/>
                <a:latin typeface="Arimo"/>
              </a:rPr>
              <a:t>old</a:t>
            </a:r>
            <a:r>
              <a:rPr lang="en-US" sz="2800" b="0" i="0" dirty="0">
                <a:solidFill>
                  <a:srgbClr val="303030"/>
                </a:solidFill>
                <a:effectLst/>
                <a:latin typeface="Arimo"/>
              </a:rPr>
              <a:t> + T</a:t>
            </a:r>
            <a:r>
              <a:rPr lang="en-US" sz="2800" b="0" i="0" baseline="-25000" dirty="0">
                <a:solidFill>
                  <a:srgbClr val="303030"/>
                </a:solidFill>
                <a:effectLst/>
                <a:latin typeface="Arimo"/>
              </a:rPr>
              <a:t>x</a:t>
            </a:r>
            <a:r>
              <a:rPr lang="en-US" sz="2800" b="0" i="0" dirty="0">
                <a:solidFill>
                  <a:srgbClr val="303030"/>
                </a:solidFill>
                <a:effectLst/>
                <a:latin typeface="Arimo"/>
              </a:rPr>
              <a:t> (This denotes translation towards X axis)</a:t>
            </a:r>
          </a:p>
          <a:p>
            <a:pPr algn="l" fontAlgn="base">
              <a:buFont typeface="Arial" panose="020B0604020202020204" pitchFamily="34" charset="0"/>
              <a:buChar char="•"/>
            </a:pPr>
            <a:r>
              <a:rPr lang="en-US" sz="2800" b="0" i="0" dirty="0" err="1">
                <a:solidFill>
                  <a:srgbClr val="303030"/>
                </a:solidFill>
                <a:effectLst/>
                <a:latin typeface="Arimo"/>
              </a:rPr>
              <a:t>Y</a:t>
            </a:r>
            <a:r>
              <a:rPr lang="en-US" sz="2800" b="0" i="0" baseline="-25000" dirty="0" err="1">
                <a:solidFill>
                  <a:srgbClr val="303030"/>
                </a:solidFill>
                <a:effectLst/>
                <a:latin typeface="Arimo"/>
              </a:rPr>
              <a:t>new</a:t>
            </a:r>
            <a:r>
              <a:rPr lang="en-US" sz="2800" b="0" i="0" dirty="0">
                <a:solidFill>
                  <a:srgbClr val="303030"/>
                </a:solidFill>
                <a:effectLst/>
                <a:latin typeface="Arimo"/>
              </a:rPr>
              <a:t> = </a:t>
            </a:r>
            <a:r>
              <a:rPr lang="en-US" sz="2800" b="0" i="0" dirty="0" err="1">
                <a:solidFill>
                  <a:srgbClr val="303030"/>
                </a:solidFill>
                <a:effectLst/>
                <a:latin typeface="Arimo"/>
              </a:rPr>
              <a:t>Y</a:t>
            </a:r>
            <a:r>
              <a:rPr lang="en-US" sz="2800" b="0" i="0" baseline="-25000" dirty="0" err="1">
                <a:solidFill>
                  <a:srgbClr val="303030"/>
                </a:solidFill>
                <a:effectLst/>
                <a:latin typeface="Arimo"/>
              </a:rPr>
              <a:t>old</a:t>
            </a:r>
            <a:r>
              <a:rPr lang="en-US" sz="2800" b="0" i="0" dirty="0">
                <a:solidFill>
                  <a:srgbClr val="303030"/>
                </a:solidFill>
                <a:effectLst/>
                <a:latin typeface="Arimo"/>
              </a:rPr>
              <a:t> + T</a:t>
            </a:r>
            <a:r>
              <a:rPr lang="en-US" sz="2800" b="0" i="0" baseline="-25000" dirty="0">
                <a:solidFill>
                  <a:srgbClr val="303030"/>
                </a:solidFill>
                <a:effectLst/>
                <a:latin typeface="Arimo"/>
              </a:rPr>
              <a:t>y</a:t>
            </a:r>
            <a:r>
              <a:rPr lang="en-US" sz="2800" b="0" i="0" dirty="0">
                <a:solidFill>
                  <a:srgbClr val="303030"/>
                </a:solidFill>
                <a:effectLst/>
                <a:latin typeface="Arimo"/>
              </a:rPr>
              <a:t> (This denotes translation towards Y axis)</a:t>
            </a:r>
          </a:p>
          <a:p>
            <a:pPr algn="l" fontAlgn="base"/>
            <a:r>
              <a:rPr lang="en-US" sz="2800" b="0" i="0" dirty="0">
                <a:solidFill>
                  <a:srgbClr val="303030"/>
                </a:solidFill>
                <a:effectLst/>
                <a:latin typeface="Arimo"/>
              </a:rPr>
              <a:t>In Matrix form, the above translation equations may be represented as-</a:t>
            </a:r>
          </a:p>
          <a:p>
            <a:endParaRPr lang="en-IN" dirty="0"/>
          </a:p>
        </p:txBody>
      </p:sp>
      <p:pic>
        <p:nvPicPr>
          <p:cNvPr id="4" name="Picture 3">
            <a:extLst>
              <a:ext uri="{FF2B5EF4-FFF2-40B4-BE49-F238E27FC236}">
                <a16:creationId xmlns:a16="http://schemas.microsoft.com/office/drawing/2014/main" id="{AA9F2F4F-5919-6F45-5932-06EA08BFB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225" y="4842911"/>
            <a:ext cx="3829050" cy="1733550"/>
          </a:xfrm>
          <a:prstGeom prst="rect">
            <a:avLst/>
          </a:prstGeom>
        </p:spPr>
      </p:pic>
      <p:sp>
        <p:nvSpPr>
          <p:cNvPr id="5" name="Footer Placeholder 4">
            <a:extLst>
              <a:ext uri="{FF2B5EF4-FFF2-40B4-BE49-F238E27FC236}">
                <a16:creationId xmlns:a16="http://schemas.microsoft.com/office/drawing/2014/main" id="{FED4000E-5F01-DA21-082D-10DA165B975B}"/>
              </a:ext>
            </a:extLst>
          </p:cNvPr>
          <p:cNvSpPr>
            <a:spLocks noGrp="1"/>
          </p:cNvSpPr>
          <p:nvPr>
            <p:ph type="ftr" sz="quarter" idx="11"/>
          </p:nvPr>
        </p:nvSpPr>
        <p:spPr/>
        <p:txBody>
          <a:bodyPr/>
          <a:lstStyle/>
          <a:p>
            <a:r>
              <a:rPr lang="en-IN"/>
              <a:t>MADHURIMA RAWAT(DATASCIENCE CSVTU)</a:t>
            </a:r>
          </a:p>
        </p:txBody>
      </p:sp>
      <p:sp>
        <p:nvSpPr>
          <p:cNvPr id="6" name="Slide Number Placeholder 5">
            <a:extLst>
              <a:ext uri="{FF2B5EF4-FFF2-40B4-BE49-F238E27FC236}">
                <a16:creationId xmlns:a16="http://schemas.microsoft.com/office/drawing/2014/main" id="{81362270-867E-A3A2-CA4A-63AD3DFDF087}"/>
              </a:ext>
            </a:extLst>
          </p:cNvPr>
          <p:cNvSpPr>
            <a:spLocks noGrp="1"/>
          </p:cNvSpPr>
          <p:nvPr>
            <p:ph type="sldNum" sz="quarter" idx="12"/>
          </p:nvPr>
        </p:nvSpPr>
        <p:spPr/>
        <p:txBody>
          <a:bodyPr/>
          <a:lstStyle/>
          <a:p>
            <a:fld id="{88F7478D-FB19-4856-B8F1-D1ECB56FEB5A}" type="slidenum">
              <a:rPr lang="en-IN" smtClean="0"/>
              <a:t>6</a:t>
            </a:fld>
            <a:endParaRPr lang="en-IN"/>
          </a:p>
        </p:txBody>
      </p:sp>
    </p:spTree>
    <p:extLst>
      <p:ext uri="{BB962C8B-B14F-4D97-AF65-F5344CB8AC3E}">
        <p14:creationId xmlns:p14="http://schemas.microsoft.com/office/powerpoint/2010/main" val="51533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1712-5515-DB10-DB50-2FC290828C04}"/>
              </a:ext>
            </a:extLst>
          </p:cNvPr>
          <p:cNvSpPr>
            <a:spLocks noGrp="1"/>
          </p:cNvSpPr>
          <p:nvPr>
            <p:ph type="title"/>
          </p:nvPr>
        </p:nvSpPr>
        <p:spPr>
          <a:xfrm>
            <a:off x="3280313" y="322299"/>
            <a:ext cx="8911687" cy="1280890"/>
          </a:xfrm>
        </p:spPr>
        <p:txBody>
          <a:bodyPr/>
          <a:lstStyle/>
          <a:p>
            <a:r>
              <a:rPr lang="en-IN" dirty="0"/>
              <a:t>HOW IT IS DONE</a:t>
            </a:r>
          </a:p>
        </p:txBody>
      </p:sp>
      <p:sp>
        <p:nvSpPr>
          <p:cNvPr id="3" name="Content Placeholder 2">
            <a:extLst>
              <a:ext uri="{FF2B5EF4-FFF2-40B4-BE49-F238E27FC236}">
                <a16:creationId xmlns:a16="http://schemas.microsoft.com/office/drawing/2014/main" id="{0E0A4450-D67C-38F0-7777-169704243302}"/>
              </a:ext>
            </a:extLst>
          </p:cNvPr>
          <p:cNvSpPr>
            <a:spLocks noGrp="1"/>
          </p:cNvSpPr>
          <p:nvPr>
            <p:ph idx="1"/>
          </p:nvPr>
        </p:nvSpPr>
        <p:spPr>
          <a:xfrm>
            <a:off x="1039528" y="1405288"/>
            <a:ext cx="10465084" cy="4505934"/>
          </a:xfrm>
        </p:spPr>
        <p:txBody>
          <a:bodyPr>
            <a:normAutofit/>
          </a:bodyPr>
          <a:lstStyle/>
          <a:p>
            <a:pPr algn="l" fontAlgn="base">
              <a:buFont typeface="Arial" panose="020B0604020202020204" pitchFamily="34" charset="0"/>
              <a:buChar char="•"/>
            </a:pPr>
            <a:r>
              <a:rPr lang="en-US" sz="2800" b="0" i="0" dirty="0">
                <a:solidFill>
                  <a:srgbClr val="303030"/>
                </a:solidFill>
                <a:effectLst/>
                <a:latin typeface="Arimo"/>
              </a:rPr>
              <a:t>The homogeneous coordinates representation of (X, Y) is (X, Y, 1).</a:t>
            </a:r>
          </a:p>
          <a:p>
            <a:pPr algn="l" fontAlgn="base">
              <a:buFont typeface="Arial" panose="020B0604020202020204" pitchFamily="34" charset="0"/>
              <a:buChar char="•"/>
            </a:pPr>
            <a:r>
              <a:rPr lang="en-US" sz="2800" b="0" i="0" dirty="0">
                <a:solidFill>
                  <a:srgbClr val="303030"/>
                </a:solidFill>
                <a:effectLst/>
                <a:latin typeface="Arimo"/>
              </a:rPr>
              <a:t>Through this representation, all the transformations can be performed using matrix / vector multiplications.</a:t>
            </a:r>
          </a:p>
          <a:p>
            <a:pPr marL="0" indent="0" algn="l" fontAlgn="base">
              <a:buNone/>
            </a:pPr>
            <a:r>
              <a:rPr lang="en-US" sz="2800" b="0" i="0" dirty="0">
                <a:solidFill>
                  <a:srgbClr val="303030"/>
                </a:solidFill>
                <a:effectLst/>
                <a:latin typeface="Arimo"/>
              </a:rPr>
              <a:t>The above translation matrix may be represented as a 3 x 3 matrix as-</a:t>
            </a:r>
          </a:p>
          <a:p>
            <a:pPr marL="0" indent="0" algn="l" fontAlgn="base">
              <a:buNone/>
            </a:pPr>
            <a:r>
              <a:rPr lang="en-US" b="0" i="0" dirty="0">
                <a:solidFill>
                  <a:srgbClr val="303030"/>
                </a:solidFill>
                <a:effectLst/>
                <a:latin typeface="Arimo"/>
              </a:rPr>
              <a:t> </a:t>
            </a:r>
          </a:p>
          <a:p>
            <a:endParaRPr lang="en-IN" dirty="0"/>
          </a:p>
        </p:txBody>
      </p:sp>
      <p:pic>
        <p:nvPicPr>
          <p:cNvPr id="4" name="Picture 3">
            <a:extLst>
              <a:ext uri="{FF2B5EF4-FFF2-40B4-BE49-F238E27FC236}">
                <a16:creationId xmlns:a16="http://schemas.microsoft.com/office/drawing/2014/main" id="{643FE1DC-D3BB-18DC-D032-5F62FE6B7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1" y="3658255"/>
            <a:ext cx="4495800" cy="2971800"/>
          </a:xfrm>
          <a:prstGeom prst="rect">
            <a:avLst/>
          </a:prstGeom>
        </p:spPr>
      </p:pic>
      <p:sp>
        <p:nvSpPr>
          <p:cNvPr id="5" name="Footer Placeholder 4">
            <a:extLst>
              <a:ext uri="{FF2B5EF4-FFF2-40B4-BE49-F238E27FC236}">
                <a16:creationId xmlns:a16="http://schemas.microsoft.com/office/drawing/2014/main" id="{52542CAB-DE80-6883-620B-3EC87A1942B6}"/>
              </a:ext>
            </a:extLst>
          </p:cNvPr>
          <p:cNvSpPr>
            <a:spLocks noGrp="1"/>
          </p:cNvSpPr>
          <p:nvPr>
            <p:ph type="ftr" sz="quarter" idx="11"/>
          </p:nvPr>
        </p:nvSpPr>
        <p:spPr/>
        <p:txBody>
          <a:bodyPr/>
          <a:lstStyle/>
          <a:p>
            <a:r>
              <a:rPr lang="en-IN"/>
              <a:t>MADHURIMA RAWAT(DATASCIENCE CSVTU)</a:t>
            </a:r>
          </a:p>
        </p:txBody>
      </p:sp>
      <p:sp>
        <p:nvSpPr>
          <p:cNvPr id="6" name="Slide Number Placeholder 5">
            <a:extLst>
              <a:ext uri="{FF2B5EF4-FFF2-40B4-BE49-F238E27FC236}">
                <a16:creationId xmlns:a16="http://schemas.microsoft.com/office/drawing/2014/main" id="{6ABBACBA-4F80-166A-1744-EAF7D8073E95}"/>
              </a:ext>
            </a:extLst>
          </p:cNvPr>
          <p:cNvSpPr>
            <a:spLocks noGrp="1"/>
          </p:cNvSpPr>
          <p:nvPr>
            <p:ph type="sldNum" sz="quarter" idx="12"/>
          </p:nvPr>
        </p:nvSpPr>
        <p:spPr/>
        <p:txBody>
          <a:bodyPr/>
          <a:lstStyle/>
          <a:p>
            <a:fld id="{88F7478D-FB19-4856-B8F1-D1ECB56FEB5A}" type="slidenum">
              <a:rPr lang="en-IN" smtClean="0"/>
              <a:t>7</a:t>
            </a:fld>
            <a:endParaRPr lang="en-IN"/>
          </a:p>
        </p:txBody>
      </p:sp>
    </p:spTree>
    <p:extLst>
      <p:ext uri="{BB962C8B-B14F-4D97-AF65-F5344CB8AC3E}">
        <p14:creationId xmlns:p14="http://schemas.microsoft.com/office/powerpoint/2010/main" val="242929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FE40-7E07-ED07-2FD9-E6909595BC1B}"/>
              </a:ext>
            </a:extLst>
          </p:cNvPr>
          <p:cNvSpPr>
            <a:spLocks noGrp="1"/>
          </p:cNvSpPr>
          <p:nvPr>
            <p:ph type="title"/>
          </p:nvPr>
        </p:nvSpPr>
        <p:spPr/>
        <p:txBody>
          <a:bodyPr/>
          <a:lstStyle/>
          <a:p>
            <a:r>
              <a:rPr lang="en-IN" dirty="0"/>
              <a:t>ANIMATIONS</a:t>
            </a:r>
          </a:p>
        </p:txBody>
      </p:sp>
      <p:sp>
        <p:nvSpPr>
          <p:cNvPr id="4" name="Rectangle 1">
            <a:extLst>
              <a:ext uri="{FF2B5EF4-FFF2-40B4-BE49-F238E27FC236}">
                <a16:creationId xmlns:a16="http://schemas.microsoft.com/office/drawing/2014/main" id="{F563103C-3471-4113-3036-917507FBBE01}"/>
              </a:ext>
            </a:extLst>
          </p:cNvPr>
          <p:cNvSpPr>
            <a:spLocks noGrp="1" noChangeArrowheads="1"/>
          </p:cNvSpPr>
          <p:nvPr>
            <p:ph idx="1"/>
          </p:nvPr>
        </p:nvSpPr>
        <p:spPr bwMode="auto">
          <a:xfrm>
            <a:off x="1492352" y="1905000"/>
            <a:ext cx="10426148"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computer animations seen in movies and videogames works in three stages: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A 3D model of the scene objects is created;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The model is converted into (many small) polygons in 3D that approximate the surfaces of the model; and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The polygons are transformed via a linear transformation to yield a 2D representation that can be shown on a flat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There is interesting mathematics in each stage, but the transformations that take place in the third stage are </a:t>
            </a:r>
            <a:r>
              <a:rPr kumimoji="0" lang="en-US" altLang="en-US" sz="2400" b="1" i="0" u="none" strike="noStrike" cap="none" normalizeH="0" baseline="0" dirty="0">
                <a:ln>
                  <a:noFill/>
                </a:ln>
                <a:solidFill>
                  <a:schemeClr val="tx1"/>
                </a:solidFill>
                <a:effectLst/>
                <a:latin typeface="Arial" panose="020B0604020202020204" pitchFamily="34" charset="0"/>
              </a:rPr>
              <a:t>linear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5892F20B-E974-D772-BE5C-CFE97F10C1AE}"/>
              </a:ext>
            </a:extLst>
          </p:cNvPr>
          <p:cNvSpPr>
            <a:spLocks noGrp="1"/>
          </p:cNvSpPr>
          <p:nvPr>
            <p:ph type="ftr" sz="quarter" idx="11"/>
          </p:nvPr>
        </p:nvSpPr>
        <p:spPr/>
        <p:txBody>
          <a:bodyPr/>
          <a:lstStyle/>
          <a:p>
            <a:r>
              <a:rPr lang="en-IN"/>
              <a:t>MADHURIMA RAWAT(DATASCIENCE CSVTU)</a:t>
            </a:r>
          </a:p>
        </p:txBody>
      </p:sp>
      <p:sp>
        <p:nvSpPr>
          <p:cNvPr id="5" name="Slide Number Placeholder 4">
            <a:extLst>
              <a:ext uri="{FF2B5EF4-FFF2-40B4-BE49-F238E27FC236}">
                <a16:creationId xmlns:a16="http://schemas.microsoft.com/office/drawing/2014/main" id="{3D4BA97E-DE20-FC5F-1214-2A37E837ACCF}"/>
              </a:ext>
            </a:extLst>
          </p:cNvPr>
          <p:cNvSpPr>
            <a:spLocks noGrp="1"/>
          </p:cNvSpPr>
          <p:nvPr>
            <p:ph type="sldNum" sz="quarter" idx="12"/>
          </p:nvPr>
        </p:nvSpPr>
        <p:spPr/>
        <p:txBody>
          <a:bodyPr/>
          <a:lstStyle/>
          <a:p>
            <a:fld id="{88F7478D-FB19-4856-B8F1-D1ECB56FEB5A}" type="slidenum">
              <a:rPr lang="en-IN" smtClean="0"/>
              <a:t>8</a:t>
            </a:fld>
            <a:endParaRPr lang="en-IN"/>
          </a:p>
        </p:txBody>
      </p:sp>
    </p:spTree>
    <p:extLst>
      <p:ext uri="{BB962C8B-B14F-4D97-AF65-F5344CB8AC3E}">
        <p14:creationId xmlns:p14="http://schemas.microsoft.com/office/powerpoint/2010/main" val="172560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9857-3DDD-C14C-A643-E415CD7DDE67}"/>
              </a:ext>
            </a:extLst>
          </p:cNvPr>
          <p:cNvSpPr>
            <a:spLocks noGrp="1"/>
          </p:cNvSpPr>
          <p:nvPr>
            <p:ph type="title"/>
          </p:nvPr>
        </p:nvSpPr>
        <p:spPr>
          <a:xfrm>
            <a:off x="3280313" y="358907"/>
            <a:ext cx="8911687" cy="1280890"/>
          </a:xfrm>
        </p:spPr>
        <p:txBody>
          <a:bodyPr/>
          <a:lstStyle/>
          <a:p>
            <a:r>
              <a:rPr lang="en-IN" dirty="0"/>
              <a:t>HOW IT WORKS</a:t>
            </a:r>
          </a:p>
        </p:txBody>
      </p:sp>
      <p:sp>
        <p:nvSpPr>
          <p:cNvPr id="3" name="Content Placeholder 2">
            <a:extLst>
              <a:ext uri="{FF2B5EF4-FFF2-40B4-BE49-F238E27FC236}">
                <a16:creationId xmlns:a16="http://schemas.microsoft.com/office/drawing/2014/main" id="{172CBB1D-A455-9607-58D1-0E7BF9C81993}"/>
              </a:ext>
            </a:extLst>
          </p:cNvPr>
          <p:cNvSpPr>
            <a:spLocks noGrp="1"/>
          </p:cNvSpPr>
          <p:nvPr>
            <p:ph idx="1"/>
          </p:nvPr>
        </p:nvSpPr>
        <p:spPr>
          <a:xfrm>
            <a:off x="2079074" y="1440581"/>
            <a:ext cx="8915400" cy="3777622"/>
          </a:xfrm>
        </p:spPr>
        <p:txBody>
          <a:bodyPr/>
          <a:lstStyle/>
          <a:p>
            <a:r>
              <a:rPr lang="en-US" sz="2400" b="0" i="0" dirty="0">
                <a:solidFill>
                  <a:srgbClr val="333333"/>
                </a:solidFill>
                <a:effectLst/>
                <a:latin typeface="-apple-system"/>
              </a:rPr>
              <a:t>The resulting representation consists of lists of 3D coordinates called </a:t>
            </a:r>
            <a:r>
              <a:rPr lang="en-US" sz="2400" b="0" i="1" dirty="0">
                <a:solidFill>
                  <a:srgbClr val="333333"/>
                </a:solidFill>
                <a:effectLst/>
                <a:latin typeface="-apple-system"/>
              </a:rPr>
              <a:t>faces.</a:t>
            </a:r>
            <a:r>
              <a:rPr lang="en-US" sz="2400" b="0" i="0" dirty="0">
                <a:solidFill>
                  <a:srgbClr val="333333"/>
                </a:solidFill>
                <a:effectLst/>
                <a:latin typeface="-apple-system"/>
              </a:rPr>
              <a:t> Each face is a polygon.</a:t>
            </a:r>
          </a:p>
          <a:p>
            <a:pPr algn="l"/>
            <a:r>
              <a:rPr lang="en-US" sz="2400" b="0" i="0" dirty="0">
                <a:solidFill>
                  <a:srgbClr val="333333"/>
                </a:solidFill>
                <a:effectLst/>
                <a:latin typeface="-apple-system"/>
              </a:rPr>
              <a:t>Here is a view of a ball-like object. It is centered at the origin.</a:t>
            </a:r>
          </a:p>
          <a:p>
            <a:pPr algn="l"/>
            <a:r>
              <a:rPr lang="en-US" sz="2400" b="0" i="0" dirty="0">
                <a:solidFill>
                  <a:srgbClr val="333333"/>
                </a:solidFill>
                <a:effectLst/>
                <a:latin typeface="-apple-system"/>
              </a:rPr>
              <a:t>The ball is represented in terms of 3D coordinates, but we are only plotting the x and y coordinates here. Colors correspond to faces.</a:t>
            </a:r>
          </a:p>
          <a:p>
            <a:endParaRPr lang="en-IN" dirty="0"/>
          </a:p>
        </p:txBody>
      </p:sp>
      <p:pic>
        <p:nvPicPr>
          <p:cNvPr id="5" name="Picture 4">
            <a:extLst>
              <a:ext uri="{FF2B5EF4-FFF2-40B4-BE49-F238E27FC236}">
                <a16:creationId xmlns:a16="http://schemas.microsoft.com/office/drawing/2014/main" id="{21DE8BFA-8B4F-3E91-7907-533194EC7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244" y="3643322"/>
            <a:ext cx="4826248" cy="3149762"/>
          </a:xfrm>
          <a:prstGeom prst="rect">
            <a:avLst/>
          </a:prstGeom>
        </p:spPr>
      </p:pic>
      <p:sp>
        <p:nvSpPr>
          <p:cNvPr id="4" name="Footer Placeholder 3">
            <a:extLst>
              <a:ext uri="{FF2B5EF4-FFF2-40B4-BE49-F238E27FC236}">
                <a16:creationId xmlns:a16="http://schemas.microsoft.com/office/drawing/2014/main" id="{E9ECD61A-3EDE-DB49-2346-6E54D6AA8C8D}"/>
              </a:ext>
            </a:extLst>
          </p:cNvPr>
          <p:cNvSpPr>
            <a:spLocks noGrp="1"/>
          </p:cNvSpPr>
          <p:nvPr>
            <p:ph type="ftr" sz="quarter" idx="11"/>
          </p:nvPr>
        </p:nvSpPr>
        <p:spPr>
          <a:xfrm>
            <a:off x="8845633" y="6039555"/>
            <a:ext cx="7619999" cy="365125"/>
          </a:xfrm>
        </p:spPr>
        <p:txBody>
          <a:bodyPr/>
          <a:lstStyle/>
          <a:p>
            <a:r>
              <a:rPr lang="en-IN" dirty="0"/>
              <a:t>MADHURIMA RAWAT(DATASCIENCE CSVTU)</a:t>
            </a:r>
          </a:p>
        </p:txBody>
      </p:sp>
      <p:sp>
        <p:nvSpPr>
          <p:cNvPr id="6" name="Slide Number Placeholder 5">
            <a:extLst>
              <a:ext uri="{FF2B5EF4-FFF2-40B4-BE49-F238E27FC236}">
                <a16:creationId xmlns:a16="http://schemas.microsoft.com/office/drawing/2014/main" id="{917D1F41-9A58-0FF9-5754-0979B5C707EA}"/>
              </a:ext>
            </a:extLst>
          </p:cNvPr>
          <p:cNvSpPr>
            <a:spLocks noGrp="1"/>
          </p:cNvSpPr>
          <p:nvPr>
            <p:ph type="sldNum" sz="quarter" idx="12"/>
          </p:nvPr>
        </p:nvSpPr>
        <p:spPr/>
        <p:txBody>
          <a:bodyPr/>
          <a:lstStyle/>
          <a:p>
            <a:fld id="{88F7478D-FB19-4856-B8F1-D1ECB56FEB5A}" type="slidenum">
              <a:rPr lang="en-IN" smtClean="0"/>
              <a:t>9</a:t>
            </a:fld>
            <a:endParaRPr lang="en-IN"/>
          </a:p>
        </p:txBody>
      </p:sp>
    </p:spTree>
    <p:extLst>
      <p:ext uri="{BB962C8B-B14F-4D97-AF65-F5344CB8AC3E}">
        <p14:creationId xmlns:p14="http://schemas.microsoft.com/office/powerpoint/2010/main" val="2263728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190</TotalTime>
  <Words>1171</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Alegreya</vt:lpstr>
      <vt:lpstr>-apple-system</vt:lpstr>
      <vt:lpstr>Arial</vt:lpstr>
      <vt:lpstr>Arimo</vt:lpstr>
      <vt:lpstr>Calibri</vt:lpstr>
      <vt:lpstr>Cambria Math</vt:lpstr>
      <vt:lpstr>Century Gothic</vt:lpstr>
      <vt:lpstr>Lato</vt:lpstr>
      <vt:lpstr>MathJax_Main</vt:lpstr>
      <vt:lpstr>MathJax_Math-italic</vt:lpstr>
      <vt:lpstr>Wingdings 3</vt:lpstr>
      <vt:lpstr>Wisp</vt:lpstr>
      <vt:lpstr>APPLICATION OF SYSTEM OF LINEAR EQUATIONS</vt:lpstr>
      <vt:lpstr>APPLICATION OF LINEAR EQUATIONS IN COMPUTER SCIENCE ENGINEERING</vt:lpstr>
      <vt:lpstr>HOW IS LINEAR EQUATIONS APPLIED IN THIS </vt:lpstr>
      <vt:lpstr>IN COMPUTER GRAPHICS</vt:lpstr>
      <vt:lpstr>TRANSLATION(MOVEMENT)</vt:lpstr>
      <vt:lpstr>HOW IT IS DONE</vt:lpstr>
      <vt:lpstr>HOW IT IS DONE</vt:lpstr>
      <vt:lpstr>ANIMATIONS</vt:lpstr>
      <vt:lpstr>HOW IT WORKS</vt:lpstr>
      <vt:lpstr>AEROSPACE ENGINEERING</vt:lpstr>
      <vt:lpstr>EXACT APPLICATION</vt:lpstr>
      <vt:lpstr>ECONOMICS</vt:lpstr>
      <vt:lpstr>HEALTHCARE</vt:lpstr>
      <vt:lpstr>CHEMISTRY</vt:lpstr>
      <vt:lpstr>SOLUTION OF EQUATION FORM</vt:lpstr>
      <vt:lpstr>FINAL SOLUTION</vt:lpstr>
      <vt:lpstr>THANK YOU FOR LISTENING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SYSTEM OF LINEAR EQUATIONS</dc:title>
  <dc:creator>Madhurima Rawat</dc:creator>
  <cp:lastModifiedBy>Madhurima Rawat</cp:lastModifiedBy>
  <cp:revision>19</cp:revision>
  <dcterms:created xsi:type="dcterms:W3CDTF">2022-06-12T12:56:14Z</dcterms:created>
  <dcterms:modified xsi:type="dcterms:W3CDTF">2022-06-13T16:39:05Z</dcterms:modified>
</cp:coreProperties>
</file>