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272" r:id="rId3"/>
    <p:sldId id="277" r:id="rId4"/>
    <p:sldId id="288" r:id="rId5"/>
    <p:sldId id="257" r:id="rId6"/>
    <p:sldId id="258" r:id="rId7"/>
    <p:sldId id="260" r:id="rId8"/>
    <p:sldId id="289" r:id="rId9"/>
    <p:sldId id="290" r:id="rId10"/>
    <p:sldId id="291" r:id="rId11"/>
    <p:sldId id="293" r:id="rId12"/>
    <p:sldId id="294" r:id="rId13"/>
    <p:sldId id="296" r:id="rId14"/>
    <p:sldId id="297" r:id="rId15"/>
    <p:sldId id="298" r:id="rId16"/>
    <p:sldId id="271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rima Rawat" initials="MR" lastIdx="1" clrIdx="0">
    <p:extLst>
      <p:ext uri="{19B8F6BF-5375-455C-9EA6-DF929625EA0E}">
        <p15:presenceInfo xmlns:p15="http://schemas.microsoft.com/office/powerpoint/2012/main" userId="8714a400033bb3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rima Rawat" userId="8714a400033bb3ee" providerId="LiveId" clId="{2831A7DB-F4A5-4411-AF7B-FC8A8E81418E}"/>
    <pc:docChg chg="custSel addSld delSld modSld">
      <pc:chgData name="Madhurima Rawat" userId="8714a400033bb3ee" providerId="LiveId" clId="{2831A7DB-F4A5-4411-AF7B-FC8A8E81418E}" dt="2022-06-05T12:38:44.153" v="1041" actId="20577"/>
      <pc:docMkLst>
        <pc:docMk/>
      </pc:docMkLst>
      <pc:sldChg chg="modSp mod">
        <pc:chgData name="Madhurima Rawat" userId="8714a400033bb3ee" providerId="LiveId" clId="{2831A7DB-F4A5-4411-AF7B-FC8A8E81418E}" dt="2022-06-05T12:12:56.487" v="540" actId="20577"/>
        <pc:sldMkLst>
          <pc:docMk/>
          <pc:sldMk cId="255933584" sldId="258"/>
        </pc:sldMkLst>
        <pc:spChg chg="mod">
          <ac:chgData name="Madhurima Rawat" userId="8714a400033bb3ee" providerId="LiveId" clId="{2831A7DB-F4A5-4411-AF7B-FC8A8E81418E}" dt="2022-06-05T12:12:56.487" v="540" actId="20577"/>
          <ac:spMkLst>
            <pc:docMk/>
            <pc:sldMk cId="255933584" sldId="258"/>
            <ac:spMk id="3" creationId="{CC6F310C-36FA-9023-2078-1367C7C60003}"/>
          </ac:spMkLst>
        </pc:spChg>
      </pc:sldChg>
      <pc:sldChg chg="modSp addCm delCm modCm">
        <pc:chgData name="Madhurima Rawat" userId="8714a400033bb3ee" providerId="LiveId" clId="{2831A7DB-F4A5-4411-AF7B-FC8A8E81418E}" dt="2022-06-05T12:38:25.232" v="1039" actId="20577"/>
        <pc:sldMkLst>
          <pc:docMk/>
          <pc:sldMk cId="3532270206" sldId="259"/>
        </pc:sldMkLst>
        <pc:graphicFrameChg chg="mod">
          <ac:chgData name="Madhurima Rawat" userId="8714a400033bb3ee" providerId="LiveId" clId="{2831A7DB-F4A5-4411-AF7B-FC8A8E81418E}" dt="2022-06-05T12:38:25.232" v="1039" actId="20577"/>
          <ac:graphicFrameMkLst>
            <pc:docMk/>
            <pc:sldMk cId="3532270206" sldId="259"/>
            <ac:graphicFrameMk id="4" creationId="{2C2F059C-4292-6E10-31F5-6F455E4935D3}"/>
          </ac:graphicFrameMkLst>
        </pc:graphicFrameChg>
      </pc:sldChg>
      <pc:sldChg chg="modSp">
        <pc:chgData name="Madhurima Rawat" userId="8714a400033bb3ee" providerId="LiveId" clId="{2831A7DB-F4A5-4411-AF7B-FC8A8E81418E}" dt="2022-06-05T12:38:44.153" v="1041" actId="20577"/>
        <pc:sldMkLst>
          <pc:docMk/>
          <pc:sldMk cId="1046592535" sldId="260"/>
        </pc:sldMkLst>
        <pc:graphicFrameChg chg="mod">
          <ac:chgData name="Madhurima Rawat" userId="8714a400033bb3ee" providerId="LiveId" clId="{2831A7DB-F4A5-4411-AF7B-FC8A8E81418E}" dt="2022-06-05T12:38:44.153" v="1041" actId="20577"/>
          <ac:graphicFrameMkLst>
            <pc:docMk/>
            <pc:sldMk cId="1046592535" sldId="260"/>
            <ac:graphicFrameMk id="4" creationId="{A94FCC4C-3F00-8B28-395F-54339C3C1E51}"/>
          </ac:graphicFrameMkLst>
        </pc:graphicFrameChg>
      </pc:sldChg>
      <pc:sldChg chg="addSp delSp modSp new mod">
        <pc:chgData name="Madhurima Rawat" userId="8714a400033bb3ee" providerId="LiveId" clId="{2831A7DB-F4A5-4411-AF7B-FC8A8E81418E}" dt="2022-06-05T12:29:24.023" v="977" actId="12100"/>
        <pc:sldMkLst>
          <pc:docMk/>
          <pc:sldMk cId="849102925" sldId="262"/>
        </pc:sldMkLst>
        <pc:spChg chg="mod">
          <ac:chgData name="Madhurima Rawat" userId="8714a400033bb3ee" providerId="LiveId" clId="{2831A7DB-F4A5-4411-AF7B-FC8A8E81418E}" dt="2022-06-05T09:16:00.904" v="25" actId="20577"/>
          <ac:spMkLst>
            <pc:docMk/>
            <pc:sldMk cId="849102925" sldId="262"/>
            <ac:spMk id="2" creationId="{D0A95FBC-C899-16AC-EAAB-4242A6BDA92E}"/>
          </ac:spMkLst>
        </pc:spChg>
        <pc:spChg chg="del mod">
          <ac:chgData name="Madhurima Rawat" userId="8714a400033bb3ee" providerId="LiveId" clId="{2831A7DB-F4A5-4411-AF7B-FC8A8E81418E}" dt="2022-06-05T12:08:25.406" v="439" actId="12084"/>
          <ac:spMkLst>
            <pc:docMk/>
            <pc:sldMk cId="849102925" sldId="262"/>
            <ac:spMk id="3" creationId="{034F29E2-CE95-BF18-BABB-739AF6DE4881}"/>
          </ac:spMkLst>
        </pc:spChg>
        <pc:graphicFrameChg chg="add mod modGraphic">
          <ac:chgData name="Madhurima Rawat" userId="8714a400033bb3ee" providerId="LiveId" clId="{2831A7DB-F4A5-4411-AF7B-FC8A8E81418E}" dt="2022-06-05T12:29:24.023" v="977" actId="12100"/>
          <ac:graphicFrameMkLst>
            <pc:docMk/>
            <pc:sldMk cId="849102925" sldId="262"/>
            <ac:graphicFrameMk id="6" creationId="{DA683D0B-974F-2730-BCBC-3C8069A874F5}"/>
          </ac:graphicFrameMkLst>
        </pc:graphicFrameChg>
      </pc:sldChg>
      <pc:sldChg chg="addSp delSp modSp new mod">
        <pc:chgData name="Madhurima Rawat" userId="8714a400033bb3ee" providerId="LiveId" clId="{2831A7DB-F4A5-4411-AF7B-FC8A8E81418E}" dt="2022-06-05T12:30:09.193" v="990" actId="20577"/>
        <pc:sldMkLst>
          <pc:docMk/>
          <pc:sldMk cId="2278081677" sldId="263"/>
        </pc:sldMkLst>
        <pc:spChg chg="mod">
          <ac:chgData name="Madhurima Rawat" userId="8714a400033bb3ee" providerId="LiveId" clId="{2831A7DB-F4A5-4411-AF7B-FC8A8E81418E}" dt="2022-06-05T12:30:09.193" v="990" actId="20577"/>
          <ac:spMkLst>
            <pc:docMk/>
            <pc:sldMk cId="2278081677" sldId="263"/>
            <ac:spMk id="2" creationId="{868EEF40-47E5-7FD6-3F55-D339F9F61EB5}"/>
          </ac:spMkLst>
        </pc:spChg>
        <pc:spChg chg="del">
          <ac:chgData name="Madhurima Rawat" userId="8714a400033bb3ee" providerId="LiveId" clId="{2831A7DB-F4A5-4411-AF7B-FC8A8E81418E}" dt="2022-06-05T11:34:36.631" v="187" actId="931"/>
          <ac:spMkLst>
            <pc:docMk/>
            <pc:sldMk cId="2278081677" sldId="263"/>
            <ac:spMk id="3" creationId="{A7F8DE84-7E18-E751-4274-4BD59E21E041}"/>
          </ac:spMkLst>
        </pc:spChg>
        <pc:spChg chg="add del mod">
          <ac:chgData name="Madhurima Rawat" userId="8714a400033bb3ee" providerId="LiveId" clId="{2831A7DB-F4A5-4411-AF7B-FC8A8E81418E}" dt="2022-06-05T11:35:17.495" v="197" actId="931"/>
          <ac:spMkLst>
            <pc:docMk/>
            <pc:sldMk cId="2278081677" sldId="263"/>
            <ac:spMk id="9" creationId="{219BE30C-DFA9-8E9F-A797-DE49DFC4790B}"/>
          </ac:spMkLst>
        </pc:spChg>
        <pc:picChg chg="add del mod">
          <ac:chgData name="Madhurima Rawat" userId="8714a400033bb3ee" providerId="LiveId" clId="{2831A7DB-F4A5-4411-AF7B-FC8A8E81418E}" dt="2022-06-05T11:35:10.699" v="196" actId="21"/>
          <ac:picMkLst>
            <pc:docMk/>
            <pc:sldMk cId="2278081677" sldId="263"/>
            <ac:picMk id="7" creationId="{8F3B92D8-E4B1-8B09-1DB7-FC2AA5E0A6A3}"/>
          </ac:picMkLst>
        </pc:picChg>
        <pc:picChg chg="add mod">
          <ac:chgData name="Madhurima Rawat" userId="8714a400033bb3ee" providerId="LiveId" clId="{2831A7DB-F4A5-4411-AF7B-FC8A8E81418E}" dt="2022-06-05T11:43:20.809" v="298" actId="1076"/>
          <ac:picMkLst>
            <pc:docMk/>
            <pc:sldMk cId="2278081677" sldId="263"/>
            <ac:picMk id="11" creationId="{7CF2000A-E1E2-9626-ABD3-10FF215005F6}"/>
          </ac:picMkLst>
        </pc:picChg>
      </pc:sldChg>
      <pc:sldChg chg="addSp delSp modSp new mod">
        <pc:chgData name="Madhurima Rawat" userId="8714a400033bb3ee" providerId="LiveId" clId="{2831A7DB-F4A5-4411-AF7B-FC8A8E81418E}" dt="2022-06-05T11:46:00.737" v="312" actId="1076"/>
        <pc:sldMkLst>
          <pc:docMk/>
          <pc:sldMk cId="737983352" sldId="264"/>
        </pc:sldMkLst>
        <pc:spChg chg="mod">
          <ac:chgData name="Madhurima Rawat" userId="8714a400033bb3ee" providerId="LiveId" clId="{2831A7DB-F4A5-4411-AF7B-FC8A8E81418E}" dt="2022-06-05T11:36:54.008" v="245" actId="20577"/>
          <ac:spMkLst>
            <pc:docMk/>
            <pc:sldMk cId="737983352" sldId="264"/>
            <ac:spMk id="2" creationId="{611BC464-7841-0449-0CD4-FBE3BEFF18C0}"/>
          </ac:spMkLst>
        </pc:spChg>
        <pc:spChg chg="del">
          <ac:chgData name="Madhurima Rawat" userId="8714a400033bb3ee" providerId="LiveId" clId="{2831A7DB-F4A5-4411-AF7B-FC8A8E81418E}" dt="2022-06-05T11:37:01.695" v="246" actId="931"/>
          <ac:spMkLst>
            <pc:docMk/>
            <pc:sldMk cId="737983352" sldId="264"/>
            <ac:spMk id="3" creationId="{5A78DB82-0BF2-E320-E6A4-3B398088C30B}"/>
          </ac:spMkLst>
        </pc:spChg>
        <pc:spChg chg="add del mod">
          <ac:chgData name="Madhurima Rawat" userId="8714a400033bb3ee" providerId="LiveId" clId="{2831A7DB-F4A5-4411-AF7B-FC8A8E81418E}" dt="2022-06-05T11:45:26.054" v="301" actId="931"/>
          <ac:spMkLst>
            <pc:docMk/>
            <pc:sldMk cId="737983352" sldId="264"/>
            <ac:spMk id="9" creationId="{0D83B0B5-4729-3911-73E8-CD8AE771EABB}"/>
          </ac:spMkLst>
        </pc:spChg>
        <pc:picChg chg="add del mod">
          <ac:chgData name="Madhurima Rawat" userId="8714a400033bb3ee" providerId="LiveId" clId="{2831A7DB-F4A5-4411-AF7B-FC8A8E81418E}" dt="2022-06-05T11:43:33.891" v="300" actId="21"/>
          <ac:picMkLst>
            <pc:docMk/>
            <pc:sldMk cId="737983352" sldId="264"/>
            <ac:picMk id="7" creationId="{A7891212-BDED-1426-51F8-F10177F090A9}"/>
          </ac:picMkLst>
        </pc:picChg>
        <pc:picChg chg="add mod">
          <ac:chgData name="Madhurima Rawat" userId="8714a400033bb3ee" providerId="LiveId" clId="{2831A7DB-F4A5-4411-AF7B-FC8A8E81418E}" dt="2022-06-05T11:46:00.737" v="312" actId="1076"/>
          <ac:picMkLst>
            <pc:docMk/>
            <pc:sldMk cId="737983352" sldId="264"/>
            <ac:picMk id="11" creationId="{1864528A-B397-0FAC-13F5-607A5B65958B}"/>
          </ac:picMkLst>
        </pc:picChg>
      </pc:sldChg>
      <pc:sldChg chg="addSp delSp modSp new mod">
        <pc:chgData name="Madhurima Rawat" userId="8714a400033bb3ee" providerId="LiveId" clId="{2831A7DB-F4A5-4411-AF7B-FC8A8E81418E}" dt="2022-06-05T11:46:32.574" v="315" actId="1076"/>
        <pc:sldMkLst>
          <pc:docMk/>
          <pc:sldMk cId="2226484077" sldId="265"/>
        </pc:sldMkLst>
        <pc:spChg chg="mod">
          <ac:chgData name="Madhurima Rawat" userId="8714a400033bb3ee" providerId="LiveId" clId="{2831A7DB-F4A5-4411-AF7B-FC8A8E81418E}" dt="2022-06-05T11:39:26.727" v="285" actId="20577"/>
          <ac:spMkLst>
            <pc:docMk/>
            <pc:sldMk cId="2226484077" sldId="265"/>
            <ac:spMk id="2" creationId="{289C4221-1D88-6CCB-C001-11BAA66098E1}"/>
          </ac:spMkLst>
        </pc:spChg>
        <pc:spChg chg="del">
          <ac:chgData name="Madhurima Rawat" userId="8714a400033bb3ee" providerId="LiveId" clId="{2831A7DB-F4A5-4411-AF7B-FC8A8E81418E}" dt="2022-06-05T11:39:33.073" v="286" actId="931"/>
          <ac:spMkLst>
            <pc:docMk/>
            <pc:sldMk cId="2226484077" sldId="265"/>
            <ac:spMk id="3" creationId="{27C61A6E-2DFB-F495-D250-35C06AF7511F}"/>
          </ac:spMkLst>
        </pc:spChg>
        <pc:spChg chg="add del mod">
          <ac:chgData name="Madhurima Rawat" userId="8714a400033bb3ee" providerId="LiveId" clId="{2831A7DB-F4A5-4411-AF7B-FC8A8E81418E}" dt="2022-06-05T11:42:59.534" v="294" actId="931"/>
          <ac:spMkLst>
            <pc:docMk/>
            <pc:sldMk cId="2226484077" sldId="265"/>
            <ac:spMk id="9" creationId="{56FF31EF-594F-C2B2-51F4-E15FBBB02777}"/>
          </ac:spMkLst>
        </pc:spChg>
        <pc:picChg chg="add del mod">
          <ac:chgData name="Madhurima Rawat" userId="8714a400033bb3ee" providerId="LiveId" clId="{2831A7DB-F4A5-4411-AF7B-FC8A8E81418E}" dt="2022-06-05T11:40:01.265" v="293" actId="21"/>
          <ac:picMkLst>
            <pc:docMk/>
            <pc:sldMk cId="2226484077" sldId="265"/>
            <ac:picMk id="7" creationId="{5F7DDD57-7F0F-0837-E58B-4AC72E16A38D}"/>
          </ac:picMkLst>
        </pc:picChg>
        <pc:picChg chg="add mod">
          <ac:chgData name="Madhurima Rawat" userId="8714a400033bb3ee" providerId="LiveId" clId="{2831A7DB-F4A5-4411-AF7B-FC8A8E81418E}" dt="2022-06-05T11:46:32.574" v="315" actId="1076"/>
          <ac:picMkLst>
            <pc:docMk/>
            <pc:sldMk cId="2226484077" sldId="265"/>
            <ac:picMk id="11" creationId="{83070136-3692-468F-3F20-FD6ECE6B6AB4}"/>
          </ac:picMkLst>
        </pc:picChg>
      </pc:sldChg>
      <pc:sldChg chg="addSp delSp modSp new mod">
        <pc:chgData name="Madhurima Rawat" userId="8714a400033bb3ee" providerId="LiveId" clId="{2831A7DB-F4A5-4411-AF7B-FC8A8E81418E}" dt="2022-06-05T11:47:25.983" v="356" actId="14100"/>
        <pc:sldMkLst>
          <pc:docMk/>
          <pc:sldMk cId="4282100660" sldId="266"/>
        </pc:sldMkLst>
        <pc:spChg chg="mod">
          <ac:chgData name="Madhurima Rawat" userId="8714a400033bb3ee" providerId="LiveId" clId="{2831A7DB-F4A5-4411-AF7B-FC8A8E81418E}" dt="2022-06-05T11:47:08.840" v="352" actId="20577"/>
          <ac:spMkLst>
            <pc:docMk/>
            <pc:sldMk cId="4282100660" sldId="266"/>
            <ac:spMk id="2" creationId="{45131E75-F480-819D-03C1-28171681DAE9}"/>
          </ac:spMkLst>
        </pc:spChg>
        <pc:spChg chg="del">
          <ac:chgData name="Madhurima Rawat" userId="8714a400033bb3ee" providerId="LiveId" clId="{2831A7DB-F4A5-4411-AF7B-FC8A8E81418E}" dt="2022-06-05T11:47:17.406" v="353" actId="931"/>
          <ac:spMkLst>
            <pc:docMk/>
            <pc:sldMk cId="4282100660" sldId="266"/>
            <ac:spMk id="3" creationId="{2EE73005-22B6-16AD-58DE-B0BBF82A2914}"/>
          </ac:spMkLst>
        </pc:spChg>
        <pc:picChg chg="add mod">
          <ac:chgData name="Madhurima Rawat" userId="8714a400033bb3ee" providerId="LiveId" clId="{2831A7DB-F4A5-4411-AF7B-FC8A8E81418E}" dt="2022-06-05T11:47:25.983" v="356" actId="14100"/>
          <ac:picMkLst>
            <pc:docMk/>
            <pc:sldMk cId="4282100660" sldId="266"/>
            <ac:picMk id="7" creationId="{C84CAED8-186D-FB91-A840-9002B3CF6FB2}"/>
          </ac:picMkLst>
        </pc:picChg>
      </pc:sldChg>
      <pc:sldChg chg="addSp delSp modSp new mod">
        <pc:chgData name="Madhurima Rawat" userId="8714a400033bb3ee" providerId="LiveId" clId="{2831A7DB-F4A5-4411-AF7B-FC8A8E81418E}" dt="2022-06-05T12:06:07.793" v="432" actId="14100"/>
        <pc:sldMkLst>
          <pc:docMk/>
          <pc:sldMk cId="4152813412" sldId="267"/>
        </pc:sldMkLst>
        <pc:spChg chg="mod">
          <ac:chgData name="Madhurima Rawat" userId="8714a400033bb3ee" providerId="LiveId" clId="{2831A7DB-F4A5-4411-AF7B-FC8A8E81418E}" dt="2022-06-05T12:05:50.229" v="429" actId="20577"/>
          <ac:spMkLst>
            <pc:docMk/>
            <pc:sldMk cId="4152813412" sldId="267"/>
            <ac:spMk id="2" creationId="{79EF56F9-85E4-3498-7C3D-916D81975D6C}"/>
          </ac:spMkLst>
        </pc:spChg>
        <pc:spChg chg="del">
          <ac:chgData name="Madhurima Rawat" userId="8714a400033bb3ee" providerId="LiveId" clId="{2831A7DB-F4A5-4411-AF7B-FC8A8E81418E}" dt="2022-06-05T11:48:16.596" v="367" actId="931"/>
          <ac:spMkLst>
            <pc:docMk/>
            <pc:sldMk cId="4152813412" sldId="267"/>
            <ac:spMk id="3" creationId="{874154EB-C7AC-4518-C46A-0775A1366725}"/>
          </ac:spMkLst>
        </pc:spChg>
        <pc:spChg chg="mod">
          <ac:chgData name="Madhurima Rawat" userId="8714a400033bb3ee" providerId="LiveId" clId="{2831A7DB-F4A5-4411-AF7B-FC8A8E81418E}" dt="2022-06-05T12:06:07.793" v="432" actId="14100"/>
          <ac:spMkLst>
            <pc:docMk/>
            <pc:sldMk cId="4152813412" sldId="267"/>
            <ac:spMk id="4" creationId="{A53A0F1B-D9A8-3C1C-536A-8AEB03922D67}"/>
          </ac:spMkLst>
        </pc:spChg>
        <pc:spChg chg="add del mod">
          <ac:chgData name="Madhurima Rawat" userId="8714a400033bb3ee" providerId="LiveId" clId="{2831A7DB-F4A5-4411-AF7B-FC8A8E81418E}" dt="2022-06-05T11:48:35.560" v="372" actId="931"/>
          <ac:spMkLst>
            <pc:docMk/>
            <pc:sldMk cId="4152813412" sldId="267"/>
            <ac:spMk id="9" creationId="{1F802C1D-7B46-B5E6-D676-0F6859BE4164}"/>
          </ac:spMkLst>
        </pc:spChg>
        <pc:picChg chg="add del mod">
          <ac:chgData name="Madhurima Rawat" userId="8714a400033bb3ee" providerId="LiveId" clId="{2831A7DB-F4A5-4411-AF7B-FC8A8E81418E}" dt="2022-06-05T11:48:31.246" v="371" actId="21"/>
          <ac:picMkLst>
            <pc:docMk/>
            <pc:sldMk cId="4152813412" sldId="267"/>
            <ac:picMk id="7" creationId="{B760A16F-F5FC-9D22-C2EE-D9644AF9651B}"/>
          </ac:picMkLst>
        </pc:picChg>
        <pc:picChg chg="add mod">
          <ac:chgData name="Madhurima Rawat" userId="8714a400033bb3ee" providerId="LiveId" clId="{2831A7DB-F4A5-4411-AF7B-FC8A8E81418E}" dt="2022-06-05T11:48:45.259" v="375" actId="14100"/>
          <ac:picMkLst>
            <pc:docMk/>
            <pc:sldMk cId="4152813412" sldId="267"/>
            <ac:picMk id="11" creationId="{E257C633-2F3C-B136-51D9-6DC33A626387}"/>
          </ac:picMkLst>
        </pc:picChg>
      </pc:sldChg>
      <pc:sldChg chg="addSp delSp modSp new mod">
        <pc:chgData name="Madhurima Rawat" userId="8714a400033bb3ee" providerId="LiveId" clId="{2831A7DB-F4A5-4411-AF7B-FC8A8E81418E}" dt="2022-06-05T12:07:14.993" v="438" actId="1076"/>
        <pc:sldMkLst>
          <pc:docMk/>
          <pc:sldMk cId="452138431" sldId="268"/>
        </pc:sldMkLst>
        <pc:spChg chg="mod">
          <ac:chgData name="Madhurima Rawat" userId="8714a400033bb3ee" providerId="LiveId" clId="{2831A7DB-F4A5-4411-AF7B-FC8A8E81418E}" dt="2022-06-05T12:05:38.831" v="420" actId="20577"/>
          <ac:spMkLst>
            <pc:docMk/>
            <pc:sldMk cId="452138431" sldId="268"/>
            <ac:spMk id="2" creationId="{159CB788-B6FB-3146-2D09-C19EE5A0EE87}"/>
          </ac:spMkLst>
        </pc:spChg>
        <pc:spChg chg="del">
          <ac:chgData name="Madhurima Rawat" userId="8714a400033bb3ee" providerId="LiveId" clId="{2831A7DB-F4A5-4411-AF7B-FC8A8E81418E}" dt="2022-06-05T11:49:33.786" v="386" actId="931"/>
          <ac:spMkLst>
            <pc:docMk/>
            <pc:sldMk cId="452138431" sldId="268"/>
            <ac:spMk id="3" creationId="{12E034B0-DF77-8466-DAFF-2C24D12DAED6}"/>
          </ac:spMkLst>
        </pc:spChg>
        <pc:spChg chg="mod">
          <ac:chgData name="Madhurima Rawat" userId="8714a400033bb3ee" providerId="LiveId" clId="{2831A7DB-F4A5-4411-AF7B-FC8A8E81418E}" dt="2022-06-05T12:07:07.765" v="437" actId="207"/>
          <ac:spMkLst>
            <pc:docMk/>
            <pc:sldMk cId="452138431" sldId="268"/>
            <ac:spMk id="4" creationId="{DC0E6538-5A57-747A-B9E9-26C2D1D981FB}"/>
          </ac:spMkLst>
        </pc:spChg>
        <pc:spChg chg="add del mod">
          <ac:chgData name="Madhurima Rawat" userId="8714a400033bb3ee" providerId="LiveId" clId="{2831A7DB-F4A5-4411-AF7B-FC8A8E81418E}" dt="2022-06-05T11:51:13.022" v="388" actId="931"/>
          <ac:spMkLst>
            <pc:docMk/>
            <pc:sldMk cId="452138431" sldId="268"/>
            <ac:spMk id="9" creationId="{4D92DD01-53A8-7D17-236D-B001D3BDED7A}"/>
          </ac:spMkLst>
        </pc:spChg>
        <pc:picChg chg="add del mod">
          <ac:chgData name="Madhurima Rawat" userId="8714a400033bb3ee" providerId="LiveId" clId="{2831A7DB-F4A5-4411-AF7B-FC8A8E81418E}" dt="2022-06-05T11:49:37.985" v="387" actId="21"/>
          <ac:picMkLst>
            <pc:docMk/>
            <pc:sldMk cId="452138431" sldId="268"/>
            <ac:picMk id="7" creationId="{1BA6F509-53AC-B750-8D5C-93289AE01854}"/>
          </ac:picMkLst>
        </pc:picChg>
        <pc:picChg chg="add mod">
          <ac:chgData name="Madhurima Rawat" userId="8714a400033bb3ee" providerId="LiveId" clId="{2831A7DB-F4A5-4411-AF7B-FC8A8E81418E}" dt="2022-06-05T12:07:14.993" v="438" actId="1076"/>
          <ac:picMkLst>
            <pc:docMk/>
            <pc:sldMk cId="452138431" sldId="268"/>
            <ac:picMk id="11" creationId="{94494992-E3B4-CF40-821C-2B5747184769}"/>
          </ac:picMkLst>
        </pc:picChg>
      </pc:sldChg>
      <pc:sldChg chg="addSp delSp modSp new mod">
        <pc:chgData name="Madhurima Rawat" userId="8714a400033bb3ee" providerId="LiveId" clId="{2831A7DB-F4A5-4411-AF7B-FC8A8E81418E}" dt="2022-06-05T12:05:16.660" v="403" actId="14100"/>
        <pc:sldMkLst>
          <pc:docMk/>
          <pc:sldMk cId="215460260" sldId="269"/>
        </pc:sldMkLst>
        <pc:spChg chg="mod">
          <ac:chgData name="Madhurima Rawat" userId="8714a400033bb3ee" providerId="LiveId" clId="{2831A7DB-F4A5-4411-AF7B-FC8A8E81418E}" dt="2022-06-05T11:52:10.943" v="398" actId="20577"/>
          <ac:spMkLst>
            <pc:docMk/>
            <pc:sldMk cId="215460260" sldId="269"/>
            <ac:spMk id="2" creationId="{ED329F17-B17C-3FA2-CEFB-ECDB874DD564}"/>
          </ac:spMkLst>
        </pc:spChg>
        <pc:spChg chg="del">
          <ac:chgData name="Madhurima Rawat" userId="8714a400033bb3ee" providerId="LiveId" clId="{2831A7DB-F4A5-4411-AF7B-FC8A8E81418E}" dt="2022-06-05T12:05:05.373" v="399" actId="931"/>
          <ac:spMkLst>
            <pc:docMk/>
            <pc:sldMk cId="215460260" sldId="269"/>
            <ac:spMk id="3" creationId="{BD3372D9-1DE9-2546-2DA2-0A3B45236F81}"/>
          </ac:spMkLst>
        </pc:spChg>
        <pc:picChg chg="add mod">
          <ac:chgData name="Madhurima Rawat" userId="8714a400033bb3ee" providerId="LiveId" clId="{2831A7DB-F4A5-4411-AF7B-FC8A8E81418E}" dt="2022-06-05T12:05:16.660" v="403" actId="14100"/>
          <ac:picMkLst>
            <pc:docMk/>
            <pc:sldMk cId="215460260" sldId="269"/>
            <ac:picMk id="7" creationId="{BB1E10C6-5D33-FEDA-50DB-828AD4ED6555}"/>
          </ac:picMkLst>
        </pc:picChg>
      </pc:sldChg>
      <pc:sldChg chg="addSp delSp modSp new del mod">
        <pc:chgData name="Madhurima Rawat" userId="8714a400033bb3ee" providerId="LiveId" clId="{2831A7DB-F4A5-4411-AF7B-FC8A8E81418E}" dt="2022-06-05T12:27:53.562" v="975" actId="2696"/>
        <pc:sldMkLst>
          <pc:docMk/>
          <pc:sldMk cId="2997462594" sldId="270"/>
        </pc:sldMkLst>
        <pc:spChg chg="mod">
          <ac:chgData name="Madhurima Rawat" userId="8714a400033bb3ee" providerId="LiveId" clId="{2831A7DB-F4A5-4411-AF7B-FC8A8E81418E}" dt="2022-06-05T12:19:12.788" v="625" actId="20577"/>
          <ac:spMkLst>
            <pc:docMk/>
            <pc:sldMk cId="2997462594" sldId="270"/>
            <ac:spMk id="2" creationId="{1440590F-D637-436F-6D55-A081D98EA0DF}"/>
          </ac:spMkLst>
        </pc:spChg>
        <pc:spChg chg="del mod">
          <ac:chgData name="Madhurima Rawat" userId="8714a400033bb3ee" providerId="LiveId" clId="{2831A7DB-F4A5-4411-AF7B-FC8A8E81418E}" dt="2022-06-05T12:21:38.548" v="822" actId="12084"/>
          <ac:spMkLst>
            <pc:docMk/>
            <pc:sldMk cId="2997462594" sldId="270"/>
            <ac:spMk id="3" creationId="{AD10C25D-2AB8-DD47-96D6-37B9A5B5B746}"/>
          </ac:spMkLst>
        </pc:spChg>
        <pc:graphicFrameChg chg="add mod">
          <ac:chgData name="Madhurima Rawat" userId="8714a400033bb3ee" providerId="LiveId" clId="{2831A7DB-F4A5-4411-AF7B-FC8A8E81418E}" dt="2022-06-05T12:23:21.231" v="827"/>
          <ac:graphicFrameMkLst>
            <pc:docMk/>
            <pc:sldMk cId="2997462594" sldId="270"/>
            <ac:graphicFrameMk id="6" creationId="{A7E02365-5DAD-A844-1EAD-3535A17F8C82}"/>
          </ac:graphicFrameMkLst>
        </pc:graphicFrameChg>
      </pc:sldChg>
      <pc:sldChg chg="addSp delSp modSp new mod">
        <pc:chgData name="Madhurima Rawat" userId="8714a400033bb3ee" providerId="LiveId" clId="{2831A7DB-F4A5-4411-AF7B-FC8A8E81418E}" dt="2022-06-05T12:38:32.766" v="1040" actId="20577"/>
        <pc:sldMkLst>
          <pc:docMk/>
          <pc:sldMk cId="42068085" sldId="271"/>
        </pc:sldMkLst>
        <pc:spChg chg="mod">
          <ac:chgData name="Madhurima Rawat" userId="8714a400033bb3ee" providerId="LiveId" clId="{2831A7DB-F4A5-4411-AF7B-FC8A8E81418E}" dt="2022-06-05T12:23:56.389" v="829"/>
          <ac:spMkLst>
            <pc:docMk/>
            <pc:sldMk cId="42068085" sldId="271"/>
            <ac:spMk id="2" creationId="{60360866-619E-E391-4AA1-5F4AEE4C8B4B}"/>
          </ac:spMkLst>
        </pc:spChg>
        <pc:spChg chg="del mod">
          <ac:chgData name="Madhurima Rawat" userId="8714a400033bb3ee" providerId="LiveId" clId="{2831A7DB-F4A5-4411-AF7B-FC8A8E81418E}" dt="2022-06-05T12:26:42.274" v="970" actId="12084"/>
          <ac:spMkLst>
            <pc:docMk/>
            <pc:sldMk cId="42068085" sldId="271"/>
            <ac:spMk id="3" creationId="{6593C5A2-30B8-EEF9-3C82-C35D9058D077}"/>
          </ac:spMkLst>
        </pc:spChg>
        <pc:graphicFrameChg chg="add mod">
          <ac:chgData name="Madhurima Rawat" userId="8714a400033bb3ee" providerId="LiveId" clId="{2831A7DB-F4A5-4411-AF7B-FC8A8E81418E}" dt="2022-06-05T12:38:32.766" v="1040" actId="20577"/>
          <ac:graphicFrameMkLst>
            <pc:docMk/>
            <pc:sldMk cId="42068085" sldId="271"/>
            <ac:graphicFrameMk id="6" creationId="{95355F8F-1286-31F1-229E-6FDF5B2DDBCA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309805-4255-497F-9698-328B82CB777C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6037DC96-14B6-4C27-AFD2-3A27693BD14A}">
      <dgm:prSet/>
      <dgm:spPr/>
      <dgm:t>
        <a:bodyPr/>
        <a:lstStyle/>
        <a:p>
          <a:r>
            <a:rPr lang="en-IN" dirty="0"/>
            <a:t>(A) A linear equation is said to be consistent if:</a:t>
          </a:r>
        </a:p>
      </dgm:t>
    </dgm:pt>
    <dgm:pt modelId="{D5D69EAC-706D-4B50-8EB4-FEF742F84AB7}" type="parTrans" cxnId="{F71D9B7E-B440-467A-A032-1E33240715A1}">
      <dgm:prSet/>
      <dgm:spPr/>
      <dgm:t>
        <a:bodyPr/>
        <a:lstStyle/>
        <a:p>
          <a:endParaRPr lang="en-IN"/>
        </a:p>
      </dgm:t>
    </dgm:pt>
    <dgm:pt modelId="{CDDBC3DC-F06C-4044-B201-042C70E88A95}" type="sibTrans" cxnId="{F71D9B7E-B440-467A-A032-1E33240715A1}">
      <dgm:prSet/>
      <dgm:spPr/>
      <dgm:t>
        <a:bodyPr/>
        <a:lstStyle/>
        <a:p>
          <a:endParaRPr lang="en-IN"/>
        </a:p>
      </dgm:t>
    </dgm:pt>
    <dgm:pt modelId="{A794F809-579E-4966-BB29-74CDB5F15346}">
      <dgm:prSet/>
      <dgm:spPr/>
      <dgm:t>
        <a:bodyPr/>
        <a:lstStyle/>
        <a:p>
          <a:r>
            <a:rPr lang="en-IN" dirty="0"/>
            <a:t>I) It has a solution either unique or infinite many solutions</a:t>
          </a:r>
        </a:p>
      </dgm:t>
    </dgm:pt>
    <dgm:pt modelId="{25A04A03-2FB6-4BAC-8C0B-33D9D58E7A6F}" type="parTrans" cxnId="{E23DF7DA-81D4-4B6D-8C5D-107D7EDE3662}">
      <dgm:prSet/>
      <dgm:spPr/>
      <dgm:t>
        <a:bodyPr/>
        <a:lstStyle/>
        <a:p>
          <a:endParaRPr lang="en-IN"/>
        </a:p>
      </dgm:t>
    </dgm:pt>
    <dgm:pt modelId="{BBB4174C-98A2-49E1-BD8C-E4B122354677}" type="sibTrans" cxnId="{E23DF7DA-81D4-4B6D-8C5D-107D7EDE3662}">
      <dgm:prSet/>
      <dgm:spPr/>
      <dgm:t>
        <a:bodyPr/>
        <a:lstStyle/>
        <a:p>
          <a:endParaRPr lang="en-IN"/>
        </a:p>
      </dgm:t>
    </dgm:pt>
    <dgm:pt modelId="{B538A563-FD71-4265-969D-358C19FF4B7E}">
      <dgm:prSet/>
      <dgm:spPr/>
      <dgm:t>
        <a:bodyPr/>
        <a:lstStyle/>
        <a:p>
          <a:r>
            <a:rPr lang="en-IN" dirty="0"/>
            <a:t>(B) A linear equation is said to be inconsistent if:</a:t>
          </a:r>
        </a:p>
      </dgm:t>
    </dgm:pt>
    <dgm:pt modelId="{C886D544-DE4C-472A-B7F9-22CEC092EF05}" type="parTrans" cxnId="{DCF9EC52-A218-45DA-82A8-E2A075AED007}">
      <dgm:prSet/>
      <dgm:spPr/>
      <dgm:t>
        <a:bodyPr/>
        <a:lstStyle/>
        <a:p>
          <a:endParaRPr lang="en-IN"/>
        </a:p>
      </dgm:t>
    </dgm:pt>
    <dgm:pt modelId="{E3A30346-F1CE-43FD-9DC1-506A69BF34E0}" type="sibTrans" cxnId="{DCF9EC52-A218-45DA-82A8-E2A075AED007}">
      <dgm:prSet/>
      <dgm:spPr/>
      <dgm:t>
        <a:bodyPr/>
        <a:lstStyle/>
        <a:p>
          <a:endParaRPr lang="en-IN"/>
        </a:p>
      </dgm:t>
    </dgm:pt>
    <dgm:pt modelId="{6D5FC5CE-D9AF-44C2-9D01-CB187946822F}">
      <dgm:prSet/>
      <dgm:spPr/>
      <dgm:t>
        <a:bodyPr/>
        <a:lstStyle/>
        <a:p>
          <a:r>
            <a:rPr lang="en-IN" dirty="0"/>
            <a:t>I) It  does not have a solution neither unique or infinite many solutions</a:t>
          </a:r>
        </a:p>
      </dgm:t>
    </dgm:pt>
    <dgm:pt modelId="{DD982A90-FBD0-4CA1-853F-8CF3B50AFAB8}" type="parTrans" cxnId="{E3A24C5E-E005-4939-84F3-794DC0F94C0C}">
      <dgm:prSet/>
      <dgm:spPr/>
      <dgm:t>
        <a:bodyPr/>
        <a:lstStyle/>
        <a:p>
          <a:endParaRPr lang="en-IN"/>
        </a:p>
      </dgm:t>
    </dgm:pt>
    <dgm:pt modelId="{43673734-2E33-4DAA-9841-FDA6567AD6FA}" type="sibTrans" cxnId="{E3A24C5E-E005-4939-84F3-794DC0F94C0C}">
      <dgm:prSet/>
      <dgm:spPr/>
      <dgm:t>
        <a:bodyPr/>
        <a:lstStyle/>
        <a:p>
          <a:endParaRPr lang="en-IN"/>
        </a:p>
      </dgm:t>
    </dgm:pt>
    <dgm:pt modelId="{1476ACCC-E49C-4E56-82D0-E545C4DA95AA}">
      <dgm:prSet custT="1"/>
      <dgm:spPr/>
      <dgm:t>
        <a:bodyPr/>
        <a:lstStyle/>
        <a:p>
          <a:r>
            <a:rPr lang="en-IN" sz="2800" dirty="0"/>
            <a:t>A homogeneous system of linear equation is always consistent</a:t>
          </a:r>
        </a:p>
      </dgm:t>
    </dgm:pt>
    <dgm:pt modelId="{E1EA20DE-654A-408E-9F65-E57FE6F6C186}" type="parTrans" cxnId="{E9CDD468-0467-44B2-A7FC-D240E18B652C}">
      <dgm:prSet/>
      <dgm:spPr/>
      <dgm:t>
        <a:bodyPr/>
        <a:lstStyle/>
        <a:p>
          <a:endParaRPr lang="en-IN"/>
        </a:p>
      </dgm:t>
    </dgm:pt>
    <dgm:pt modelId="{F5732258-BC92-46BF-9813-1B92CF2D8BE6}" type="sibTrans" cxnId="{E9CDD468-0467-44B2-A7FC-D240E18B652C}">
      <dgm:prSet/>
      <dgm:spPr/>
      <dgm:t>
        <a:bodyPr/>
        <a:lstStyle/>
        <a:p>
          <a:endParaRPr lang="en-IN"/>
        </a:p>
      </dgm:t>
    </dgm:pt>
    <dgm:pt modelId="{7A4570FA-6AEF-4FC2-BC93-5C3C4A7D5AC7}" type="pres">
      <dgm:prSet presAssocID="{94309805-4255-497F-9698-328B82CB777C}" presName="linear" presStyleCnt="0">
        <dgm:presLayoutVars>
          <dgm:animLvl val="lvl"/>
          <dgm:resizeHandles val="exact"/>
        </dgm:presLayoutVars>
      </dgm:prSet>
      <dgm:spPr/>
    </dgm:pt>
    <dgm:pt modelId="{F9C14E6F-1158-4BDD-945E-7B1498504F86}" type="pres">
      <dgm:prSet presAssocID="{6037DC96-14B6-4C27-AFD2-3A27693BD14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21FC37-2D43-4CE1-B35B-FC5AA5ED7295}" type="pres">
      <dgm:prSet presAssocID="{CDDBC3DC-F06C-4044-B201-042C70E88A95}" presName="spacer" presStyleCnt="0"/>
      <dgm:spPr/>
    </dgm:pt>
    <dgm:pt modelId="{D11770BB-39B6-4954-830B-581AD36F074E}" type="pres">
      <dgm:prSet presAssocID="{A794F809-579E-4966-BB29-74CDB5F153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5F0281-FEC5-4202-B043-B37D8E67223F}" type="pres">
      <dgm:prSet presAssocID="{BBB4174C-98A2-49E1-BD8C-E4B122354677}" presName="spacer" presStyleCnt="0"/>
      <dgm:spPr/>
    </dgm:pt>
    <dgm:pt modelId="{8B8E65E5-8FD5-4646-8E57-B3E31031D5CA}" type="pres">
      <dgm:prSet presAssocID="{B538A563-FD71-4265-969D-358C19FF4B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377865C-98EA-402D-A534-C64AF2EF6F3F}" type="pres">
      <dgm:prSet presAssocID="{E3A30346-F1CE-43FD-9DC1-506A69BF34E0}" presName="spacer" presStyleCnt="0"/>
      <dgm:spPr/>
    </dgm:pt>
    <dgm:pt modelId="{4C2D8991-127B-4CD0-B9E4-74E0756525F9}" type="pres">
      <dgm:prSet presAssocID="{6D5FC5CE-D9AF-44C2-9D01-CB187946822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1569A82-5A16-40DE-8178-9BF863C54304}" type="pres">
      <dgm:prSet presAssocID="{43673734-2E33-4DAA-9841-FDA6567AD6FA}" presName="spacer" presStyleCnt="0"/>
      <dgm:spPr/>
    </dgm:pt>
    <dgm:pt modelId="{F9C369F5-EFB9-4470-B839-A91724B972D4}" type="pres">
      <dgm:prSet presAssocID="{1476ACCC-E49C-4E56-82D0-E545C4DA95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CA11B02-7409-4E45-AD92-EB02373BC771}" type="presOf" srcId="{A794F809-579E-4966-BB29-74CDB5F15346}" destId="{D11770BB-39B6-4954-830B-581AD36F074E}" srcOrd="0" destOrd="0" presId="urn:microsoft.com/office/officeart/2005/8/layout/vList2"/>
    <dgm:cxn modelId="{8EA66F16-80F2-4122-A949-6137860CB538}" type="presOf" srcId="{94309805-4255-497F-9698-328B82CB777C}" destId="{7A4570FA-6AEF-4FC2-BC93-5C3C4A7D5AC7}" srcOrd="0" destOrd="0" presId="urn:microsoft.com/office/officeart/2005/8/layout/vList2"/>
    <dgm:cxn modelId="{25237319-A06A-4A24-8A5C-E4EF95BC1017}" type="presOf" srcId="{1476ACCC-E49C-4E56-82D0-E545C4DA95AA}" destId="{F9C369F5-EFB9-4470-B839-A91724B972D4}" srcOrd="0" destOrd="0" presId="urn:microsoft.com/office/officeart/2005/8/layout/vList2"/>
    <dgm:cxn modelId="{09091A1D-4344-4BBA-8C36-A4FD933D80FD}" type="presOf" srcId="{B538A563-FD71-4265-969D-358C19FF4B7E}" destId="{8B8E65E5-8FD5-4646-8E57-B3E31031D5CA}" srcOrd="0" destOrd="0" presId="urn:microsoft.com/office/officeart/2005/8/layout/vList2"/>
    <dgm:cxn modelId="{E3A24C5E-E005-4939-84F3-794DC0F94C0C}" srcId="{94309805-4255-497F-9698-328B82CB777C}" destId="{6D5FC5CE-D9AF-44C2-9D01-CB187946822F}" srcOrd="3" destOrd="0" parTransId="{DD982A90-FBD0-4CA1-853F-8CF3B50AFAB8}" sibTransId="{43673734-2E33-4DAA-9841-FDA6567AD6FA}"/>
    <dgm:cxn modelId="{E9CDD468-0467-44B2-A7FC-D240E18B652C}" srcId="{94309805-4255-497F-9698-328B82CB777C}" destId="{1476ACCC-E49C-4E56-82D0-E545C4DA95AA}" srcOrd="4" destOrd="0" parTransId="{E1EA20DE-654A-408E-9F65-E57FE6F6C186}" sibTransId="{F5732258-BC92-46BF-9813-1B92CF2D8BE6}"/>
    <dgm:cxn modelId="{DCF9EC52-A218-45DA-82A8-E2A075AED007}" srcId="{94309805-4255-497F-9698-328B82CB777C}" destId="{B538A563-FD71-4265-969D-358C19FF4B7E}" srcOrd="2" destOrd="0" parTransId="{C886D544-DE4C-472A-B7F9-22CEC092EF05}" sibTransId="{E3A30346-F1CE-43FD-9DC1-506A69BF34E0}"/>
    <dgm:cxn modelId="{F71D9B7E-B440-467A-A032-1E33240715A1}" srcId="{94309805-4255-497F-9698-328B82CB777C}" destId="{6037DC96-14B6-4C27-AFD2-3A27693BD14A}" srcOrd="0" destOrd="0" parTransId="{D5D69EAC-706D-4B50-8EB4-FEF742F84AB7}" sibTransId="{CDDBC3DC-F06C-4044-B201-042C70E88A95}"/>
    <dgm:cxn modelId="{D3398BD4-B555-48DC-9F1B-11E1F0348E54}" type="presOf" srcId="{6037DC96-14B6-4C27-AFD2-3A27693BD14A}" destId="{F9C14E6F-1158-4BDD-945E-7B1498504F86}" srcOrd="0" destOrd="0" presId="urn:microsoft.com/office/officeart/2005/8/layout/vList2"/>
    <dgm:cxn modelId="{E23DF7DA-81D4-4B6D-8C5D-107D7EDE3662}" srcId="{94309805-4255-497F-9698-328B82CB777C}" destId="{A794F809-579E-4966-BB29-74CDB5F15346}" srcOrd="1" destOrd="0" parTransId="{25A04A03-2FB6-4BAC-8C0B-33D9D58E7A6F}" sibTransId="{BBB4174C-98A2-49E1-BD8C-E4B122354677}"/>
    <dgm:cxn modelId="{1B6F2BF9-BBD8-470E-AF83-FAB077E3F817}" type="presOf" srcId="{6D5FC5CE-D9AF-44C2-9D01-CB187946822F}" destId="{4C2D8991-127B-4CD0-B9E4-74E0756525F9}" srcOrd="0" destOrd="0" presId="urn:microsoft.com/office/officeart/2005/8/layout/vList2"/>
    <dgm:cxn modelId="{5DE4301D-7F6A-47E9-A56C-CE2F143E7F08}" type="presParOf" srcId="{7A4570FA-6AEF-4FC2-BC93-5C3C4A7D5AC7}" destId="{F9C14E6F-1158-4BDD-945E-7B1498504F86}" srcOrd="0" destOrd="0" presId="urn:microsoft.com/office/officeart/2005/8/layout/vList2"/>
    <dgm:cxn modelId="{FCEEC3A4-616F-4B07-9D53-9AC39B83EAEF}" type="presParOf" srcId="{7A4570FA-6AEF-4FC2-BC93-5C3C4A7D5AC7}" destId="{3621FC37-2D43-4CE1-B35B-FC5AA5ED7295}" srcOrd="1" destOrd="0" presId="urn:microsoft.com/office/officeart/2005/8/layout/vList2"/>
    <dgm:cxn modelId="{7D4B8D89-4F93-46CC-9160-0E3C59EC76D2}" type="presParOf" srcId="{7A4570FA-6AEF-4FC2-BC93-5C3C4A7D5AC7}" destId="{D11770BB-39B6-4954-830B-581AD36F074E}" srcOrd="2" destOrd="0" presId="urn:microsoft.com/office/officeart/2005/8/layout/vList2"/>
    <dgm:cxn modelId="{79E21CD0-56AB-4F54-99B5-359EDA192E5B}" type="presParOf" srcId="{7A4570FA-6AEF-4FC2-BC93-5C3C4A7D5AC7}" destId="{5A5F0281-FEC5-4202-B043-B37D8E67223F}" srcOrd="3" destOrd="0" presId="urn:microsoft.com/office/officeart/2005/8/layout/vList2"/>
    <dgm:cxn modelId="{978B587C-46C2-4598-8643-B66649153EE2}" type="presParOf" srcId="{7A4570FA-6AEF-4FC2-BC93-5C3C4A7D5AC7}" destId="{8B8E65E5-8FD5-4646-8E57-B3E31031D5CA}" srcOrd="4" destOrd="0" presId="urn:microsoft.com/office/officeart/2005/8/layout/vList2"/>
    <dgm:cxn modelId="{CA3193E7-8F7D-445A-B926-E325D995EAAE}" type="presParOf" srcId="{7A4570FA-6AEF-4FC2-BC93-5C3C4A7D5AC7}" destId="{A377865C-98EA-402D-A534-C64AF2EF6F3F}" srcOrd="5" destOrd="0" presId="urn:microsoft.com/office/officeart/2005/8/layout/vList2"/>
    <dgm:cxn modelId="{00B79CB4-5307-45DF-BBEB-32AF94730F3A}" type="presParOf" srcId="{7A4570FA-6AEF-4FC2-BC93-5C3C4A7D5AC7}" destId="{4C2D8991-127B-4CD0-B9E4-74E0756525F9}" srcOrd="6" destOrd="0" presId="urn:microsoft.com/office/officeart/2005/8/layout/vList2"/>
    <dgm:cxn modelId="{26AEB4E9-FBB3-4C16-A3DB-FDC11AAD4045}" type="presParOf" srcId="{7A4570FA-6AEF-4FC2-BC93-5C3C4A7D5AC7}" destId="{F1569A82-5A16-40DE-8178-9BF863C54304}" srcOrd="7" destOrd="0" presId="urn:microsoft.com/office/officeart/2005/8/layout/vList2"/>
    <dgm:cxn modelId="{47AF676C-4663-49FC-86E6-DD4B5AF36203}" type="presParOf" srcId="{7A4570FA-6AEF-4FC2-BC93-5C3C4A7D5AC7}" destId="{F9C369F5-EFB9-4470-B839-A91724B972D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122619-EF68-48DE-8F95-D796660198EA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4DCDCA7-0FB2-49DE-8330-49505919B09A}">
      <dgm:prSet custT="1"/>
      <dgm:spPr/>
      <dgm:t>
        <a:bodyPr/>
        <a:lstStyle/>
        <a:p>
          <a:r>
            <a:rPr lang="en-IN" sz="2200" dirty="0"/>
            <a:t>(A) HOMOGENEOUS LINEAR EQUATIONS</a:t>
          </a:r>
        </a:p>
      </dgm:t>
    </dgm:pt>
    <dgm:pt modelId="{6D779EB2-B56B-4CFB-BAE5-B2B4836368CF}" type="parTrans" cxnId="{CD04F27D-6EDF-4B21-AA85-736C0F71486D}">
      <dgm:prSet/>
      <dgm:spPr/>
      <dgm:t>
        <a:bodyPr/>
        <a:lstStyle/>
        <a:p>
          <a:endParaRPr lang="en-IN"/>
        </a:p>
      </dgm:t>
    </dgm:pt>
    <dgm:pt modelId="{91B1A2B5-6362-4F06-AC73-839D30CB8691}" type="sibTrans" cxnId="{CD04F27D-6EDF-4B21-AA85-736C0F71486D}">
      <dgm:prSet/>
      <dgm:spPr/>
      <dgm:t>
        <a:bodyPr/>
        <a:lstStyle/>
        <a:p>
          <a:endParaRPr lang="en-IN"/>
        </a:p>
      </dgm:t>
    </dgm:pt>
    <dgm:pt modelId="{8FE9EDA7-2D4D-49A1-B782-1528B07E82CB}">
      <dgm:prSet/>
      <dgm:spPr/>
      <dgm:t>
        <a:bodyPr/>
        <a:lstStyle/>
        <a:p>
          <a:r>
            <a:rPr lang="en-IN" dirty="0"/>
            <a:t>I) NO CONSTANT  TERMS</a:t>
          </a:r>
        </a:p>
      </dgm:t>
    </dgm:pt>
    <dgm:pt modelId="{E8AC1931-95F3-4BDF-90B2-CA61420EF149}" type="parTrans" cxnId="{EF7E68D4-2FC3-4B78-A3AA-C63AED826E32}">
      <dgm:prSet/>
      <dgm:spPr/>
      <dgm:t>
        <a:bodyPr/>
        <a:lstStyle/>
        <a:p>
          <a:endParaRPr lang="en-IN"/>
        </a:p>
      </dgm:t>
    </dgm:pt>
    <dgm:pt modelId="{C60DFFE6-F086-45FD-92EE-99E03EBFBCA1}" type="sibTrans" cxnId="{EF7E68D4-2FC3-4B78-A3AA-C63AED826E32}">
      <dgm:prSet/>
      <dgm:spPr/>
      <dgm:t>
        <a:bodyPr/>
        <a:lstStyle/>
        <a:p>
          <a:endParaRPr lang="en-IN"/>
        </a:p>
      </dgm:t>
    </dgm:pt>
    <dgm:pt modelId="{9601DE93-85EF-4975-9683-7EC833E85255}">
      <dgm:prSet/>
      <dgm:spPr/>
      <dgm:t>
        <a:bodyPr/>
        <a:lstStyle/>
        <a:p>
          <a:r>
            <a:rPr lang="en-IN" dirty="0"/>
            <a:t>II) GENERAL FORM:   AX=O</a:t>
          </a:r>
        </a:p>
      </dgm:t>
    </dgm:pt>
    <dgm:pt modelId="{AFB6F167-8164-44DB-9B19-14255F184153}" type="parTrans" cxnId="{7EE19640-4EB1-4C4E-902B-AC78DF87FD2D}">
      <dgm:prSet/>
      <dgm:spPr/>
      <dgm:t>
        <a:bodyPr/>
        <a:lstStyle/>
        <a:p>
          <a:endParaRPr lang="en-IN"/>
        </a:p>
      </dgm:t>
    </dgm:pt>
    <dgm:pt modelId="{4A94D7B9-F312-4CC1-AF52-B305024216DC}" type="sibTrans" cxnId="{7EE19640-4EB1-4C4E-902B-AC78DF87FD2D}">
      <dgm:prSet/>
      <dgm:spPr/>
      <dgm:t>
        <a:bodyPr/>
        <a:lstStyle/>
        <a:p>
          <a:endParaRPr lang="en-IN"/>
        </a:p>
      </dgm:t>
    </dgm:pt>
    <dgm:pt modelId="{0F073851-2317-4221-B05B-FB43FA407F55}">
      <dgm:prSet/>
      <dgm:spPr/>
      <dgm:t>
        <a:bodyPr/>
        <a:lstStyle/>
        <a:p>
          <a:r>
            <a:rPr lang="en-IN" dirty="0"/>
            <a:t>(B) NON-HOMOGENEOUS LINEAR EQUATIONS</a:t>
          </a:r>
        </a:p>
      </dgm:t>
    </dgm:pt>
    <dgm:pt modelId="{C49190C6-1308-444F-8C4F-DD95D5707B0B}" type="parTrans" cxnId="{5F921801-6FB5-47E5-BFE8-69E5B54BFB90}">
      <dgm:prSet/>
      <dgm:spPr/>
      <dgm:t>
        <a:bodyPr/>
        <a:lstStyle/>
        <a:p>
          <a:endParaRPr lang="en-IN"/>
        </a:p>
      </dgm:t>
    </dgm:pt>
    <dgm:pt modelId="{1684B9B9-98B3-437D-B4E4-402E76C06E29}" type="sibTrans" cxnId="{5F921801-6FB5-47E5-BFE8-69E5B54BFB90}">
      <dgm:prSet/>
      <dgm:spPr/>
      <dgm:t>
        <a:bodyPr/>
        <a:lstStyle/>
        <a:p>
          <a:endParaRPr lang="en-IN"/>
        </a:p>
      </dgm:t>
    </dgm:pt>
    <dgm:pt modelId="{39B303F3-C0D1-4F22-8395-DD231F020827}">
      <dgm:prSet/>
      <dgm:spPr/>
      <dgm:t>
        <a:bodyPr/>
        <a:lstStyle/>
        <a:p>
          <a:r>
            <a:rPr lang="en-IN" dirty="0"/>
            <a:t>I) CONSTANT  TERMS</a:t>
          </a:r>
        </a:p>
      </dgm:t>
    </dgm:pt>
    <dgm:pt modelId="{ADC825FB-F421-4C0F-83FF-77AB57322AF6}" type="parTrans" cxnId="{26540425-431E-4F0A-B569-A1333EC6236B}">
      <dgm:prSet/>
      <dgm:spPr/>
      <dgm:t>
        <a:bodyPr/>
        <a:lstStyle/>
        <a:p>
          <a:endParaRPr lang="en-IN"/>
        </a:p>
      </dgm:t>
    </dgm:pt>
    <dgm:pt modelId="{8E646CDD-4A51-4C8C-B125-B0E9E66E25C9}" type="sibTrans" cxnId="{26540425-431E-4F0A-B569-A1333EC6236B}">
      <dgm:prSet/>
      <dgm:spPr/>
      <dgm:t>
        <a:bodyPr/>
        <a:lstStyle/>
        <a:p>
          <a:endParaRPr lang="en-IN"/>
        </a:p>
      </dgm:t>
    </dgm:pt>
    <dgm:pt modelId="{9FBCA6E0-FA77-4D34-A3D4-45CA1F496369}">
      <dgm:prSet/>
      <dgm:spPr/>
      <dgm:t>
        <a:bodyPr/>
        <a:lstStyle/>
        <a:p>
          <a:r>
            <a:rPr lang="en-IN" dirty="0"/>
            <a:t>II) GENERAL FORM:   AX=B</a:t>
          </a:r>
        </a:p>
      </dgm:t>
    </dgm:pt>
    <dgm:pt modelId="{3D93720A-B6E9-4C93-B821-FE2374C419BC}" type="parTrans" cxnId="{5E4A7A4D-37B4-4AF5-81AA-4A41C28F52C8}">
      <dgm:prSet/>
      <dgm:spPr/>
      <dgm:t>
        <a:bodyPr/>
        <a:lstStyle/>
        <a:p>
          <a:endParaRPr lang="en-IN"/>
        </a:p>
      </dgm:t>
    </dgm:pt>
    <dgm:pt modelId="{E8094659-F458-4704-8762-DE88AEAE1D2F}" type="sibTrans" cxnId="{5E4A7A4D-37B4-4AF5-81AA-4A41C28F52C8}">
      <dgm:prSet/>
      <dgm:spPr/>
      <dgm:t>
        <a:bodyPr/>
        <a:lstStyle/>
        <a:p>
          <a:endParaRPr lang="en-IN"/>
        </a:p>
      </dgm:t>
    </dgm:pt>
    <dgm:pt modelId="{778C3378-D576-4B43-8656-0925752664C3}" type="pres">
      <dgm:prSet presAssocID="{F1122619-EF68-48DE-8F95-D796660198EA}" presName="linear" presStyleCnt="0">
        <dgm:presLayoutVars>
          <dgm:animLvl val="lvl"/>
          <dgm:resizeHandles val="exact"/>
        </dgm:presLayoutVars>
      </dgm:prSet>
      <dgm:spPr/>
    </dgm:pt>
    <dgm:pt modelId="{157F8B2C-4BFE-4A9C-B4CE-94675EF4A77B}" type="pres">
      <dgm:prSet presAssocID="{F4DCDCA7-0FB2-49DE-8330-49505919B09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FE864BB-E754-4281-9E58-586ACE83BB16}" type="pres">
      <dgm:prSet presAssocID="{91B1A2B5-6362-4F06-AC73-839D30CB8691}" presName="spacer" presStyleCnt="0"/>
      <dgm:spPr/>
    </dgm:pt>
    <dgm:pt modelId="{9CEBC9BB-EBB9-4897-A6AF-F685022BF03E}" type="pres">
      <dgm:prSet presAssocID="{8FE9EDA7-2D4D-49A1-B782-1528B07E82C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E926938-7E2A-4985-974A-AB7DDB2DCA80}" type="pres">
      <dgm:prSet presAssocID="{C60DFFE6-F086-45FD-92EE-99E03EBFBCA1}" presName="spacer" presStyleCnt="0"/>
      <dgm:spPr/>
    </dgm:pt>
    <dgm:pt modelId="{C843DB4D-FF12-4F6C-B38D-1E4B0E782B05}" type="pres">
      <dgm:prSet presAssocID="{9601DE93-85EF-4975-9683-7EC833E8525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99429E3-6530-469B-A9CA-7F99DFF285BC}" type="pres">
      <dgm:prSet presAssocID="{4A94D7B9-F312-4CC1-AF52-B305024216DC}" presName="spacer" presStyleCnt="0"/>
      <dgm:spPr/>
    </dgm:pt>
    <dgm:pt modelId="{4352751A-4624-4BB2-92DD-549EB3A43C3D}" type="pres">
      <dgm:prSet presAssocID="{0F073851-2317-4221-B05B-FB43FA407F5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F8E2F8B-FCBC-464B-A902-9DE848407432}" type="pres">
      <dgm:prSet presAssocID="{1684B9B9-98B3-437D-B4E4-402E76C06E29}" presName="spacer" presStyleCnt="0"/>
      <dgm:spPr/>
    </dgm:pt>
    <dgm:pt modelId="{345B58C5-FF22-4631-B8F2-74E976AC18F5}" type="pres">
      <dgm:prSet presAssocID="{39B303F3-C0D1-4F22-8395-DD231F02082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1E60CF5-40C1-4ED7-9967-A6B1EB47CDC8}" type="pres">
      <dgm:prSet presAssocID="{8E646CDD-4A51-4C8C-B125-B0E9E66E25C9}" presName="spacer" presStyleCnt="0"/>
      <dgm:spPr/>
    </dgm:pt>
    <dgm:pt modelId="{FFFACAE6-61A8-4554-8E0D-59DD72DD9112}" type="pres">
      <dgm:prSet presAssocID="{9FBCA6E0-FA77-4D34-A3D4-45CA1F49636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F921801-6FB5-47E5-BFE8-69E5B54BFB90}" srcId="{F1122619-EF68-48DE-8F95-D796660198EA}" destId="{0F073851-2317-4221-B05B-FB43FA407F55}" srcOrd="3" destOrd="0" parTransId="{C49190C6-1308-444F-8C4F-DD95D5707B0B}" sibTransId="{1684B9B9-98B3-437D-B4E4-402E76C06E29}"/>
    <dgm:cxn modelId="{26540425-431E-4F0A-B569-A1333EC6236B}" srcId="{F1122619-EF68-48DE-8F95-D796660198EA}" destId="{39B303F3-C0D1-4F22-8395-DD231F020827}" srcOrd="4" destOrd="0" parTransId="{ADC825FB-F421-4C0F-83FF-77AB57322AF6}" sibTransId="{8E646CDD-4A51-4C8C-B125-B0E9E66E25C9}"/>
    <dgm:cxn modelId="{7EE19640-4EB1-4C4E-902B-AC78DF87FD2D}" srcId="{F1122619-EF68-48DE-8F95-D796660198EA}" destId="{9601DE93-85EF-4975-9683-7EC833E85255}" srcOrd="2" destOrd="0" parTransId="{AFB6F167-8164-44DB-9B19-14255F184153}" sibTransId="{4A94D7B9-F312-4CC1-AF52-B305024216DC}"/>
    <dgm:cxn modelId="{5E4A7A4D-37B4-4AF5-81AA-4A41C28F52C8}" srcId="{F1122619-EF68-48DE-8F95-D796660198EA}" destId="{9FBCA6E0-FA77-4D34-A3D4-45CA1F496369}" srcOrd="5" destOrd="0" parTransId="{3D93720A-B6E9-4C93-B821-FE2374C419BC}" sibTransId="{E8094659-F458-4704-8762-DE88AEAE1D2F}"/>
    <dgm:cxn modelId="{CC6F5175-486D-4411-88D7-32E57B60FDAE}" type="presOf" srcId="{F4DCDCA7-0FB2-49DE-8330-49505919B09A}" destId="{157F8B2C-4BFE-4A9C-B4CE-94675EF4A77B}" srcOrd="0" destOrd="0" presId="urn:microsoft.com/office/officeart/2005/8/layout/vList2"/>
    <dgm:cxn modelId="{651DAD7D-6AC8-4BF6-808E-F9EC662CED23}" type="presOf" srcId="{8FE9EDA7-2D4D-49A1-B782-1528B07E82CB}" destId="{9CEBC9BB-EBB9-4897-A6AF-F685022BF03E}" srcOrd="0" destOrd="0" presId="urn:microsoft.com/office/officeart/2005/8/layout/vList2"/>
    <dgm:cxn modelId="{CD04F27D-6EDF-4B21-AA85-736C0F71486D}" srcId="{F1122619-EF68-48DE-8F95-D796660198EA}" destId="{F4DCDCA7-0FB2-49DE-8330-49505919B09A}" srcOrd="0" destOrd="0" parTransId="{6D779EB2-B56B-4CFB-BAE5-B2B4836368CF}" sibTransId="{91B1A2B5-6362-4F06-AC73-839D30CB8691}"/>
    <dgm:cxn modelId="{5D5ADEAF-BC86-4B34-BA06-02B3E505E419}" type="presOf" srcId="{9FBCA6E0-FA77-4D34-A3D4-45CA1F496369}" destId="{FFFACAE6-61A8-4554-8E0D-59DD72DD9112}" srcOrd="0" destOrd="0" presId="urn:microsoft.com/office/officeart/2005/8/layout/vList2"/>
    <dgm:cxn modelId="{E4F6EFC1-6CB0-4604-A048-A1164C4D43DF}" type="presOf" srcId="{39B303F3-C0D1-4F22-8395-DD231F020827}" destId="{345B58C5-FF22-4631-B8F2-74E976AC18F5}" srcOrd="0" destOrd="0" presId="urn:microsoft.com/office/officeart/2005/8/layout/vList2"/>
    <dgm:cxn modelId="{EF7E68D4-2FC3-4B78-A3AA-C63AED826E32}" srcId="{F1122619-EF68-48DE-8F95-D796660198EA}" destId="{8FE9EDA7-2D4D-49A1-B782-1528B07E82CB}" srcOrd="1" destOrd="0" parTransId="{E8AC1931-95F3-4BDF-90B2-CA61420EF149}" sibTransId="{C60DFFE6-F086-45FD-92EE-99E03EBFBCA1}"/>
    <dgm:cxn modelId="{A201BAE6-27EE-47D3-A754-203015D3EEE0}" type="presOf" srcId="{F1122619-EF68-48DE-8F95-D796660198EA}" destId="{778C3378-D576-4B43-8656-0925752664C3}" srcOrd="0" destOrd="0" presId="urn:microsoft.com/office/officeart/2005/8/layout/vList2"/>
    <dgm:cxn modelId="{58B2F1E9-3E6D-42DE-898B-D0B7BB62B7DA}" type="presOf" srcId="{0F073851-2317-4221-B05B-FB43FA407F55}" destId="{4352751A-4624-4BB2-92DD-549EB3A43C3D}" srcOrd="0" destOrd="0" presId="urn:microsoft.com/office/officeart/2005/8/layout/vList2"/>
    <dgm:cxn modelId="{F74BB7F1-927B-4AC9-AA4D-3645DA00FC48}" type="presOf" srcId="{9601DE93-85EF-4975-9683-7EC833E85255}" destId="{C843DB4D-FF12-4F6C-B38D-1E4B0E782B05}" srcOrd="0" destOrd="0" presId="urn:microsoft.com/office/officeart/2005/8/layout/vList2"/>
    <dgm:cxn modelId="{66381F09-AD8C-42C4-8C65-593B6E5BAB41}" type="presParOf" srcId="{778C3378-D576-4B43-8656-0925752664C3}" destId="{157F8B2C-4BFE-4A9C-B4CE-94675EF4A77B}" srcOrd="0" destOrd="0" presId="urn:microsoft.com/office/officeart/2005/8/layout/vList2"/>
    <dgm:cxn modelId="{74B250F8-4EC0-49AB-B451-8BA925453BBD}" type="presParOf" srcId="{778C3378-D576-4B43-8656-0925752664C3}" destId="{8FE864BB-E754-4281-9E58-586ACE83BB16}" srcOrd="1" destOrd="0" presId="urn:microsoft.com/office/officeart/2005/8/layout/vList2"/>
    <dgm:cxn modelId="{933EE1FD-FDF5-4B76-8DAC-C499E33259CF}" type="presParOf" srcId="{778C3378-D576-4B43-8656-0925752664C3}" destId="{9CEBC9BB-EBB9-4897-A6AF-F685022BF03E}" srcOrd="2" destOrd="0" presId="urn:microsoft.com/office/officeart/2005/8/layout/vList2"/>
    <dgm:cxn modelId="{8B9B0DD9-D98D-4EFC-A86C-BF5B64248ECC}" type="presParOf" srcId="{778C3378-D576-4B43-8656-0925752664C3}" destId="{6E926938-7E2A-4985-974A-AB7DDB2DCA80}" srcOrd="3" destOrd="0" presId="urn:microsoft.com/office/officeart/2005/8/layout/vList2"/>
    <dgm:cxn modelId="{A8E43753-9345-47F0-8C1B-A2B086A0ABEE}" type="presParOf" srcId="{778C3378-D576-4B43-8656-0925752664C3}" destId="{C843DB4D-FF12-4F6C-B38D-1E4B0E782B05}" srcOrd="4" destOrd="0" presId="urn:microsoft.com/office/officeart/2005/8/layout/vList2"/>
    <dgm:cxn modelId="{E94784B7-435A-4124-904F-A575BD51B6ED}" type="presParOf" srcId="{778C3378-D576-4B43-8656-0925752664C3}" destId="{399429E3-6530-469B-A9CA-7F99DFF285BC}" srcOrd="5" destOrd="0" presId="urn:microsoft.com/office/officeart/2005/8/layout/vList2"/>
    <dgm:cxn modelId="{FDFB90F6-F27B-4376-902F-6ECC4D2DF3AF}" type="presParOf" srcId="{778C3378-D576-4B43-8656-0925752664C3}" destId="{4352751A-4624-4BB2-92DD-549EB3A43C3D}" srcOrd="6" destOrd="0" presId="urn:microsoft.com/office/officeart/2005/8/layout/vList2"/>
    <dgm:cxn modelId="{C421097E-0EED-431B-BA36-B9FDDD1F6929}" type="presParOf" srcId="{778C3378-D576-4B43-8656-0925752664C3}" destId="{CF8E2F8B-FCBC-464B-A902-9DE848407432}" srcOrd="7" destOrd="0" presId="urn:microsoft.com/office/officeart/2005/8/layout/vList2"/>
    <dgm:cxn modelId="{4E473512-F004-457E-ACEE-FD56F764A911}" type="presParOf" srcId="{778C3378-D576-4B43-8656-0925752664C3}" destId="{345B58C5-FF22-4631-B8F2-74E976AC18F5}" srcOrd="8" destOrd="0" presId="urn:microsoft.com/office/officeart/2005/8/layout/vList2"/>
    <dgm:cxn modelId="{7DB6D8CC-5D0D-4423-9FB8-743BC09A88B4}" type="presParOf" srcId="{778C3378-D576-4B43-8656-0925752664C3}" destId="{11E60CF5-40C1-4ED7-9967-A6B1EB47CDC8}" srcOrd="9" destOrd="0" presId="urn:microsoft.com/office/officeart/2005/8/layout/vList2"/>
    <dgm:cxn modelId="{43C42CD3-146A-4353-B67D-480A0E3EB2BC}" type="presParOf" srcId="{778C3378-D576-4B43-8656-0925752664C3}" destId="{FFFACAE6-61A8-4554-8E0D-59DD72DD911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737FEE-FB8F-447A-8FEB-F7DCEA9AEC94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30829E89-2E3B-4776-8770-D9246C871494}">
      <dgm:prSet/>
      <dgm:spPr/>
      <dgm:t>
        <a:bodyPr/>
        <a:lstStyle/>
        <a:p>
          <a:r>
            <a:rPr lang="en-IN" dirty="0"/>
            <a:t>Rank of a matrix is determined by :</a:t>
          </a:r>
        </a:p>
      </dgm:t>
    </dgm:pt>
    <dgm:pt modelId="{C5A96EB8-A822-4A66-A5ED-8CCF7C47B9BA}" type="parTrans" cxnId="{B35D33FF-0BEC-47C2-8654-D6F33407FD50}">
      <dgm:prSet/>
      <dgm:spPr/>
      <dgm:t>
        <a:bodyPr/>
        <a:lstStyle/>
        <a:p>
          <a:endParaRPr lang="en-IN"/>
        </a:p>
      </dgm:t>
    </dgm:pt>
    <dgm:pt modelId="{930EEC1C-8BA9-403F-A19C-60126B9B44A6}" type="sibTrans" cxnId="{B35D33FF-0BEC-47C2-8654-D6F33407FD50}">
      <dgm:prSet/>
      <dgm:spPr/>
      <dgm:t>
        <a:bodyPr/>
        <a:lstStyle/>
        <a:p>
          <a:endParaRPr lang="en-IN"/>
        </a:p>
      </dgm:t>
    </dgm:pt>
    <dgm:pt modelId="{1BC385B8-5680-4807-9C33-E4D652771779}">
      <dgm:prSet/>
      <dgm:spPr/>
      <dgm:t>
        <a:bodyPr/>
        <a:lstStyle/>
        <a:p>
          <a:r>
            <a:rPr lang="en-IN" dirty="0"/>
            <a:t>(A) If equation have unique solution:</a:t>
          </a:r>
        </a:p>
      </dgm:t>
    </dgm:pt>
    <dgm:pt modelId="{5CEDE9A6-C41A-498E-9732-800E8651B333}" type="parTrans" cxnId="{DF89F798-8A72-4890-BCB7-C70CAB1520AC}">
      <dgm:prSet/>
      <dgm:spPr/>
      <dgm:t>
        <a:bodyPr/>
        <a:lstStyle/>
        <a:p>
          <a:endParaRPr lang="en-IN"/>
        </a:p>
      </dgm:t>
    </dgm:pt>
    <dgm:pt modelId="{31CB09FF-5CD2-4462-8465-DFBBD6434F8F}" type="sibTrans" cxnId="{DF89F798-8A72-4890-BCB7-C70CAB1520A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4CC3F81E-105E-4737-B056-DE35979BEF9B}">
          <dgm:prSet/>
          <dgm:spPr/>
          <dgm:t>
            <a:bodyPr/>
            <a:lstStyle/>
            <a:p>
              <a:r>
                <a:rPr lang="en-IN" dirty="0"/>
                <a:t>I) </a:t>
              </a:r>
              <a14:m>
                <m:oMath xmlns:m="http://schemas.openxmlformats.org/officeDocument/2006/math">
                  <m:r>
                    <a:rPr lang="en-I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𝜌</m:t>
                  </m:r>
                </m:oMath>
              </a14:m>
              <a:r>
                <a:rPr lang="en-IN" dirty="0"/>
                <a:t> [A]=No of unknown variable= order of matrix</a:t>
              </a:r>
            </a:p>
          </dgm:t>
        </dgm:pt>
      </mc:Choice>
      <mc:Fallback xmlns="">
        <dgm:pt modelId="{4CC3F81E-105E-4737-B056-DE35979BEF9B}">
          <dgm:prSet/>
          <dgm:spPr/>
          <dgm:t>
            <a:bodyPr/>
            <a:lstStyle/>
            <a:p>
              <a:r>
                <a:rPr lang="en-IN" dirty="0"/>
                <a:t>I) </a:t>
              </a:r>
              <a:r>
                <a:rPr lang="en-IN" i="0">
                  <a:latin typeface="Cambria Math" panose="02040503050406030204" pitchFamily="18" charset="0"/>
                  <a:ea typeface="Cambria Math" panose="02040503050406030204" pitchFamily="18" charset="0"/>
                </a:rPr>
                <a:t>𝜌</a:t>
              </a:r>
              <a:r>
                <a:rPr lang="en-IN" dirty="0"/>
                <a:t> [A]=No of unknown variable= order of matrix</a:t>
              </a:r>
            </a:p>
          </dgm:t>
        </dgm:pt>
      </mc:Fallback>
    </mc:AlternateContent>
    <dgm:pt modelId="{2BDC316D-BDB3-4A9A-80C0-880226E8381D}" type="parTrans" cxnId="{0EF27930-F790-4091-B362-7889EBAA750A}">
      <dgm:prSet/>
      <dgm:spPr/>
      <dgm:t>
        <a:bodyPr/>
        <a:lstStyle/>
        <a:p>
          <a:endParaRPr lang="en-IN"/>
        </a:p>
      </dgm:t>
    </dgm:pt>
    <dgm:pt modelId="{26A6674D-0F68-4311-9551-1F700A954FD5}" type="sibTrans" cxnId="{0EF27930-F790-4091-B362-7889EBAA750A}">
      <dgm:prSet/>
      <dgm:spPr/>
      <dgm:t>
        <a:bodyPr/>
        <a:lstStyle/>
        <a:p>
          <a:endParaRPr lang="en-IN"/>
        </a:p>
      </dgm:t>
    </dgm:pt>
    <dgm:pt modelId="{5D5AA82B-6BC1-4FF3-8693-4BB652FFEBF4}">
      <dgm:prSet/>
      <dgm:spPr/>
      <dgm:t>
        <a:bodyPr/>
        <a:lstStyle/>
        <a:p>
          <a:r>
            <a:rPr lang="en-IN" dirty="0"/>
            <a:t>(B) If equation have infinite many solution:</a:t>
          </a:r>
        </a:p>
      </dgm:t>
    </dgm:pt>
    <dgm:pt modelId="{BF21E365-FCCB-4A1D-AF0D-3C84389C95BB}" type="parTrans" cxnId="{613CB759-1806-44B7-B396-6D0097D6CD0D}">
      <dgm:prSet/>
      <dgm:spPr/>
      <dgm:t>
        <a:bodyPr/>
        <a:lstStyle/>
        <a:p>
          <a:endParaRPr lang="en-IN"/>
        </a:p>
      </dgm:t>
    </dgm:pt>
    <dgm:pt modelId="{B7934C77-5FE6-4612-9AD0-FD8EAAAB6DAF}" type="sibTrans" cxnId="{613CB759-1806-44B7-B396-6D0097D6CD0D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 xmlns:a14="http://schemas.microsoft.com/office/drawing/2010/main">
      <mc:Choice Requires="a14">
        <dgm:pt modelId="{F641A8A6-E4CA-4029-92FC-9158F3E17E6D}">
          <dgm:prSet/>
          <dgm:spPr/>
          <dgm:t>
            <a:bodyPr/>
            <a:lstStyle/>
            <a:p>
              <a:r>
                <a:rPr lang="en-IN" dirty="0"/>
                <a:t>II) </a:t>
              </a:r>
              <a14:m>
                <m:oMath xmlns:m="http://schemas.openxmlformats.org/officeDocument/2006/math">
                  <m:r>
                    <a:rPr lang="en-IN" i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𝜌</m:t>
                  </m:r>
                </m:oMath>
              </a14:m>
              <a:r>
                <a:rPr lang="en-IN" dirty="0"/>
                <a:t> [A]&lt; No of unknown variable and order of matrix</a:t>
              </a:r>
            </a:p>
          </dgm:t>
        </dgm:pt>
      </mc:Choice>
      <mc:Fallback xmlns="">
        <dgm:pt modelId="{F641A8A6-E4CA-4029-92FC-9158F3E17E6D}">
          <dgm:prSet/>
          <dgm:spPr/>
          <dgm:t>
            <a:bodyPr/>
            <a:lstStyle/>
            <a:p>
              <a:r>
                <a:rPr lang="en-IN" dirty="0"/>
                <a:t>II) </a:t>
              </a:r>
              <a:r>
                <a:rPr lang="en-IN" i="0">
                  <a:latin typeface="Cambria Math" panose="02040503050406030204" pitchFamily="18" charset="0"/>
                  <a:ea typeface="Cambria Math" panose="02040503050406030204" pitchFamily="18" charset="0"/>
                </a:rPr>
                <a:t>𝜌</a:t>
              </a:r>
              <a:r>
                <a:rPr lang="en-IN" dirty="0"/>
                <a:t> [A]&lt; No of unknown variable and order of matrix</a:t>
              </a:r>
            </a:p>
          </dgm:t>
        </dgm:pt>
      </mc:Fallback>
    </mc:AlternateContent>
    <dgm:pt modelId="{49D2DE1B-4675-470A-BF3C-95FABC2F152D}" type="parTrans" cxnId="{389ADC62-FDDA-43F8-B7BA-5EA6EC4CBD68}">
      <dgm:prSet/>
      <dgm:spPr/>
      <dgm:t>
        <a:bodyPr/>
        <a:lstStyle/>
        <a:p>
          <a:endParaRPr lang="en-IN"/>
        </a:p>
      </dgm:t>
    </dgm:pt>
    <dgm:pt modelId="{920EBC32-046A-4427-8BD8-3062F4F5B82E}" type="sibTrans" cxnId="{389ADC62-FDDA-43F8-B7BA-5EA6EC4CBD68}">
      <dgm:prSet/>
      <dgm:spPr/>
      <dgm:t>
        <a:bodyPr/>
        <a:lstStyle/>
        <a:p>
          <a:endParaRPr lang="en-IN"/>
        </a:p>
      </dgm:t>
    </dgm:pt>
    <dgm:pt modelId="{FDEB3246-D351-4127-AAA4-078FAEA77C3B}" type="pres">
      <dgm:prSet presAssocID="{6E737FEE-FB8F-447A-8FEB-F7DCEA9AEC94}" presName="linear" presStyleCnt="0">
        <dgm:presLayoutVars>
          <dgm:animLvl val="lvl"/>
          <dgm:resizeHandles val="exact"/>
        </dgm:presLayoutVars>
      </dgm:prSet>
      <dgm:spPr/>
    </dgm:pt>
    <dgm:pt modelId="{D8B2D93E-E131-4AD6-9976-53C57F84047E}" type="pres">
      <dgm:prSet presAssocID="{30829E89-2E3B-4776-8770-D9246C8714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1D22ED-708C-47FB-9C4A-1EDC1853FCD6}" type="pres">
      <dgm:prSet presAssocID="{930EEC1C-8BA9-403F-A19C-60126B9B44A6}" presName="spacer" presStyleCnt="0"/>
      <dgm:spPr/>
    </dgm:pt>
    <dgm:pt modelId="{6B8B30CE-792C-48A7-84DA-AFB4E01AED9C}" type="pres">
      <dgm:prSet presAssocID="{1BC385B8-5680-4807-9C33-E4D6527717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AADDF37-CFE1-4256-B412-556553E5AC00}" type="pres">
      <dgm:prSet presAssocID="{31CB09FF-5CD2-4462-8465-DFBBD6434F8F}" presName="spacer" presStyleCnt="0"/>
      <dgm:spPr/>
    </dgm:pt>
    <dgm:pt modelId="{CBE21ACB-B810-4DAC-9E49-699E4592D752}" type="pres">
      <dgm:prSet presAssocID="{4CC3F81E-105E-4737-B056-DE35979BEF9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BECE7B-7504-40E4-908B-2C0FAA5A37D6}" type="pres">
      <dgm:prSet presAssocID="{26A6674D-0F68-4311-9551-1F700A954FD5}" presName="spacer" presStyleCnt="0"/>
      <dgm:spPr/>
    </dgm:pt>
    <dgm:pt modelId="{DA24BE12-AF3A-48B1-A712-8CEF616104E6}" type="pres">
      <dgm:prSet presAssocID="{5D5AA82B-6BC1-4FF3-8693-4BB652FFEB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15A811-FAB6-439E-BD2B-7E62B71BCB97}" type="pres">
      <dgm:prSet presAssocID="{B7934C77-5FE6-4612-9AD0-FD8EAAAB6DAF}" presName="spacer" presStyleCnt="0"/>
      <dgm:spPr/>
    </dgm:pt>
    <dgm:pt modelId="{9544703E-01B5-4E0C-942D-BD5906347438}" type="pres">
      <dgm:prSet presAssocID="{F641A8A6-E4CA-4029-92FC-9158F3E17E6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9E7E11B-D37E-4E2B-B76C-B557FFC18AF5}" type="presOf" srcId="{4CC3F81E-105E-4737-B056-DE35979BEF9B}" destId="{CBE21ACB-B810-4DAC-9E49-699E4592D752}" srcOrd="0" destOrd="0" presId="urn:microsoft.com/office/officeart/2005/8/layout/vList2"/>
    <dgm:cxn modelId="{0EF27930-F790-4091-B362-7889EBAA750A}" srcId="{6E737FEE-FB8F-447A-8FEB-F7DCEA9AEC94}" destId="{4CC3F81E-105E-4737-B056-DE35979BEF9B}" srcOrd="2" destOrd="0" parTransId="{2BDC316D-BDB3-4A9A-80C0-880226E8381D}" sibTransId="{26A6674D-0F68-4311-9551-1F700A954FD5}"/>
    <dgm:cxn modelId="{389ADC62-FDDA-43F8-B7BA-5EA6EC4CBD68}" srcId="{6E737FEE-FB8F-447A-8FEB-F7DCEA9AEC94}" destId="{F641A8A6-E4CA-4029-92FC-9158F3E17E6D}" srcOrd="4" destOrd="0" parTransId="{49D2DE1B-4675-470A-BF3C-95FABC2F152D}" sibTransId="{920EBC32-046A-4427-8BD8-3062F4F5B82E}"/>
    <dgm:cxn modelId="{B37B6B44-FCAA-4F95-AA3C-B965762C3242}" type="presOf" srcId="{30829E89-2E3B-4776-8770-D9246C871494}" destId="{D8B2D93E-E131-4AD6-9976-53C57F84047E}" srcOrd="0" destOrd="0" presId="urn:microsoft.com/office/officeart/2005/8/layout/vList2"/>
    <dgm:cxn modelId="{567D8944-72CB-49C8-B8B5-A85B0B8F9A78}" type="presOf" srcId="{F641A8A6-E4CA-4029-92FC-9158F3E17E6D}" destId="{9544703E-01B5-4E0C-942D-BD5906347438}" srcOrd="0" destOrd="0" presId="urn:microsoft.com/office/officeart/2005/8/layout/vList2"/>
    <dgm:cxn modelId="{613CB759-1806-44B7-B396-6D0097D6CD0D}" srcId="{6E737FEE-FB8F-447A-8FEB-F7DCEA9AEC94}" destId="{5D5AA82B-6BC1-4FF3-8693-4BB652FFEBF4}" srcOrd="3" destOrd="0" parTransId="{BF21E365-FCCB-4A1D-AF0D-3C84389C95BB}" sibTransId="{B7934C77-5FE6-4612-9AD0-FD8EAAAB6DAF}"/>
    <dgm:cxn modelId="{ED1B907B-EAB9-4F9A-977A-3C7493B8A977}" type="presOf" srcId="{1BC385B8-5680-4807-9C33-E4D652771779}" destId="{6B8B30CE-792C-48A7-84DA-AFB4E01AED9C}" srcOrd="0" destOrd="0" presId="urn:microsoft.com/office/officeart/2005/8/layout/vList2"/>
    <dgm:cxn modelId="{DF89F798-8A72-4890-BCB7-C70CAB1520AC}" srcId="{6E737FEE-FB8F-447A-8FEB-F7DCEA9AEC94}" destId="{1BC385B8-5680-4807-9C33-E4D652771779}" srcOrd="1" destOrd="0" parTransId="{5CEDE9A6-C41A-498E-9732-800E8651B333}" sibTransId="{31CB09FF-5CD2-4462-8465-DFBBD6434F8F}"/>
    <dgm:cxn modelId="{2529A69F-2EB4-4949-8FBE-BC6EAA947423}" type="presOf" srcId="{6E737FEE-FB8F-447A-8FEB-F7DCEA9AEC94}" destId="{FDEB3246-D351-4127-AAA4-078FAEA77C3B}" srcOrd="0" destOrd="0" presId="urn:microsoft.com/office/officeart/2005/8/layout/vList2"/>
    <dgm:cxn modelId="{46B7BEAF-AE96-4979-81BF-62801636A9B4}" type="presOf" srcId="{5D5AA82B-6BC1-4FF3-8693-4BB652FFEBF4}" destId="{DA24BE12-AF3A-48B1-A712-8CEF616104E6}" srcOrd="0" destOrd="0" presId="urn:microsoft.com/office/officeart/2005/8/layout/vList2"/>
    <dgm:cxn modelId="{B35D33FF-0BEC-47C2-8654-D6F33407FD50}" srcId="{6E737FEE-FB8F-447A-8FEB-F7DCEA9AEC94}" destId="{30829E89-2E3B-4776-8770-D9246C871494}" srcOrd="0" destOrd="0" parTransId="{C5A96EB8-A822-4A66-A5ED-8CCF7C47B9BA}" sibTransId="{930EEC1C-8BA9-403F-A19C-60126B9B44A6}"/>
    <dgm:cxn modelId="{8A34B58D-A625-4A69-8811-E4837EF20090}" type="presParOf" srcId="{FDEB3246-D351-4127-AAA4-078FAEA77C3B}" destId="{D8B2D93E-E131-4AD6-9976-53C57F84047E}" srcOrd="0" destOrd="0" presId="urn:microsoft.com/office/officeart/2005/8/layout/vList2"/>
    <dgm:cxn modelId="{E32F5B0F-6025-46E7-8137-4B460723BF7C}" type="presParOf" srcId="{FDEB3246-D351-4127-AAA4-078FAEA77C3B}" destId="{F21D22ED-708C-47FB-9C4A-1EDC1853FCD6}" srcOrd="1" destOrd="0" presId="urn:microsoft.com/office/officeart/2005/8/layout/vList2"/>
    <dgm:cxn modelId="{AB276BC1-00FE-4876-8F3C-D6CE9159966C}" type="presParOf" srcId="{FDEB3246-D351-4127-AAA4-078FAEA77C3B}" destId="{6B8B30CE-792C-48A7-84DA-AFB4E01AED9C}" srcOrd="2" destOrd="0" presId="urn:microsoft.com/office/officeart/2005/8/layout/vList2"/>
    <dgm:cxn modelId="{3F7E632C-F44A-464D-B58B-EFC0324CCE8A}" type="presParOf" srcId="{FDEB3246-D351-4127-AAA4-078FAEA77C3B}" destId="{4AADDF37-CFE1-4256-B412-556553E5AC00}" srcOrd="3" destOrd="0" presId="urn:microsoft.com/office/officeart/2005/8/layout/vList2"/>
    <dgm:cxn modelId="{808F804F-A4B3-4830-AAA4-C77FC64CC2B2}" type="presParOf" srcId="{FDEB3246-D351-4127-AAA4-078FAEA77C3B}" destId="{CBE21ACB-B810-4DAC-9E49-699E4592D752}" srcOrd="4" destOrd="0" presId="urn:microsoft.com/office/officeart/2005/8/layout/vList2"/>
    <dgm:cxn modelId="{CEF2A9C3-6114-499D-AC28-97316FB34ED3}" type="presParOf" srcId="{FDEB3246-D351-4127-AAA4-078FAEA77C3B}" destId="{4EBECE7B-7504-40E4-908B-2C0FAA5A37D6}" srcOrd="5" destOrd="0" presId="urn:microsoft.com/office/officeart/2005/8/layout/vList2"/>
    <dgm:cxn modelId="{83089745-F139-4C06-A621-0C1F8E043802}" type="presParOf" srcId="{FDEB3246-D351-4127-AAA4-078FAEA77C3B}" destId="{DA24BE12-AF3A-48B1-A712-8CEF616104E6}" srcOrd="6" destOrd="0" presId="urn:microsoft.com/office/officeart/2005/8/layout/vList2"/>
    <dgm:cxn modelId="{6F28BD41-957E-4507-A52A-935B2B7CCC70}" type="presParOf" srcId="{FDEB3246-D351-4127-AAA4-078FAEA77C3B}" destId="{4315A811-FAB6-439E-BD2B-7E62B71BCB97}" srcOrd="7" destOrd="0" presId="urn:microsoft.com/office/officeart/2005/8/layout/vList2"/>
    <dgm:cxn modelId="{188A16B1-E1D3-4346-B117-15C9CB0D1AA4}" type="presParOf" srcId="{FDEB3246-D351-4127-AAA4-078FAEA77C3B}" destId="{9544703E-01B5-4E0C-942D-BD590634743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737FEE-FB8F-447A-8FEB-F7DCEA9AEC94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30829E89-2E3B-4776-8770-D9246C871494}">
      <dgm:prSet/>
      <dgm:spPr/>
      <dgm:t>
        <a:bodyPr/>
        <a:lstStyle/>
        <a:p>
          <a:r>
            <a:rPr lang="en-IN" dirty="0"/>
            <a:t>Rank of a matrix is determined by :</a:t>
          </a:r>
        </a:p>
      </dgm:t>
    </dgm:pt>
    <dgm:pt modelId="{C5A96EB8-A822-4A66-A5ED-8CCF7C47B9BA}" type="parTrans" cxnId="{B35D33FF-0BEC-47C2-8654-D6F33407FD50}">
      <dgm:prSet/>
      <dgm:spPr/>
      <dgm:t>
        <a:bodyPr/>
        <a:lstStyle/>
        <a:p>
          <a:endParaRPr lang="en-IN"/>
        </a:p>
      </dgm:t>
    </dgm:pt>
    <dgm:pt modelId="{930EEC1C-8BA9-403F-A19C-60126B9B44A6}" type="sibTrans" cxnId="{B35D33FF-0BEC-47C2-8654-D6F33407FD50}">
      <dgm:prSet/>
      <dgm:spPr/>
      <dgm:t>
        <a:bodyPr/>
        <a:lstStyle/>
        <a:p>
          <a:endParaRPr lang="en-IN"/>
        </a:p>
      </dgm:t>
    </dgm:pt>
    <dgm:pt modelId="{1BC385B8-5680-4807-9C33-E4D652771779}">
      <dgm:prSet/>
      <dgm:spPr/>
      <dgm:t>
        <a:bodyPr/>
        <a:lstStyle/>
        <a:p>
          <a:r>
            <a:rPr lang="en-IN" dirty="0"/>
            <a:t>(A) If equation have unique solution:</a:t>
          </a:r>
        </a:p>
      </dgm:t>
    </dgm:pt>
    <dgm:pt modelId="{5CEDE9A6-C41A-498E-9732-800E8651B333}" type="parTrans" cxnId="{DF89F798-8A72-4890-BCB7-C70CAB1520AC}">
      <dgm:prSet/>
      <dgm:spPr/>
      <dgm:t>
        <a:bodyPr/>
        <a:lstStyle/>
        <a:p>
          <a:endParaRPr lang="en-IN"/>
        </a:p>
      </dgm:t>
    </dgm:pt>
    <dgm:pt modelId="{31CB09FF-5CD2-4462-8465-DFBBD6434F8F}" type="sibTrans" cxnId="{DF89F798-8A72-4890-BCB7-C70CAB1520AC}">
      <dgm:prSet/>
      <dgm:spPr/>
      <dgm:t>
        <a:bodyPr/>
        <a:lstStyle/>
        <a:p>
          <a:endParaRPr lang="en-IN"/>
        </a:p>
      </dgm:t>
    </dgm:pt>
    <dgm:pt modelId="{4CC3F81E-105E-4737-B056-DE35979BEF9B}">
      <dgm:prSet/>
      <dgm:spPr>
        <a:blipFill>
          <a:blip xmlns:r="http://schemas.openxmlformats.org/officeDocument/2006/relationships" r:embed="rId1"/>
          <a:stretch>
            <a:fillRect l="-807" t="-1538" b="-10000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2BDC316D-BDB3-4A9A-80C0-880226E8381D}" type="parTrans" cxnId="{0EF27930-F790-4091-B362-7889EBAA750A}">
      <dgm:prSet/>
      <dgm:spPr/>
      <dgm:t>
        <a:bodyPr/>
        <a:lstStyle/>
        <a:p>
          <a:endParaRPr lang="en-IN"/>
        </a:p>
      </dgm:t>
    </dgm:pt>
    <dgm:pt modelId="{26A6674D-0F68-4311-9551-1F700A954FD5}" type="sibTrans" cxnId="{0EF27930-F790-4091-B362-7889EBAA750A}">
      <dgm:prSet/>
      <dgm:spPr/>
      <dgm:t>
        <a:bodyPr/>
        <a:lstStyle/>
        <a:p>
          <a:endParaRPr lang="en-IN"/>
        </a:p>
      </dgm:t>
    </dgm:pt>
    <dgm:pt modelId="{5D5AA82B-6BC1-4FF3-8693-4BB652FFEBF4}">
      <dgm:prSet/>
      <dgm:spPr/>
      <dgm:t>
        <a:bodyPr/>
        <a:lstStyle/>
        <a:p>
          <a:r>
            <a:rPr lang="en-IN" dirty="0"/>
            <a:t>(B) If equation have infinite many solution:</a:t>
          </a:r>
        </a:p>
      </dgm:t>
    </dgm:pt>
    <dgm:pt modelId="{BF21E365-FCCB-4A1D-AF0D-3C84389C95BB}" type="parTrans" cxnId="{613CB759-1806-44B7-B396-6D0097D6CD0D}">
      <dgm:prSet/>
      <dgm:spPr/>
      <dgm:t>
        <a:bodyPr/>
        <a:lstStyle/>
        <a:p>
          <a:endParaRPr lang="en-IN"/>
        </a:p>
      </dgm:t>
    </dgm:pt>
    <dgm:pt modelId="{B7934C77-5FE6-4612-9AD0-FD8EAAAB6DAF}" type="sibTrans" cxnId="{613CB759-1806-44B7-B396-6D0097D6CD0D}">
      <dgm:prSet/>
      <dgm:spPr/>
      <dgm:t>
        <a:bodyPr/>
        <a:lstStyle/>
        <a:p>
          <a:endParaRPr lang="en-IN"/>
        </a:p>
      </dgm:t>
    </dgm:pt>
    <dgm:pt modelId="{F641A8A6-E4CA-4029-92FC-9158F3E17E6D}">
      <dgm:prSet/>
      <dgm:spPr>
        <a:blipFill>
          <a:blip xmlns:r="http://schemas.openxmlformats.org/officeDocument/2006/relationships" r:embed="rId2"/>
          <a:stretch>
            <a:fillRect l="-807" t="-1527" b="-9160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9D2DE1B-4675-470A-BF3C-95FABC2F152D}" type="parTrans" cxnId="{389ADC62-FDDA-43F8-B7BA-5EA6EC4CBD68}">
      <dgm:prSet/>
      <dgm:spPr/>
      <dgm:t>
        <a:bodyPr/>
        <a:lstStyle/>
        <a:p>
          <a:endParaRPr lang="en-IN"/>
        </a:p>
      </dgm:t>
    </dgm:pt>
    <dgm:pt modelId="{920EBC32-046A-4427-8BD8-3062F4F5B82E}" type="sibTrans" cxnId="{389ADC62-FDDA-43F8-B7BA-5EA6EC4CBD68}">
      <dgm:prSet/>
      <dgm:spPr/>
      <dgm:t>
        <a:bodyPr/>
        <a:lstStyle/>
        <a:p>
          <a:endParaRPr lang="en-IN"/>
        </a:p>
      </dgm:t>
    </dgm:pt>
    <dgm:pt modelId="{FDEB3246-D351-4127-AAA4-078FAEA77C3B}" type="pres">
      <dgm:prSet presAssocID="{6E737FEE-FB8F-447A-8FEB-F7DCEA9AEC94}" presName="linear" presStyleCnt="0">
        <dgm:presLayoutVars>
          <dgm:animLvl val="lvl"/>
          <dgm:resizeHandles val="exact"/>
        </dgm:presLayoutVars>
      </dgm:prSet>
      <dgm:spPr/>
    </dgm:pt>
    <dgm:pt modelId="{D8B2D93E-E131-4AD6-9976-53C57F84047E}" type="pres">
      <dgm:prSet presAssocID="{30829E89-2E3B-4776-8770-D9246C8714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21D22ED-708C-47FB-9C4A-1EDC1853FCD6}" type="pres">
      <dgm:prSet presAssocID="{930EEC1C-8BA9-403F-A19C-60126B9B44A6}" presName="spacer" presStyleCnt="0"/>
      <dgm:spPr/>
    </dgm:pt>
    <dgm:pt modelId="{6B8B30CE-792C-48A7-84DA-AFB4E01AED9C}" type="pres">
      <dgm:prSet presAssocID="{1BC385B8-5680-4807-9C33-E4D6527717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AADDF37-CFE1-4256-B412-556553E5AC00}" type="pres">
      <dgm:prSet presAssocID="{31CB09FF-5CD2-4462-8465-DFBBD6434F8F}" presName="spacer" presStyleCnt="0"/>
      <dgm:spPr/>
    </dgm:pt>
    <dgm:pt modelId="{CBE21ACB-B810-4DAC-9E49-699E4592D752}" type="pres">
      <dgm:prSet presAssocID="{4CC3F81E-105E-4737-B056-DE35979BEF9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BECE7B-7504-40E4-908B-2C0FAA5A37D6}" type="pres">
      <dgm:prSet presAssocID="{26A6674D-0F68-4311-9551-1F700A954FD5}" presName="spacer" presStyleCnt="0"/>
      <dgm:spPr/>
    </dgm:pt>
    <dgm:pt modelId="{DA24BE12-AF3A-48B1-A712-8CEF616104E6}" type="pres">
      <dgm:prSet presAssocID="{5D5AA82B-6BC1-4FF3-8693-4BB652FFEB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315A811-FAB6-439E-BD2B-7E62B71BCB97}" type="pres">
      <dgm:prSet presAssocID="{B7934C77-5FE6-4612-9AD0-FD8EAAAB6DAF}" presName="spacer" presStyleCnt="0"/>
      <dgm:spPr/>
    </dgm:pt>
    <dgm:pt modelId="{9544703E-01B5-4E0C-942D-BD5906347438}" type="pres">
      <dgm:prSet presAssocID="{F641A8A6-E4CA-4029-92FC-9158F3E17E6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9E7E11B-D37E-4E2B-B76C-B557FFC18AF5}" type="presOf" srcId="{4CC3F81E-105E-4737-B056-DE35979BEF9B}" destId="{CBE21ACB-B810-4DAC-9E49-699E4592D752}" srcOrd="0" destOrd="0" presId="urn:microsoft.com/office/officeart/2005/8/layout/vList2"/>
    <dgm:cxn modelId="{0EF27930-F790-4091-B362-7889EBAA750A}" srcId="{6E737FEE-FB8F-447A-8FEB-F7DCEA9AEC94}" destId="{4CC3F81E-105E-4737-B056-DE35979BEF9B}" srcOrd="2" destOrd="0" parTransId="{2BDC316D-BDB3-4A9A-80C0-880226E8381D}" sibTransId="{26A6674D-0F68-4311-9551-1F700A954FD5}"/>
    <dgm:cxn modelId="{389ADC62-FDDA-43F8-B7BA-5EA6EC4CBD68}" srcId="{6E737FEE-FB8F-447A-8FEB-F7DCEA9AEC94}" destId="{F641A8A6-E4CA-4029-92FC-9158F3E17E6D}" srcOrd="4" destOrd="0" parTransId="{49D2DE1B-4675-470A-BF3C-95FABC2F152D}" sibTransId="{920EBC32-046A-4427-8BD8-3062F4F5B82E}"/>
    <dgm:cxn modelId="{B37B6B44-FCAA-4F95-AA3C-B965762C3242}" type="presOf" srcId="{30829E89-2E3B-4776-8770-D9246C871494}" destId="{D8B2D93E-E131-4AD6-9976-53C57F84047E}" srcOrd="0" destOrd="0" presId="urn:microsoft.com/office/officeart/2005/8/layout/vList2"/>
    <dgm:cxn modelId="{567D8944-72CB-49C8-B8B5-A85B0B8F9A78}" type="presOf" srcId="{F641A8A6-E4CA-4029-92FC-9158F3E17E6D}" destId="{9544703E-01B5-4E0C-942D-BD5906347438}" srcOrd="0" destOrd="0" presId="urn:microsoft.com/office/officeart/2005/8/layout/vList2"/>
    <dgm:cxn modelId="{613CB759-1806-44B7-B396-6D0097D6CD0D}" srcId="{6E737FEE-FB8F-447A-8FEB-F7DCEA9AEC94}" destId="{5D5AA82B-6BC1-4FF3-8693-4BB652FFEBF4}" srcOrd="3" destOrd="0" parTransId="{BF21E365-FCCB-4A1D-AF0D-3C84389C95BB}" sibTransId="{B7934C77-5FE6-4612-9AD0-FD8EAAAB6DAF}"/>
    <dgm:cxn modelId="{ED1B907B-EAB9-4F9A-977A-3C7493B8A977}" type="presOf" srcId="{1BC385B8-5680-4807-9C33-E4D652771779}" destId="{6B8B30CE-792C-48A7-84DA-AFB4E01AED9C}" srcOrd="0" destOrd="0" presId="urn:microsoft.com/office/officeart/2005/8/layout/vList2"/>
    <dgm:cxn modelId="{DF89F798-8A72-4890-BCB7-C70CAB1520AC}" srcId="{6E737FEE-FB8F-447A-8FEB-F7DCEA9AEC94}" destId="{1BC385B8-5680-4807-9C33-E4D652771779}" srcOrd="1" destOrd="0" parTransId="{5CEDE9A6-C41A-498E-9732-800E8651B333}" sibTransId="{31CB09FF-5CD2-4462-8465-DFBBD6434F8F}"/>
    <dgm:cxn modelId="{2529A69F-2EB4-4949-8FBE-BC6EAA947423}" type="presOf" srcId="{6E737FEE-FB8F-447A-8FEB-F7DCEA9AEC94}" destId="{FDEB3246-D351-4127-AAA4-078FAEA77C3B}" srcOrd="0" destOrd="0" presId="urn:microsoft.com/office/officeart/2005/8/layout/vList2"/>
    <dgm:cxn modelId="{46B7BEAF-AE96-4979-81BF-62801636A9B4}" type="presOf" srcId="{5D5AA82B-6BC1-4FF3-8693-4BB652FFEBF4}" destId="{DA24BE12-AF3A-48B1-A712-8CEF616104E6}" srcOrd="0" destOrd="0" presId="urn:microsoft.com/office/officeart/2005/8/layout/vList2"/>
    <dgm:cxn modelId="{B35D33FF-0BEC-47C2-8654-D6F33407FD50}" srcId="{6E737FEE-FB8F-447A-8FEB-F7DCEA9AEC94}" destId="{30829E89-2E3B-4776-8770-D9246C871494}" srcOrd="0" destOrd="0" parTransId="{C5A96EB8-A822-4A66-A5ED-8CCF7C47B9BA}" sibTransId="{930EEC1C-8BA9-403F-A19C-60126B9B44A6}"/>
    <dgm:cxn modelId="{8A34B58D-A625-4A69-8811-E4837EF20090}" type="presParOf" srcId="{FDEB3246-D351-4127-AAA4-078FAEA77C3B}" destId="{D8B2D93E-E131-4AD6-9976-53C57F84047E}" srcOrd="0" destOrd="0" presId="urn:microsoft.com/office/officeart/2005/8/layout/vList2"/>
    <dgm:cxn modelId="{E32F5B0F-6025-46E7-8137-4B460723BF7C}" type="presParOf" srcId="{FDEB3246-D351-4127-AAA4-078FAEA77C3B}" destId="{F21D22ED-708C-47FB-9C4A-1EDC1853FCD6}" srcOrd="1" destOrd="0" presId="urn:microsoft.com/office/officeart/2005/8/layout/vList2"/>
    <dgm:cxn modelId="{AB276BC1-00FE-4876-8F3C-D6CE9159966C}" type="presParOf" srcId="{FDEB3246-D351-4127-AAA4-078FAEA77C3B}" destId="{6B8B30CE-792C-48A7-84DA-AFB4E01AED9C}" srcOrd="2" destOrd="0" presId="urn:microsoft.com/office/officeart/2005/8/layout/vList2"/>
    <dgm:cxn modelId="{3F7E632C-F44A-464D-B58B-EFC0324CCE8A}" type="presParOf" srcId="{FDEB3246-D351-4127-AAA4-078FAEA77C3B}" destId="{4AADDF37-CFE1-4256-B412-556553E5AC00}" srcOrd="3" destOrd="0" presId="urn:microsoft.com/office/officeart/2005/8/layout/vList2"/>
    <dgm:cxn modelId="{808F804F-A4B3-4830-AAA4-C77FC64CC2B2}" type="presParOf" srcId="{FDEB3246-D351-4127-AAA4-078FAEA77C3B}" destId="{CBE21ACB-B810-4DAC-9E49-699E4592D752}" srcOrd="4" destOrd="0" presId="urn:microsoft.com/office/officeart/2005/8/layout/vList2"/>
    <dgm:cxn modelId="{CEF2A9C3-6114-499D-AC28-97316FB34ED3}" type="presParOf" srcId="{FDEB3246-D351-4127-AAA4-078FAEA77C3B}" destId="{4EBECE7B-7504-40E4-908B-2C0FAA5A37D6}" srcOrd="5" destOrd="0" presId="urn:microsoft.com/office/officeart/2005/8/layout/vList2"/>
    <dgm:cxn modelId="{83089745-F139-4C06-A621-0C1F8E043802}" type="presParOf" srcId="{FDEB3246-D351-4127-AAA4-078FAEA77C3B}" destId="{DA24BE12-AF3A-48B1-A712-8CEF616104E6}" srcOrd="6" destOrd="0" presId="urn:microsoft.com/office/officeart/2005/8/layout/vList2"/>
    <dgm:cxn modelId="{6F28BD41-957E-4507-A52A-935B2B7CCC70}" type="presParOf" srcId="{FDEB3246-D351-4127-AAA4-078FAEA77C3B}" destId="{4315A811-FAB6-439E-BD2B-7E62B71BCB97}" srcOrd="7" destOrd="0" presId="urn:microsoft.com/office/officeart/2005/8/layout/vList2"/>
    <dgm:cxn modelId="{188A16B1-E1D3-4346-B117-15C9CB0D1AA4}" type="presParOf" srcId="{FDEB3246-D351-4127-AAA4-078FAEA77C3B}" destId="{9544703E-01B5-4E0C-942D-BD590634743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129224-1574-4511-8E8C-CE86AFD117B5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9A6437E3-786A-4D40-AB29-13E7BC006DA4}">
      <dgm:prSet/>
      <dgm:spPr/>
      <dgm:t>
        <a:bodyPr/>
        <a:lstStyle/>
        <a:p>
          <a:r>
            <a:rPr lang="en-IN" dirty="0"/>
            <a:t>I) These are used when we do not need constant terms in our equation.</a:t>
          </a:r>
        </a:p>
      </dgm:t>
    </dgm:pt>
    <dgm:pt modelId="{261465CC-A2D8-49C7-80BA-2FB21F935376}" type="parTrans" cxnId="{C428D190-A744-4C68-95BB-1DF0C5A80422}">
      <dgm:prSet/>
      <dgm:spPr/>
      <dgm:t>
        <a:bodyPr/>
        <a:lstStyle/>
        <a:p>
          <a:endParaRPr lang="en-IN"/>
        </a:p>
      </dgm:t>
    </dgm:pt>
    <dgm:pt modelId="{AFC4F1C3-4063-4494-93E2-92086288DB10}" type="sibTrans" cxnId="{C428D190-A744-4C68-95BB-1DF0C5A80422}">
      <dgm:prSet/>
      <dgm:spPr/>
      <dgm:t>
        <a:bodyPr/>
        <a:lstStyle/>
        <a:p>
          <a:endParaRPr lang="en-IN"/>
        </a:p>
      </dgm:t>
    </dgm:pt>
    <dgm:pt modelId="{4DD436E3-D703-4405-A167-70E006A001E5}">
      <dgm:prSet/>
      <dgm:spPr/>
      <dgm:t>
        <a:bodyPr/>
        <a:lstStyle/>
        <a:p>
          <a:r>
            <a:rPr lang="en-IN" dirty="0"/>
            <a:t>II) Used in  cryptography</a:t>
          </a:r>
        </a:p>
      </dgm:t>
    </dgm:pt>
    <dgm:pt modelId="{ED91A1E3-2DCC-4348-88AC-94B9E21148EF}" type="parTrans" cxnId="{EC3995D1-B864-41C4-9261-12C4D4BC9C5F}">
      <dgm:prSet/>
      <dgm:spPr/>
      <dgm:t>
        <a:bodyPr/>
        <a:lstStyle/>
        <a:p>
          <a:endParaRPr lang="en-IN"/>
        </a:p>
      </dgm:t>
    </dgm:pt>
    <dgm:pt modelId="{BD9DE5D5-C309-4922-813F-FD46DEDBD40C}" type="sibTrans" cxnId="{EC3995D1-B864-41C4-9261-12C4D4BC9C5F}">
      <dgm:prSet/>
      <dgm:spPr/>
      <dgm:t>
        <a:bodyPr/>
        <a:lstStyle/>
        <a:p>
          <a:endParaRPr lang="en-IN"/>
        </a:p>
      </dgm:t>
    </dgm:pt>
    <dgm:pt modelId="{25C35587-4052-457D-AD76-07BEF7029B2C}">
      <dgm:prSet/>
      <dgm:spPr/>
      <dgm:t>
        <a:bodyPr/>
        <a:lstStyle/>
        <a:p>
          <a:r>
            <a:rPr lang="en-IN" dirty="0"/>
            <a:t>III) Used in computer graphics ( </a:t>
          </a:r>
          <a:r>
            <a:rPr lang="en-IN" dirty="0" err="1"/>
            <a:t>translation,contraction</a:t>
          </a:r>
          <a:r>
            <a:rPr lang="en-IN" dirty="0"/>
            <a:t> </a:t>
          </a:r>
          <a:r>
            <a:rPr lang="en-IN"/>
            <a:t>and extraction)</a:t>
          </a:r>
          <a:endParaRPr lang="en-IN" dirty="0"/>
        </a:p>
      </dgm:t>
    </dgm:pt>
    <dgm:pt modelId="{FFD997BD-277A-44FF-B8D9-5A2832C137C3}" type="parTrans" cxnId="{5BD047E2-7227-4F73-9970-AD4929AB930A}">
      <dgm:prSet/>
      <dgm:spPr/>
      <dgm:t>
        <a:bodyPr/>
        <a:lstStyle/>
        <a:p>
          <a:endParaRPr lang="en-IN"/>
        </a:p>
      </dgm:t>
    </dgm:pt>
    <dgm:pt modelId="{47A6FABF-FF48-4D6F-9453-5310E14ED1E1}" type="sibTrans" cxnId="{5BD047E2-7227-4F73-9970-AD4929AB930A}">
      <dgm:prSet/>
      <dgm:spPr/>
      <dgm:t>
        <a:bodyPr/>
        <a:lstStyle/>
        <a:p>
          <a:endParaRPr lang="en-IN"/>
        </a:p>
      </dgm:t>
    </dgm:pt>
    <dgm:pt modelId="{CD9EE4A0-B6B2-4CC5-A1BC-F10EFB556786}">
      <dgm:prSet/>
      <dgm:spPr/>
      <dgm:t>
        <a:bodyPr/>
        <a:lstStyle/>
        <a:p>
          <a:r>
            <a:rPr lang="en-IN" dirty="0"/>
            <a:t>IV) Used in  animations.</a:t>
          </a:r>
        </a:p>
      </dgm:t>
    </dgm:pt>
    <dgm:pt modelId="{6C1605B7-97E1-4D67-8E62-7592C108C5E5}" type="parTrans" cxnId="{BF0A8DD7-7A60-4105-99D7-B9A842D9FB12}">
      <dgm:prSet/>
      <dgm:spPr/>
      <dgm:t>
        <a:bodyPr/>
        <a:lstStyle/>
        <a:p>
          <a:endParaRPr lang="en-IN"/>
        </a:p>
      </dgm:t>
    </dgm:pt>
    <dgm:pt modelId="{65D3A07E-2A91-4A54-90C5-9F8D6333FBE3}" type="sibTrans" cxnId="{BF0A8DD7-7A60-4105-99D7-B9A842D9FB12}">
      <dgm:prSet/>
      <dgm:spPr/>
      <dgm:t>
        <a:bodyPr/>
        <a:lstStyle/>
        <a:p>
          <a:endParaRPr lang="en-IN"/>
        </a:p>
      </dgm:t>
    </dgm:pt>
    <dgm:pt modelId="{A60263C2-E7B9-4A79-BE56-85F6BEE2D07E}">
      <dgm:prSet/>
      <dgm:spPr/>
      <dgm:t>
        <a:bodyPr/>
        <a:lstStyle/>
        <a:p>
          <a:r>
            <a:rPr lang="en-IN" dirty="0"/>
            <a:t>V) Used in aerospace</a:t>
          </a:r>
          <a:r>
            <a:rPr lang="en-IN"/>
            <a:t>, healthcare </a:t>
          </a:r>
          <a:r>
            <a:rPr lang="en-IN" dirty="0"/>
            <a:t>and economics </a:t>
          </a:r>
        </a:p>
      </dgm:t>
    </dgm:pt>
    <dgm:pt modelId="{FD3ADE98-FEE8-472F-8092-EC7E70F27970}" type="parTrans" cxnId="{3BA38BE1-1FA0-44D9-A28F-9A4B9750BA52}">
      <dgm:prSet/>
      <dgm:spPr/>
      <dgm:t>
        <a:bodyPr/>
        <a:lstStyle/>
        <a:p>
          <a:endParaRPr lang="en-IN"/>
        </a:p>
      </dgm:t>
    </dgm:pt>
    <dgm:pt modelId="{2F2C6B32-BA46-400B-88FD-AEBB014438B2}" type="sibTrans" cxnId="{3BA38BE1-1FA0-44D9-A28F-9A4B9750BA52}">
      <dgm:prSet/>
      <dgm:spPr/>
      <dgm:t>
        <a:bodyPr/>
        <a:lstStyle/>
        <a:p>
          <a:endParaRPr lang="en-IN"/>
        </a:p>
      </dgm:t>
    </dgm:pt>
    <dgm:pt modelId="{F379C9F9-DADD-42A5-9B39-A436186BECDE}">
      <dgm:prSet/>
      <dgm:spPr/>
      <dgm:t>
        <a:bodyPr/>
        <a:lstStyle/>
        <a:p>
          <a:r>
            <a:rPr lang="en-IN" dirty="0"/>
            <a:t>VI) Used in chemistry in balancing of chemical equations</a:t>
          </a:r>
        </a:p>
      </dgm:t>
    </dgm:pt>
    <dgm:pt modelId="{617FE409-BA81-4ED4-923B-0C083684A4D8}" type="parTrans" cxnId="{70DD4368-768D-44F7-A17B-73FE3D374228}">
      <dgm:prSet/>
      <dgm:spPr/>
      <dgm:t>
        <a:bodyPr/>
        <a:lstStyle/>
        <a:p>
          <a:endParaRPr lang="en-IN"/>
        </a:p>
      </dgm:t>
    </dgm:pt>
    <dgm:pt modelId="{CED4DF49-0F25-4ADF-9D58-B4E5B04FEE14}" type="sibTrans" cxnId="{70DD4368-768D-44F7-A17B-73FE3D374228}">
      <dgm:prSet/>
      <dgm:spPr/>
      <dgm:t>
        <a:bodyPr/>
        <a:lstStyle/>
        <a:p>
          <a:endParaRPr lang="en-IN"/>
        </a:p>
      </dgm:t>
    </dgm:pt>
    <dgm:pt modelId="{4AB37DF5-B327-41E2-9C81-E62BDA43A5D4}" type="pres">
      <dgm:prSet presAssocID="{77129224-1574-4511-8E8C-CE86AFD117B5}" presName="linear" presStyleCnt="0">
        <dgm:presLayoutVars>
          <dgm:animLvl val="lvl"/>
          <dgm:resizeHandles val="exact"/>
        </dgm:presLayoutVars>
      </dgm:prSet>
      <dgm:spPr/>
    </dgm:pt>
    <dgm:pt modelId="{860D941E-EB4F-42BA-BA42-F44AFDE00F06}" type="pres">
      <dgm:prSet presAssocID="{9A6437E3-786A-4D40-AB29-13E7BC006DA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9F7B387-2A09-49A1-AC99-BB1AC015D496}" type="pres">
      <dgm:prSet presAssocID="{AFC4F1C3-4063-4494-93E2-92086288DB10}" presName="spacer" presStyleCnt="0"/>
      <dgm:spPr/>
    </dgm:pt>
    <dgm:pt modelId="{657619E9-C66E-4F2D-ADF2-C78F3C10EC79}" type="pres">
      <dgm:prSet presAssocID="{4DD436E3-D703-4405-A167-70E006A001E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E24C056-AA9C-4A4A-BB2D-9170FE2E24EE}" type="pres">
      <dgm:prSet presAssocID="{BD9DE5D5-C309-4922-813F-FD46DEDBD40C}" presName="spacer" presStyleCnt="0"/>
      <dgm:spPr/>
    </dgm:pt>
    <dgm:pt modelId="{05A0E31C-7706-42A9-B96C-6F59D53706D4}" type="pres">
      <dgm:prSet presAssocID="{25C35587-4052-457D-AD76-07BEF7029B2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C642108-1681-46CA-810D-28CE476EED0B}" type="pres">
      <dgm:prSet presAssocID="{47A6FABF-FF48-4D6F-9453-5310E14ED1E1}" presName="spacer" presStyleCnt="0"/>
      <dgm:spPr/>
    </dgm:pt>
    <dgm:pt modelId="{A88FB18F-7923-46B6-869A-39FF223AD460}" type="pres">
      <dgm:prSet presAssocID="{CD9EE4A0-B6B2-4CC5-A1BC-F10EFB55678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FA3FCAC-CBC3-463C-AFAC-68FC53FEA442}" type="pres">
      <dgm:prSet presAssocID="{65D3A07E-2A91-4A54-90C5-9F8D6333FBE3}" presName="spacer" presStyleCnt="0"/>
      <dgm:spPr/>
    </dgm:pt>
    <dgm:pt modelId="{DA6C8CB6-B656-41C3-9F84-9D54672B8AD7}" type="pres">
      <dgm:prSet presAssocID="{A60263C2-E7B9-4A79-BE56-85F6BEE2D07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89D49E2-08AF-4C49-9D59-12B0FC2890B6}" type="pres">
      <dgm:prSet presAssocID="{2F2C6B32-BA46-400B-88FD-AEBB014438B2}" presName="spacer" presStyleCnt="0"/>
      <dgm:spPr/>
    </dgm:pt>
    <dgm:pt modelId="{1FD042F4-7E98-4626-A730-91A08527E16C}" type="pres">
      <dgm:prSet presAssocID="{F379C9F9-DADD-42A5-9B39-A436186BECD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448EF16-3931-4B8A-9451-39F9EE51263C}" type="presOf" srcId="{77129224-1574-4511-8E8C-CE86AFD117B5}" destId="{4AB37DF5-B327-41E2-9C81-E62BDA43A5D4}" srcOrd="0" destOrd="0" presId="urn:microsoft.com/office/officeart/2005/8/layout/vList2"/>
    <dgm:cxn modelId="{F5A4A628-3585-4C11-A745-815EBEF783BE}" type="presOf" srcId="{CD9EE4A0-B6B2-4CC5-A1BC-F10EFB556786}" destId="{A88FB18F-7923-46B6-869A-39FF223AD460}" srcOrd="0" destOrd="0" presId="urn:microsoft.com/office/officeart/2005/8/layout/vList2"/>
    <dgm:cxn modelId="{70DD4368-768D-44F7-A17B-73FE3D374228}" srcId="{77129224-1574-4511-8E8C-CE86AFD117B5}" destId="{F379C9F9-DADD-42A5-9B39-A436186BECDE}" srcOrd="5" destOrd="0" parTransId="{617FE409-BA81-4ED4-923B-0C083684A4D8}" sibTransId="{CED4DF49-0F25-4ADF-9D58-B4E5B04FEE14}"/>
    <dgm:cxn modelId="{C7BCC353-390D-4D0E-B3AF-DC53C596F353}" type="presOf" srcId="{9A6437E3-786A-4D40-AB29-13E7BC006DA4}" destId="{860D941E-EB4F-42BA-BA42-F44AFDE00F06}" srcOrd="0" destOrd="0" presId="urn:microsoft.com/office/officeart/2005/8/layout/vList2"/>
    <dgm:cxn modelId="{66301E7D-9B11-4811-B63F-8512DEB05DA7}" type="presOf" srcId="{A60263C2-E7B9-4A79-BE56-85F6BEE2D07E}" destId="{DA6C8CB6-B656-41C3-9F84-9D54672B8AD7}" srcOrd="0" destOrd="0" presId="urn:microsoft.com/office/officeart/2005/8/layout/vList2"/>
    <dgm:cxn modelId="{D1BB8C90-4D02-4C7F-A0C9-2B734AB76DA1}" type="presOf" srcId="{F379C9F9-DADD-42A5-9B39-A436186BECDE}" destId="{1FD042F4-7E98-4626-A730-91A08527E16C}" srcOrd="0" destOrd="0" presId="urn:microsoft.com/office/officeart/2005/8/layout/vList2"/>
    <dgm:cxn modelId="{C428D190-A744-4C68-95BB-1DF0C5A80422}" srcId="{77129224-1574-4511-8E8C-CE86AFD117B5}" destId="{9A6437E3-786A-4D40-AB29-13E7BC006DA4}" srcOrd="0" destOrd="0" parTransId="{261465CC-A2D8-49C7-80BA-2FB21F935376}" sibTransId="{AFC4F1C3-4063-4494-93E2-92086288DB10}"/>
    <dgm:cxn modelId="{4C69A9CF-D6BF-4DEE-BBC3-5151BF868699}" type="presOf" srcId="{4DD436E3-D703-4405-A167-70E006A001E5}" destId="{657619E9-C66E-4F2D-ADF2-C78F3C10EC79}" srcOrd="0" destOrd="0" presId="urn:microsoft.com/office/officeart/2005/8/layout/vList2"/>
    <dgm:cxn modelId="{EC3995D1-B864-41C4-9261-12C4D4BC9C5F}" srcId="{77129224-1574-4511-8E8C-CE86AFD117B5}" destId="{4DD436E3-D703-4405-A167-70E006A001E5}" srcOrd="1" destOrd="0" parTransId="{ED91A1E3-2DCC-4348-88AC-94B9E21148EF}" sibTransId="{BD9DE5D5-C309-4922-813F-FD46DEDBD40C}"/>
    <dgm:cxn modelId="{BF0A8DD7-7A60-4105-99D7-B9A842D9FB12}" srcId="{77129224-1574-4511-8E8C-CE86AFD117B5}" destId="{CD9EE4A0-B6B2-4CC5-A1BC-F10EFB556786}" srcOrd="3" destOrd="0" parTransId="{6C1605B7-97E1-4D67-8E62-7592C108C5E5}" sibTransId="{65D3A07E-2A91-4A54-90C5-9F8D6333FBE3}"/>
    <dgm:cxn modelId="{BEA3B1DA-3BC5-4C6B-AACB-2F08DDF0FE7F}" type="presOf" srcId="{25C35587-4052-457D-AD76-07BEF7029B2C}" destId="{05A0E31C-7706-42A9-B96C-6F59D53706D4}" srcOrd="0" destOrd="0" presId="urn:microsoft.com/office/officeart/2005/8/layout/vList2"/>
    <dgm:cxn modelId="{3BA38BE1-1FA0-44D9-A28F-9A4B9750BA52}" srcId="{77129224-1574-4511-8E8C-CE86AFD117B5}" destId="{A60263C2-E7B9-4A79-BE56-85F6BEE2D07E}" srcOrd="4" destOrd="0" parTransId="{FD3ADE98-FEE8-472F-8092-EC7E70F27970}" sibTransId="{2F2C6B32-BA46-400B-88FD-AEBB014438B2}"/>
    <dgm:cxn modelId="{5BD047E2-7227-4F73-9970-AD4929AB930A}" srcId="{77129224-1574-4511-8E8C-CE86AFD117B5}" destId="{25C35587-4052-457D-AD76-07BEF7029B2C}" srcOrd="2" destOrd="0" parTransId="{FFD997BD-277A-44FF-B8D9-5A2832C137C3}" sibTransId="{47A6FABF-FF48-4D6F-9453-5310E14ED1E1}"/>
    <dgm:cxn modelId="{257A20C1-352F-4EB4-9637-643EE9A4B859}" type="presParOf" srcId="{4AB37DF5-B327-41E2-9C81-E62BDA43A5D4}" destId="{860D941E-EB4F-42BA-BA42-F44AFDE00F06}" srcOrd="0" destOrd="0" presId="urn:microsoft.com/office/officeart/2005/8/layout/vList2"/>
    <dgm:cxn modelId="{4995D726-1586-46AD-A3C2-81DFFE7C59F5}" type="presParOf" srcId="{4AB37DF5-B327-41E2-9C81-E62BDA43A5D4}" destId="{19F7B387-2A09-49A1-AC99-BB1AC015D496}" srcOrd="1" destOrd="0" presId="urn:microsoft.com/office/officeart/2005/8/layout/vList2"/>
    <dgm:cxn modelId="{38B1F80D-B4F2-49B8-AF7D-36D8170D8862}" type="presParOf" srcId="{4AB37DF5-B327-41E2-9C81-E62BDA43A5D4}" destId="{657619E9-C66E-4F2D-ADF2-C78F3C10EC79}" srcOrd="2" destOrd="0" presId="urn:microsoft.com/office/officeart/2005/8/layout/vList2"/>
    <dgm:cxn modelId="{2ABF185C-7DD7-43B1-A1CD-603F25425EE6}" type="presParOf" srcId="{4AB37DF5-B327-41E2-9C81-E62BDA43A5D4}" destId="{AE24C056-AA9C-4A4A-BB2D-9170FE2E24EE}" srcOrd="3" destOrd="0" presId="urn:microsoft.com/office/officeart/2005/8/layout/vList2"/>
    <dgm:cxn modelId="{ED100F55-2FAD-41D0-ACBA-239A9B41B957}" type="presParOf" srcId="{4AB37DF5-B327-41E2-9C81-E62BDA43A5D4}" destId="{05A0E31C-7706-42A9-B96C-6F59D53706D4}" srcOrd="4" destOrd="0" presId="urn:microsoft.com/office/officeart/2005/8/layout/vList2"/>
    <dgm:cxn modelId="{AE9FB97C-2C67-4264-BEC3-93761C213CCA}" type="presParOf" srcId="{4AB37DF5-B327-41E2-9C81-E62BDA43A5D4}" destId="{7C642108-1681-46CA-810D-28CE476EED0B}" srcOrd="5" destOrd="0" presId="urn:microsoft.com/office/officeart/2005/8/layout/vList2"/>
    <dgm:cxn modelId="{DB056F42-FAEF-40D6-852B-EA186FAB6F97}" type="presParOf" srcId="{4AB37DF5-B327-41E2-9C81-E62BDA43A5D4}" destId="{A88FB18F-7923-46B6-869A-39FF223AD460}" srcOrd="6" destOrd="0" presId="urn:microsoft.com/office/officeart/2005/8/layout/vList2"/>
    <dgm:cxn modelId="{370FBA08-5EB4-4F0D-B8B1-3D257AEA46B6}" type="presParOf" srcId="{4AB37DF5-B327-41E2-9C81-E62BDA43A5D4}" destId="{DFA3FCAC-CBC3-463C-AFAC-68FC53FEA442}" srcOrd="7" destOrd="0" presId="urn:microsoft.com/office/officeart/2005/8/layout/vList2"/>
    <dgm:cxn modelId="{6A8FE6CE-926F-4FBC-89FE-6309EE715D64}" type="presParOf" srcId="{4AB37DF5-B327-41E2-9C81-E62BDA43A5D4}" destId="{DA6C8CB6-B656-41C3-9F84-9D54672B8AD7}" srcOrd="8" destOrd="0" presId="urn:microsoft.com/office/officeart/2005/8/layout/vList2"/>
    <dgm:cxn modelId="{9D9F9F1F-9E40-477F-84F8-D6EECAF87323}" type="presParOf" srcId="{4AB37DF5-B327-41E2-9C81-E62BDA43A5D4}" destId="{989D49E2-08AF-4C49-9D59-12B0FC2890B6}" srcOrd="9" destOrd="0" presId="urn:microsoft.com/office/officeart/2005/8/layout/vList2"/>
    <dgm:cxn modelId="{E78273D5-F7A0-452B-ABF7-0BB48A8715AF}" type="presParOf" srcId="{4AB37DF5-B327-41E2-9C81-E62BDA43A5D4}" destId="{1FD042F4-7E98-4626-A730-91A08527E16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14E6F-1158-4BDD-945E-7B1498504F86}">
      <dsp:nvSpPr>
        <dsp:cNvPr id="0" name=""/>
        <dsp:cNvSpPr/>
      </dsp:nvSpPr>
      <dsp:spPr>
        <a:xfrm>
          <a:off x="0" y="248176"/>
          <a:ext cx="9784079" cy="68207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(A) A linear equation is said to be consistent if:</a:t>
          </a:r>
        </a:p>
      </dsp:txBody>
      <dsp:txXfrm>
        <a:off x="33296" y="281472"/>
        <a:ext cx="9717487" cy="615481"/>
      </dsp:txXfrm>
    </dsp:sp>
    <dsp:sp modelId="{D11770BB-39B6-4954-830B-581AD36F074E}">
      <dsp:nvSpPr>
        <dsp:cNvPr id="0" name=""/>
        <dsp:cNvSpPr/>
      </dsp:nvSpPr>
      <dsp:spPr>
        <a:xfrm>
          <a:off x="0" y="1005129"/>
          <a:ext cx="9784079" cy="682073"/>
        </a:xfrm>
        <a:prstGeom prst="roundRect">
          <a:avLst/>
        </a:prstGeom>
        <a:gradFill rotWithShape="0">
          <a:gsLst>
            <a:gs pos="0">
              <a:schemeClr val="accent3">
                <a:hueOff val="2635724"/>
                <a:satOff val="-1298"/>
                <a:lumOff val="4608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2635724"/>
                <a:satOff val="-1298"/>
                <a:lumOff val="4608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2635724"/>
                <a:satOff val="-1298"/>
                <a:lumOff val="4608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I) It has a solution either unique or infinite many solutions</a:t>
          </a:r>
        </a:p>
      </dsp:txBody>
      <dsp:txXfrm>
        <a:off x="33296" y="1038425"/>
        <a:ext cx="9717487" cy="615481"/>
      </dsp:txXfrm>
    </dsp:sp>
    <dsp:sp modelId="{8B8E65E5-8FD5-4646-8E57-B3E31031D5CA}">
      <dsp:nvSpPr>
        <dsp:cNvPr id="0" name=""/>
        <dsp:cNvSpPr/>
      </dsp:nvSpPr>
      <dsp:spPr>
        <a:xfrm>
          <a:off x="0" y="1762083"/>
          <a:ext cx="9784079" cy="682073"/>
        </a:xfrm>
        <a:prstGeom prst="roundRect">
          <a:avLst/>
        </a:prstGeom>
        <a:gradFill rotWithShape="0">
          <a:gsLst>
            <a:gs pos="0">
              <a:schemeClr val="accent3">
                <a:hueOff val="5271449"/>
                <a:satOff val="-2597"/>
                <a:lumOff val="9215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5271449"/>
                <a:satOff val="-2597"/>
                <a:lumOff val="9215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5271449"/>
                <a:satOff val="-2597"/>
                <a:lumOff val="9215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(B) A linear equation is said to be inconsistent if:</a:t>
          </a:r>
        </a:p>
      </dsp:txBody>
      <dsp:txXfrm>
        <a:off x="33296" y="1795379"/>
        <a:ext cx="9717487" cy="615481"/>
      </dsp:txXfrm>
    </dsp:sp>
    <dsp:sp modelId="{4C2D8991-127B-4CD0-B9E4-74E0756525F9}">
      <dsp:nvSpPr>
        <dsp:cNvPr id="0" name=""/>
        <dsp:cNvSpPr/>
      </dsp:nvSpPr>
      <dsp:spPr>
        <a:xfrm>
          <a:off x="0" y="2519036"/>
          <a:ext cx="9784079" cy="682073"/>
        </a:xfrm>
        <a:prstGeom prst="roundRect">
          <a:avLst/>
        </a:prstGeom>
        <a:gradFill rotWithShape="0">
          <a:gsLst>
            <a:gs pos="0">
              <a:schemeClr val="accent3">
                <a:hueOff val="7907173"/>
                <a:satOff val="-3895"/>
                <a:lumOff val="13823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7907173"/>
                <a:satOff val="-3895"/>
                <a:lumOff val="13823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7907173"/>
                <a:satOff val="-3895"/>
                <a:lumOff val="13823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I) It  does not have a solution neither unique or infinite many solutions</a:t>
          </a:r>
        </a:p>
      </dsp:txBody>
      <dsp:txXfrm>
        <a:off x="33296" y="2552332"/>
        <a:ext cx="9717487" cy="615481"/>
      </dsp:txXfrm>
    </dsp:sp>
    <dsp:sp modelId="{F9C369F5-EFB9-4470-B839-A91724B972D4}">
      <dsp:nvSpPr>
        <dsp:cNvPr id="0" name=""/>
        <dsp:cNvSpPr/>
      </dsp:nvSpPr>
      <dsp:spPr>
        <a:xfrm>
          <a:off x="0" y="3275990"/>
          <a:ext cx="9784079" cy="682073"/>
        </a:xfrm>
        <a:prstGeom prst="roundRect">
          <a:avLst/>
        </a:prstGeom>
        <a:gradFill rotWithShape="0">
          <a:gsLst>
            <a:gs pos="0">
              <a:schemeClr val="accent3">
                <a:hueOff val="10542897"/>
                <a:satOff val="-5193"/>
                <a:lumOff val="1843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10542897"/>
                <a:satOff val="-5193"/>
                <a:lumOff val="1843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10542897"/>
                <a:satOff val="-5193"/>
                <a:lumOff val="1843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A homogeneous system of linear equation is always consistent</a:t>
          </a:r>
        </a:p>
      </dsp:txBody>
      <dsp:txXfrm>
        <a:off x="33296" y="3309286"/>
        <a:ext cx="9717487" cy="615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F8B2C-4BFE-4A9C-B4CE-94675EF4A77B}">
      <dsp:nvSpPr>
        <dsp:cNvPr id="0" name=""/>
        <dsp:cNvSpPr/>
      </dsp:nvSpPr>
      <dsp:spPr>
        <a:xfrm>
          <a:off x="0" y="19423"/>
          <a:ext cx="9784079" cy="63216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(A) HOMOGENEOUS LINEAR EQUATIONS</a:t>
          </a:r>
        </a:p>
      </dsp:txBody>
      <dsp:txXfrm>
        <a:off x="30860" y="50283"/>
        <a:ext cx="9722359" cy="570445"/>
      </dsp:txXfrm>
    </dsp:sp>
    <dsp:sp modelId="{9CEBC9BB-EBB9-4897-A6AF-F685022BF03E}">
      <dsp:nvSpPr>
        <dsp:cNvPr id="0" name=""/>
        <dsp:cNvSpPr/>
      </dsp:nvSpPr>
      <dsp:spPr>
        <a:xfrm>
          <a:off x="0" y="726468"/>
          <a:ext cx="9784079" cy="632165"/>
        </a:xfrm>
        <a:prstGeom prst="roundRect">
          <a:avLst/>
        </a:prstGeom>
        <a:gradFill rotWithShape="0">
          <a:gsLst>
            <a:gs pos="0">
              <a:schemeClr val="accent3">
                <a:hueOff val="2108579"/>
                <a:satOff val="-1039"/>
                <a:lumOff val="3686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2108579"/>
                <a:satOff val="-1039"/>
                <a:lumOff val="3686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2108579"/>
                <a:satOff val="-1039"/>
                <a:lumOff val="3686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I) NO CONSTANT  TERMS</a:t>
          </a:r>
        </a:p>
      </dsp:txBody>
      <dsp:txXfrm>
        <a:off x="30860" y="757328"/>
        <a:ext cx="9722359" cy="570445"/>
      </dsp:txXfrm>
    </dsp:sp>
    <dsp:sp modelId="{C843DB4D-FF12-4F6C-B38D-1E4B0E782B05}">
      <dsp:nvSpPr>
        <dsp:cNvPr id="0" name=""/>
        <dsp:cNvSpPr/>
      </dsp:nvSpPr>
      <dsp:spPr>
        <a:xfrm>
          <a:off x="0" y="1433514"/>
          <a:ext cx="9784079" cy="632165"/>
        </a:xfrm>
        <a:prstGeom prst="roundRect">
          <a:avLst/>
        </a:prstGeom>
        <a:gradFill rotWithShape="0">
          <a:gsLst>
            <a:gs pos="0">
              <a:schemeClr val="accent3">
                <a:hueOff val="4217159"/>
                <a:satOff val="-2077"/>
                <a:lumOff val="7372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4217159"/>
                <a:satOff val="-2077"/>
                <a:lumOff val="7372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4217159"/>
                <a:satOff val="-2077"/>
                <a:lumOff val="7372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II) GENERAL FORM:   AX=O</a:t>
          </a:r>
        </a:p>
      </dsp:txBody>
      <dsp:txXfrm>
        <a:off x="30860" y="1464374"/>
        <a:ext cx="9722359" cy="570445"/>
      </dsp:txXfrm>
    </dsp:sp>
    <dsp:sp modelId="{4352751A-4624-4BB2-92DD-549EB3A43C3D}">
      <dsp:nvSpPr>
        <dsp:cNvPr id="0" name=""/>
        <dsp:cNvSpPr/>
      </dsp:nvSpPr>
      <dsp:spPr>
        <a:xfrm>
          <a:off x="0" y="2140560"/>
          <a:ext cx="9784079" cy="632165"/>
        </a:xfrm>
        <a:prstGeom prst="roundRect">
          <a:avLst/>
        </a:prstGeom>
        <a:gradFill rotWithShape="0">
          <a:gsLst>
            <a:gs pos="0">
              <a:schemeClr val="accent3">
                <a:hueOff val="6325739"/>
                <a:satOff val="-3116"/>
                <a:lumOff val="11058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6325739"/>
                <a:satOff val="-3116"/>
                <a:lumOff val="11058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6325739"/>
                <a:satOff val="-3116"/>
                <a:lumOff val="11058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(B) NON-HOMOGENEOUS LINEAR EQUATIONS</a:t>
          </a:r>
        </a:p>
      </dsp:txBody>
      <dsp:txXfrm>
        <a:off x="30860" y="2171420"/>
        <a:ext cx="9722359" cy="570445"/>
      </dsp:txXfrm>
    </dsp:sp>
    <dsp:sp modelId="{345B58C5-FF22-4631-B8F2-74E976AC18F5}">
      <dsp:nvSpPr>
        <dsp:cNvPr id="0" name=""/>
        <dsp:cNvSpPr/>
      </dsp:nvSpPr>
      <dsp:spPr>
        <a:xfrm>
          <a:off x="0" y="2847605"/>
          <a:ext cx="9784079" cy="632165"/>
        </a:xfrm>
        <a:prstGeom prst="roundRect">
          <a:avLst/>
        </a:prstGeom>
        <a:gradFill rotWithShape="0">
          <a:gsLst>
            <a:gs pos="0">
              <a:schemeClr val="accent3">
                <a:hueOff val="8434318"/>
                <a:satOff val="-4154"/>
                <a:lumOff val="14744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8434318"/>
                <a:satOff val="-4154"/>
                <a:lumOff val="14744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8434318"/>
                <a:satOff val="-4154"/>
                <a:lumOff val="14744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I) CONSTANT  TERMS</a:t>
          </a:r>
        </a:p>
      </dsp:txBody>
      <dsp:txXfrm>
        <a:off x="30860" y="2878465"/>
        <a:ext cx="9722359" cy="570445"/>
      </dsp:txXfrm>
    </dsp:sp>
    <dsp:sp modelId="{FFFACAE6-61A8-4554-8E0D-59DD72DD9112}">
      <dsp:nvSpPr>
        <dsp:cNvPr id="0" name=""/>
        <dsp:cNvSpPr/>
      </dsp:nvSpPr>
      <dsp:spPr>
        <a:xfrm>
          <a:off x="0" y="3554651"/>
          <a:ext cx="9784079" cy="632165"/>
        </a:xfrm>
        <a:prstGeom prst="roundRect">
          <a:avLst/>
        </a:prstGeom>
        <a:gradFill rotWithShape="0">
          <a:gsLst>
            <a:gs pos="0">
              <a:schemeClr val="accent3">
                <a:hueOff val="10542897"/>
                <a:satOff val="-5193"/>
                <a:lumOff val="1843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10542897"/>
                <a:satOff val="-5193"/>
                <a:lumOff val="1843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10542897"/>
                <a:satOff val="-5193"/>
                <a:lumOff val="1843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II) GENERAL FORM:   AX=B</a:t>
          </a:r>
        </a:p>
      </dsp:txBody>
      <dsp:txXfrm>
        <a:off x="30860" y="3585511"/>
        <a:ext cx="9722359" cy="570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2D93E-E131-4AD6-9976-53C57F84047E}">
      <dsp:nvSpPr>
        <dsp:cNvPr id="0" name=""/>
        <dsp:cNvSpPr/>
      </dsp:nvSpPr>
      <dsp:spPr>
        <a:xfrm>
          <a:off x="0" y="0"/>
          <a:ext cx="9784079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Rank of a matrix is determined by :</a:t>
          </a:r>
        </a:p>
      </dsp:txBody>
      <dsp:txXfrm>
        <a:off x="37467" y="37467"/>
        <a:ext cx="9709145" cy="692586"/>
      </dsp:txXfrm>
    </dsp:sp>
    <dsp:sp modelId="{6B8B30CE-792C-48A7-84DA-AFB4E01AED9C}">
      <dsp:nvSpPr>
        <dsp:cNvPr id="0" name=""/>
        <dsp:cNvSpPr/>
      </dsp:nvSpPr>
      <dsp:spPr>
        <a:xfrm>
          <a:off x="0" y="859679"/>
          <a:ext cx="9784079" cy="767520"/>
        </a:xfrm>
        <a:prstGeom prst="roundRect">
          <a:avLst/>
        </a:prstGeom>
        <a:gradFill rotWithShape="0">
          <a:gsLst>
            <a:gs pos="0">
              <a:schemeClr val="accent3">
                <a:hueOff val="2635724"/>
                <a:satOff val="-1298"/>
                <a:lumOff val="4608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2635724"/>
                <a:satOff val="-1298"/>
                <a:lumOff val="4608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2635724"/>
                <a:satOff val="-1298"/>
                <a:lumOff val="4608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(A) If equation have unique solution:</a:t>
          </a:r>
        </a:p>
      </dsp:txBody>
      <dsp:txXfrm>
        <a:off x="37467" y="897146"/>
        <a:ext cx="9709145" cy="692586"/>
      </dsp:txXfrm>
    </dsp:sp>
    <dsp:sp modelId="{CBE21ACB-B810-4DAC-9E49-699E4592D752}">
      <dsp:nvSpPr>
        <dsp:cNvPr id="0" name=""/>
        <dsp:cNvSpPr/>
      </dsp:nvSpPr>
      <dsp:spPr>
        <a:xfrm>
          <a:off x="0" y="1719359"/>
          <a:ext cx="9784079" cy="767520"/>
        </a:xfrm>
        <a:prstGeom prst="roundRect">
          <a:avLst/>
        </a:prstGeom>
        <a:gradFill rotWithShape="0">
          <a:gsLst>
            <a:gs pos="0">
              <a:schemeClr val="accent3">
                <a:hueOff val="5271449"/>
                <a:satOff val="-2597"/>
                <a:lumOff val="9215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5271449"/>
                <a:satOff val="-2597"/>
                <a:lumOff val="9215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5271449"/>
                <a:satOff val="-2597"/>
                <a:lumOff val="9215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I) </a:t>
          </a:r>
          <a14:m xmlns:a14="http://schemas.microsoft.com/office/drawing/2010/main">
            <m:oMath xmlns:m="http://schemas.openxmlformats.org/officeDocument/2006/math">
              <m:r>
                <a:rPr lang="en-IN" sz="32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𝜌</m:t>
              </m:r>
            </m:oMath>
          </a14:m>
          <a:r>
            <a:rPr lang="en-IN" sz="3200" kern="1200" dirty="0"/>
            <a:t> [A]=No of unknown variable= order of matrix</a:t>
          </a:r>
        </a:p>
      </dsp:txBody>
      <dsp:txXfrm>
        <a:off x="37467" y="1756826"/>
        <a:ext cx="9709145" cy="692586"/>
      </dsp:txXfrm>
    </dsp:sp>
    <dsp:sp modelId="{DA24BE12-AF3A-48B1-A712-8CEF616104E6}">
      <dsp:nvSpPr>
        <dsp:cNvPr id="0" name=""/>
        <dsp:cNvSpPr/>
      </dsp:nvSpPr>
      <dsp:spPr>
        <a:xfrm>
          <a:off x="0" y="2579040"/>
          <a:ext cx="9784079" cy="767520"/>
        </a:xfrm>
        <a:prstGeom prst="roundRect">
          <a:avLst/>
        </a:prstGeom>
        <a:gradFill rotWithShape="0">
          <a:gsLst>
            <a:gs pos="0">
              <a:schemeClr val="accent3">
                <a:hueOff val="7907173"/>
                <a:satOff val="-3895"/>
                <a:lumOff val="13823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7907173"/>
                <a:satOff val="-3895"/>
                <a:lumOff val="13823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7907173"/>
                <a:satOff val="-3895"/>
                <a:lumOff val="13823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(B) If equation have infinite many solution:</a:t>
          </a:r>
        </a:p>
      </dsp:txBody>
      <dsp:txXfrm>
        <a:off x="37467" y="2616507"/>
        <a:ext cx="9709145" cy="692586"/>
      </dsp:txXfrm>
    </dsp:sp>
    <dsp:sp modelId="{9544703E-01B5-4E0C-942D-BD5906347438}">
      <dsp:nvSpPr>
        <dsp:cNvPr id="0" name=""/>
        <dsp:cNvSpPr/>
      </dsp:nvSpPr>
      <dsp:spPr>
        <a:xfrm>
          <a:off x="0" y="3438720"/>
          <a:ext cx="9784079" cy="767520"/>
        </a:xfrm>
        <a:prstGeom prst="roundRect">
          <a:avLst/>
        </a:prstGeom>
        <a:gradFill rotWithShape="0">
          <a:gsLst>
            <a:gs pos="0">
              <a:schemeClr val="accent3">
                <a:hueOff val="10542897"/>
                <a:satOff val="-5193"/>
                <a:lumOff val="1843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10542897"/>
                <a:satOff val="-5193"/>
                <a:lumOff val="1843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10542897"/>
                <a:satOff val="-5193"/>
                <a:lumOff val="1843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II) </a:t>
          </a:r>
          <a14:m xmlns:a14="http://schemas.microsoft.com/office/drawing/2010/main">
            <m:oMath xmlns:m="http://schemas.openxmlformats.org/officeDocument/2006/math">
              <m:r>
                <a:rPr lang="en-IN" sz="3200" i="1" kern="120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𝜌</m:t>
              </m:r>
            </m:oMath>
          </a14:m>
          <a:r>
            <a:rPr lang="en-IN" sz="3200" kern="1200" dirty="0"/>
            <a:t> [A]&lt; No of unknown variable and order of matrix</a:t>
          </a:r>
        </a:p>
      </dsp:txBody>
      <dsp:txXfrm>
        <a:off x="37467" y="3476187"/>
        <a:ext cx="9709145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D941E-EB4F-42BA-BA42-F44AFDE00F06}">
      <dsp:nvSpPr>
        <dsp:cNvPr id="0" name=""/>
        <dsp:cNvSpPr/>
      </dsp:nvSpPr>
      <dsp:spPr>
        <a:xfrm>
          <a:off x="0" y="124245"/>
          <a:ext cx="9784079" cy="5996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I) These are used when we do not need constant terms in our equation.</a:t>
          </a:r>
        </a:p>
      </dsp:txBody>
      <dsp:txXfrm>
        <a:off x="29271" y="153516"/>
        <a:ext cx="9725537" cy="541083"/>
      </dsp:txXfrm>
    </dsp:sp>
    <dsp:sp modelId="{657619E9-C66E-4F2D-ADF2-C78F3C10EC79}">
      <dsp:nvSpPr>
        <dsp:cNvPr id="0" name=""/>
        <dsp:cNvSpPr/>
      </dsp:nvSpPr>
      <dsp:spPr>
        <a:xfrm>
          <a:off x="0" y="795870"/>
          <a:ext cx="9784079" cy="599625"/>
        </a:xfrm>
        <a:prstGeom prst="roundRect">
          <a:avLst/>
        </a:prstGeom>
        <a:gradFill rotWithShape="0">
          <a:gsLst>
            <a:gs pos="0">
              <a:schemeClr val="accent3">
                <a:hueOff val="2108579"/>
                <a:satOff val="-1039"/>
                <a:lumOff val="3686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2108579"/>
                <a:satOff val="-1039"/>
                <a:lumOff val="3686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2108579"/>
                <a:satOff val="-1039"/>
                <a:lumOff val="3686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II) Used in  cryptography</a:t>
          </a:r>
        </a:p>
      </dsp:txBody>
      <dsp:txXfrm>
        <a:off x="29271" y="825141"/>
        <a:ext cx="9725537" cy="541083"/>
      </dsp:txXfrm>
    </dsp:sp>
    <dsp:sp modelId="{05A0E31C-7706-42A9-B96C-6F59D53706D4}">
      <dsp:nvSpPr>
        <dsp:cNvPr id="0" name=""/>
        <dsp:cNvSpPr/>
      </dsp:nvSpPr>
      <dsp:spPr>
        <a:xfrm>
          <a:off x="0" y="1467495"/>
          <a:ext cx="9784079" cy="599625"/>
        </a:xfrm>
        <a:prstGeom prst="roundRect">
          <a:avLst/>
        </a:prstGeom>
        <a:gradFill rotWithShape="0">
          <a:gsLst>
            <a:gs pos="0">
              <a:schemeClr val="accent3">
                <a:hueOff val="4217159"/>
                <a:satOff val="-2077"/>
                <a:lumOff val="7372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4217159"/>
                <a:satOff val="-2077"/>
                <a:lumOff val="7372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4217159"/>
                <a:satOff val="-2077"/>
                <a:lumOff val="7372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III) Used in computer graphics ( </a:t>
          </a:r>
          <a:r>
            <a:rPr lang="en-IN" sz="2500" kern="1200" dirty="0" err="1"/>
            <a:t>translation,contraction</a:t>
          </a:r>
          <a:r>
            <a:rPr lang="en-IN" sz="2500" kern="1200" dirty="0"/>
            <a:t> </a:t>
          </a:r>
          <a:r>
            <a:rPr lang="en-IN" sz="2500" kern="1200"/>
            <a:t>and extraction)</a:t>
          </a:r>
          <a:endParaRPr lang="en-IN" sz="2500" kern="1200" dirty="0"/>
        </a:p>
      </dsp:txBody>
      <dsp:txXfrm>
        <a:off x="29271" y="1496766"/>
        <a:ext cx="9725537" cy="541083"/>
      </dsp:txXfrm>
    </dsp:sp>
    <dsp:sp modelId="{A88FB18F-7923-46B6-869A-39FF223AD460}">
      <dsp:nvSpPr>
        <dsp:cNvPr id="0" name=""/>
        <dsp:cNvSpPr/>
      </dsp:nvSpPr>
      <dsp:spPr>
        <a:xfrm>
          <a:off x="0" y="2139120"/>
          <a:ext cx="9784079" cy="599625"/>
        </a:xfrm>
        <a:prstGeom prst="roundRect">
          <a:avLst/>
        </a:prstGeom>
        <a:gradFill rotWithShape="0">
          <a:gsLst>
            <a:gs pos="0">
              <a:schemeClr val="accent3">
                <a:hueOff val="6325739"/>
                <a:satOff val="-3116"/>
                <a:lumOff val="11058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6325739"/>
                <a:satOff val="-3116"/>
                <a:lumOff val="11058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6325739"/>
                <a:satOff val="-3116"/>
                <a:lumOff val="11058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IV) Used in  animations.</a:t>
          </a:r>
        </a:p>
      </dsp:txBody>
      <dsp:txXfrm>
        <a:off x="29271" y="2168391"/>
        <a:ext cx="9725537" cy="541083"/>
      </dsp:txXfrm>
    </dsp:sp>
    <dsp:sp modelId="{DA6C8CB6-B656-41C3-9F84-9D54672B8AD7}">
      <dsp:nvSpPr>
        <dsp:cNvPr id="0" name=""/>
        <dsp:cNvSpPr/>
      </dsp:nvSpPr>
      <dsp:spPr>
        <a:xfrm>
          <a:off x="0" y="2810745"/>
          <a:ext cx="9784079" cy="599625"/>
        </a:xfrm>
        <a:prstGeom prst="roundRect">
          <a:avLst/>
        </a:prstGeom>
        <a:gradFill rotWithShape="0">
          <a:gsLst>
            <a:gs pos="0">
              <a:schemeClr val="accent3">
                <a:hueOff val="8434318"/>
                <a:satOff val="-4154"/>
                <a:lumOff val="14744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8434318"/>
                <a:satOff val="-4154"/>
                <a:lumOff val="14744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8434318"/>
                <a:satOff val="-4154"/>
                <a:lumOff val="14744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V) Used in aerospace</a:t>
          </a:r>
          <a:r>
            <a:rPr lang="en-IN" sz="2500" kern="1200"/>
            <a:t>, healthcare </a:t>
          </a:r>
          <a:r>
            <a:rPr lang="en-IN" sz="2500" kern="1200" dirty="0"/>
            <a:t>and economics </a:t>
          </a:r>
        </a:p>
      </dsp:txBody>
      <dsp:txXfrm>
        <a:off x="29271" y="2840016"/>
        <a:ext cx="9725537" cy="541083"/>
      </dsp:txXfrm>
    </dsp:sp>
    <dsp:sp modelId="{1FD042F4-7E98-4626-A730-91A08527E16C}">
      <dsp:nvSpPr>
        <dsp:cNvPr id="0" name=""/>
        <dsp:cNvSpPr/>
      </dsp:nvSpPr>
      <dsp:spPr>
        <a:xfrm>
          <a:off x="0" y="3482370"/>
          <a:ext cx="9784079" cy="599625"/>
        </a:xfrm>
        <a:prstGeom prst="roundRect">
          <a:avLst/>
        </a:prstGeom>
        <a:gradFill rotWithShape="0">
          <a:gsLst>
            <a:gs pos="0">
              <a:schemeClr val="accent3">
                <a:hueOff val="10542897"/>
                <a:satOff val="-5193"/>
                <a:lumOff val="1843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10542897"/>
                <a:satOff val="-5193"/>
                <a:lumOff val="1843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10542897"/>
                <a:satOff val="-5193"/>
                <a:lumOff val="1843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VI) Used in chemistry in balancing of chemical equations</a:t>
          </a:r>
        </a:p>
      </dsp:txBody>
      <dsp:txXfrm>
        <a:off x="29271" y="3511641"/>
        <a:ext cx="9725537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CE40C-1844-4573-9F5E-A546CFFCE533}" type="datetimeFigureOut">
              <a:rPr lang="en-IN" smtClean="0"/>
              <a:t>12-06-2022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E677F-1B2C-4454-8482-713DA7F9F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0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747C-2D67-4738-964F-AE79CBB03225}" type="datetime1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1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4308-F7D4-4B00-AE93-885EDDCDF4FD}" type="datetime1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6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716A55-2F74-400D-A91A-1A5EE9D50E9E}" type="datetime1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60F4-1998-4611-9633-85CAEB5C9FD7}" type="datetime1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6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2162A4-DBA5-463F-8063-C426EEE1BCE0}" type="datetime1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35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CA1B-4E1E-441C-B2EF-043AE0C20689}" type="datetime1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2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91A1-F1FB-47F5-A8D2-9F6A017D104E}" type="datetime1">
              <a:rPr lang="en-IN" smtClean="0"/>
              <a:t>12-06-2022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53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D1D7-FF69-43F1-9D9D-AFEE4287D03A}" type="datetime1">
              <a:rPr lang="en-IN" smtClean="0"/>
              <a:t>12-06-2022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96A1-0277-46C1-9F53-A80E11CD78E9}" type="datetime1">
              <a:rPr lang="en-IN" smtClean="0"/>
              <a:t>12-06-2022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BDB0-BDCB-438C-B3E6-5C7698851836}" type="datetime1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7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A314-E97A-4564-81E5-5D2C61F9010D}" type="datetime1">
              <a:rPr lang="en-IN" smtClean="0"/>
              <a:t>12-06-2022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6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574F99C-79A8-4D95-9410-0AC63EBA04B0}" type="datetime1">
              <a:rPr lang="en-IN" smtClean="0"/>
              <a:t>12-06-2022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46AC383-8379-4F7B-AE02-863CC057A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53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2D17-F834-DE23-B353-BD5F505EA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HOMOGENEOUS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7502904-0309-C3F8-B9AD-29A569649D1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4005" y="4673485"/>
                <a:ext cx="3946358" cy="18909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3900" dirty="0"/>
                  <a:t>PRESENTED BY</a:t>
                </a:r>
              </a:p>
              <a:p>
                <a:r>
                  <a:rPr lang="en-US" sz="2200" dirty="0"/>
                  <a:t> MADHURIMA RAWAT</a:t>
                </a:r>
              </a:p>
              <a:p>
                <a:r>
                  <a:rPr lang="en-US" sz="2200" dirty="0"/>
                  <a:t>ROLL NO-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300012821042</m:t>
                    </m:r>
                  </m:oMath>
                </a14:m>
                <a:endParaRPr lang="en-US" sz="2200" dirty="0"/>
              </a:p>
              <a:p>
                <a:r>
                  <a:rPr lang="en-IN" sz="2200" dirty="0"/>
                  <a:t>DATASCIENCE(CSE)</a:t>
                </a:r>
                <a:endParaRPr lang="en-IN" sz="19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7502904-0309-C3F8-B9AD-29A569649D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4005" y="4673485"/>
                <a:ext cx="3946358" cy="1890945"/>
              </a:xfrm>
              <a:blipFill>
                <a:blip r:embed="rId2"/>
                <a:stretch>
                  <a:fillRect t="-10323" b="-1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DB8B3A8-0FF8-43BB-B642-E8915E90B644}"/>
              </a:ext>
            </a:extLst>
          </p:cNvPr>
          <p:cNvSpPr txBox="1"/>
          <p:nvPr/>
        </p:nvSpPr>
        <p:spPr>
          <a:xfrm>
            <a:off x="6956660" y="4824446"/>
            <a:ext cx="48036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CHHATTISGARH SWAMI</a:t>
            </a:r>
            <a:br>
              <a:rPr lang="en-US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VIVEKANANDA TECHNICAL UNIVERSITY</a:t>
            </a:r>
            <a:endParaRPr lang="en-IN" sz="3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71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38CFED-D4D1-B45D-8BFA-942369C35E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02919" y="279133"/>
                <a:ext cx="9784080" cy="1508760"/>
              </a:xfrm>
            </p:spPr>
            <p:txBody>
              <a:bodyPr/>
              <a:lstStyle/>
              <a:p>
                <a:r>
                  <a:rPr lang="en-IN" dirty="0"/>
                  <a:t>FINDING RANK(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X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matrix)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38CFED-D4D1-B45D-8BFA-942369C35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02919" y="279133"/>
                <a:ext cx="9784080" cy="1508760"/>
              </a:xfrm>
              <a:blipFill>
                <a:blip r:embed="rId2"/>
                <a:stretch>
                  <a:fillRect l="-2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DDCB-B1BB-39C0-DEEF-B6D5C845B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2919" y="2117558"/>
                <a:ext cx="9784080" cy="4206240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20000"/>
              </a:bodyPr>
              <a:lstStyle/>
              <a:p>
                <a:r>
                  <a:rPr lang="en-IN" sz="2400" dirty="0"/>
                  <a:t>                                                      </a:t>
                </a:r>
              </a:p>
              <a:p>
                <a:r>
                  <a:rPr lang="en-IN" sz="2400" dirty="0"/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</m:oMath>
                </a14:m>
                <a:endParaRPr lang="en-IN" sz="2800" dirty="0"/>
              </a:p>
              <a:p>
                <a:r>
                  <a:rPr lang="en-IN" sz="2400" dirty="0"/>
                  <a:t>NOW RANK = TOTAL NO. OF LINEARLY INDEPENDENT ROWS</a:t>
                </a:r>
              </a:p>
              <a:p>
                <a:r>
                  <a:rPr lang="en-IN" sz="2400" dirty="0"/>
                  <a:t>SINCE ONLY  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/>
                  <a:t>  MATRIX HAS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/>
                  <a:t> ORDER RANK OF MATRIX IS:</a:t>
                </a:r>
              </a:p>
              <a:p>
                <a:endParaRPr lang="en-IN" dirty="0"/>
              </a:p>
              <a:p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/>
                  <a:t>RESULT: THIS SYSTEM OF HOMOGENEOUS LINEAR EQUATIONS HAVE INFINITE MANY SOLUTIONS</a:t>
                </a:r>
                <a:r>
                  <a:rPr lang="en-IN" dirty="0"/>
                  <a:t>.</a:t>
                </a:r>
              </a:p>
              <a:p>
                <a:r>
                  <a:rPr lang="en-IN" dirty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ADDCB-B1BB-39C0-DEEF-B6D5C845B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2919" y="2117558"/>
                <a:ext cx="9784080" cy="4206240"/>
              </a:xfrm>
              <a:blipFill>
                <a:blip r:embed="rId3"/>
                <a:stretch>
                  <a:fillRect l="-622" t="-2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5D454-9C09-72B1-20F9-CBB52724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C67B8-E922-6CEC-A7A4-9AA262ED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10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BDBDB2-EE7F-DE96-F00A-1D774260192A}"/>
                  </a:ext>
                </a:extLst>
              </p:cNvPr>
              <p:cNvSpPr/>
              <p:nvPr/>
            </p:nvSpPr>
            <p:spPr>
              <a:xfrm>
                <a:off x="4826451" y="3955983"/>
                <a:ext cx="1145406" cy="52939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]=1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BDBDB2-EE7F-DE96-F00A-1D7742601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51" y="3955983"/>
                <a:ext cx="1145406" cy="529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78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0E36E5-24A8-3289-28C6-F1EBD54FF1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Example of homogeneous linear equations(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/>
                  <a:t>x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IN" dirty="0"/>
                  <a:t>matrix)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0E36E5-24A8-3289-28C6-F1EBD54FF1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1" t="-405"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7CF1E-B577-6CEA-4841-059B1010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69E7A-CFE6-E38C-6F98-86DF098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11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267A74F-7A13-86D0-FEA4-5793A2C6C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0870" y="1944303"/>
                <a:ext cx="10322945" cy="4843676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6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62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IN" sz="62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62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6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6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62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6200" b="0" i="0" dirty="0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IN" sz="6200" dirty="0"/>
                  <a:t>2</a:t>
                </a:r>
                <a14:m>
                  <m:oMath xmlns:m="http://schemas.openxmlformats.org/officeDocument/2006/math">
                    <m:r>
                      <a:rPr lang="en-IN" sz="6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620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IN" sz="6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6200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IN" sz="6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6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62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6200" dirty="0"/>
                  <a:t> </a:t>
                </a:r>
                <a14:m>
                  <m:oMath xmlns:m="http://schemas.openxmlformats.org/officeDocument/2006/math">
                    <m:r>
                      <a:rPr lang="en-IN" sz="6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62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IN" sz="6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62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6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6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62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6200" dirty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IN" sz="6200" dirty="0"/>
                  <a:t>2</a:t>
                </a:r>
                <a14:m>
                  <m:oMath xmlns:m="http://schemas.openxmlformats.org/officeDocument/2006/math">
                    <m:r>
                      <a:rPr lang="en-IN" sz="6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6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6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62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6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6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62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6200" dirty="0"/>
              </a:p>
              <a:p>
                <a:r>
                  <a:rPr lang="en-IN" sz="4900" dirty="0"/>
                  <a:t>SOLUTION:  AX= </a:t>
                </a:r>
                <a14:m>
                  <m:oMath xmlns:m="http://schemas.openxmlformats.org/officeDocument/2006/math">
                    <m:r>
                      <a:rPr lang="en-IN" sz="49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4900" dirty="0"/>
                  <a:t>    </a:t>
                </a:r>
              </a:p>
              <a:p>
                <a:r>
                  <a:rPr lang="en-IN" sz="4900" dirty="0"/>
                  <a:t> X</a:t>
                </a:r>
                <a14:m>
                  <m:oMath xmlns:m="http://schemas.openxmlformats.org/officeDocument/2006/math">
                    <m:r>
                      <a:rPr lang="en-IN" sz="4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4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49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49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sz="49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4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IN" sz="49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IN" sz="4900" dirty="0"/>
                  <a:t>  , </a:t>
                </a:r>
                <a14:m>
                  <m:oMath xmlns:m="http://schemas.openxmlformats.org/officeDocument/2006/math">
                    <m:r>
                      <a:rPr lang="en-IN" sz="49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4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4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49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49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sz="4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4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4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N" sz="4900" dirty="0"/>
              </a:p>
              <a:p>
                <a:r>
                  <a:rPr lang="en-IN" sz="4900" dirty="0"/>
                  <a:t>A</a:t>
                </a:r>
                <a14:m>
                  <m:oMath xmlns:m="http://schemas.openxmlformats.org/officeDocument/2006/math">
                    <m:r>
                      <a:rPr lang="en-IN" sz="4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4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49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4900" b="0" i="1" smtClean="0">
                                <a:latin typeface="Cambria Math" panose="02040503050406030204" pitchFamily="18" charset="0"/>
                              </a:rPr>
                              <m:t>1 4 3</m:t>
                            </m:r>
                          </m:e>
                          <m:e>
                            <m:r>
                              <a:rPr lang="en-IN" sz="4900" b="0" i="1" smtClean="0">
                                <a:latin typeface="Cambria Math" panose="02040503050406030204" pitchFamily="18" charset="0"/>
                              </a:rPr>
                              <m:t>2 5 7</m:t>
                            </m:r>
                          </m:e>
                          <m:e>
                            <m:r>
                              <a:rPr lang="en-IN" sz="4900" b="0" i="1" smtClean="0">
                                <a:latin typeface="Cambria Math" panose="02040503050406030204" pitchFamily="18" charset="0"/>
                              </a:rPr>
                              <m:t>2 1 2</m:t>
                            </m:r>
                          </m:e>
                        </m:eqArr>
                      </m:e>
                    </m:d>
                  </m:oMath>
                </a14:m>
                <a:endParaRPr lang="en-IN" sz="4900" b="0" dirty="0"/>
              </a:p>
              <a:p>
                <a:r>
                  <a:rPr lang="en-IN" sz="4900" dirty="0"/>
                  <a:t>DETERMINANT:  | A|=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4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49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4900" i="1">
                                <a:latin typeface="Cambria Math" panose="02040503050406030204" pitchFamily="18" charset="0"/>
                              </a:rPr>
                              <m:t>1 4 3</m:t>
                            </m:r>
                          </m:e>
                          <m:e>
                            <m:r>
                              <a:rPr lang="en-IN" sz="4900" i="1">
                                <a:latin typeface="Cambria Math" panose="02040503050406030204" pitchFamily="18" charset="0"/>
                              </a:rPr>
                              <m:t>2 5 7</m:t>
                            </m:r>
                          </m:e>
                          <m:e>
                            <m:r>
                              <a:rPr lang="en-IN" sz="4900" i="1">
                                <a:latin typeface="Cambria Math" panose="02040503050406030204" pitchFamily="18" charset="0"/>
                              </a:rPr>
                              <m:t>2 1 2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4900" dirty="0"/>
                  <a:t> </a:t>
                </a:r>
                <a14:m>
                  <m:oMath xmlns:m="http://schemas.openxmlformats.org/officeDocument/2006/math">
                    <m:r>
                      <a:rPr lang="en-IN" sz="4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4900" dirty="0"/>
                  <a:t> </a:t>
                </a:r>
                <a14:m>
                  <m:oMath xmlns:m="http://schemas.openxmlformats.org/officeDocument/2006/math">
                    <m:r>
                      <a:rPr lang="en-IN" sz="4900" i="1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IN" sz="49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4900" b="0" i="1" dirty="0" smtClean="0">
                            <a:latin typeface="Cambria Math" panose="02040503050406030204" pitchFamily="18" charset="0"/>
                          </a:rPr>
                          <m:t>10−7</m:t>
                        </m:r>
                      </m:e>
                    </m:d>
                    <m:r>
                      <a:rPr lang="en-IN" sz="4900" b="0" i="1" dirty="0" smtClean="0">
                        <a:latin typeface="Cambria Math" panose="02040503050406030204" pitchFamily="18" charset="0"/>
                      </a:rPr>
                      <m:t>−4[4−(14)]+3[2−(10)] =3+40−24=43−24=  19</m:t>
                    </m:r>
                  </m:oMath>
                </a14:m>
                <a:endParaRPr lang="en-IN" sz="4900" b="0" dirty="0"/>
              </a:p>
              <a:p>
                <a:r>
                  <a:rPr lang="en-IN" sz="4900" dirty="0"/>
                  <a:t>|A|</a:t>
                </a:r>
                <a14:m>
                  <m:oMath xmlns:m="http://schemas.openxmlformats.org/officeDocument/2006/math">
                    <m:r>
                      <a:rPr lang="en-IN" sz="4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49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4900" dirty="0"/>
              </a:p>
              <a:p>
                <a:endParaRPr lang="en-IN" sz="4800" dirty="0"/>
              </a:p>
              <a:p>
                <a:r>
                  <a:rPr lang="en-IN" sz="4800" dirty="0"/>
                  <a:t>RANK OF A= NO. OF UNKNOWN VARIABLE=ORDER OF MATRIX=</a:t>
                </a:r>
                <a14:m>
                  <m:oMath xmlns:m="http://schemas.openxmlformats.org/officeDocument/2006/math">
                    <m:r>
                      <a:rPr lang="en-IN" sz="480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sz="4800" dirty="0"/>
              </a:p>
              <a:p>
                <a:pPr marL="0" indent="0">
                  <a:buNone/>
                </a:pPr>
                <a:endParaRPr lang="en-IN" sz="4800" dirty="0"/>
              </a:p>
              <a:p>
                <a:r>
                  <a:rPr lang="en-IN" sz="4800" dirty="0"/>
                  <a:t>RESULT: THIS SYSTEM OF HOMOGENEOUS LINEAR EQUATIONS HAVE UNIQUE SOLUTION</a:t>
                </a:r>
                <a:r>
                  <a:rPr lang="en-IN" sz="4000" dirty="0"/>
                  <a:t>.</a:t>
                </a:r>
              </a:p>
              <a:p>
                <a:r>
                  <a:rPr lang="en-IN" sz="4900" dirty="0"/>
                  <a:t>UNIQUE SOLUTION IS</a:t>
                </a:r>
                <a:r>
                  <a:rPr lang="en-IN" sz="5500" dirty="0"/>
                  <a:t>:</a:t>
                </a:r>
                <a:endParaRPr lang="en-IN" sz="4000" dirty="0"/>
              </a:p>
              <a:p>
                <a:endParaRPr lang="en-IN" sz="400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267A74F-7A13-86D0-FEA4-5793A2C6C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0870" y="1944303"/>
                <a:ext cx="10322945" cy="4843676"/>
              </a:xfrm>
              <a:blipFill>
                <a:blip r:embed="rId3"/>
                <a:stretch>
                  <a:fillRect l="-177" t="-22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71F9D8-52FD-38DC-1DE3-BC05E32D51F7}"/>
                  </a:ext>
                </a:extLst>
              </p:cNvPr>
              <p:cNvSpPr/>
              <p:nvPr/>
            </p:nvSpPr>
            <p:spPr>
              <a:xfrm>
                <a:off x="4369870" y="4631928"/>
                <a:ext cx="1155031" cy="23845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]=3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71F9D8-52FD-38DC-1DE3-BC05E32D5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870" y="4631928"/>
                <a:ext cx="1155031" cy="238455"/>
              </a:xfrm>
              <a:prstGeom prst="rect">
                <a:avLst/>
              </a:prstGeom>
              <a:blipFill>
                <a:blip r:embed="rId4"/>
                <a:stretch>
                  <a:fillRect t="-9756" b="-463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9E9F37-01EE-540C-67ED-26EDBA158962}"/>
                  </a:ext>
                </a:extLst>
              </p:cNvPr>
              <p:cNvSpPr/>
              <p:nvPr/>
            </p:nvSpPr>
            <p:spPr>
              <a:xfrm>
                <a:off x="4110280" y="6251363"/>
                <a:ext cx="2449630" cy="34379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9E9F37-01EE-540C-67ED-26EDBA15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80" y="6251363"/>
                <a:ext cx="2449630" cy="343793"/>
              </a:xfrm>
              <a:prstGeom prst="rect">
                <a:avLst/>
              </a:prstGeom>
              <a:blipFill>
                <a:blip r:embed="rId5"/>
                <a:stretch>
                  <a:fillRect b="-84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25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0AA36-1789-064E-6E49-9F34DAE9DE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INFINITE MANY SOLTIONS(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/>
                  <a:t>x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/>
                  <a:t>MATRIX)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0AA36-1789-064E-6E49-9F34DAE9D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32687-ED37-21EC-CC40-3BDF72F0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C13FC-4C47-71F8-5FEF-C5D4A5D9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12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971A07E-9F46-C860-B46B-4038D083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501" y="1870335"/>
                <a:ext cx="10558912" cy="4552519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9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960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96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9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96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9600" b="0" i="0" dirty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r>
                  <a:rPr lang="en-IN" sz="9600" dirty="0"/>
                  <a:t>2</a:t>
                </a:r>
                <a14:m>
                  <m:oMath xmlns:m="http://schemas.openxmlformats.org/officeDocument/2006/math">
                    <m:r>
                      <a:rPr lang="en-IN" sz="9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96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9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96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9600" dirty="0"/>
                  <a:t>                          1</a:t>
                </a:r>
                <a14:m>
                  <m:oMath xmlns:m="http://schemas.openxmlformats.org/officeDocument/2006/math">
                    <m:r>
                      <a:rPr lang="en-IN" sz="9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9600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IN" sz="9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9600" i="1">
                        <a:latin typeface="Cambria Math" panose="02040503050406030204" pitchFamily="18" charset="0"/>
                      </a:rPr>
                      <m:t>+7</m:t>
                    </m:r>
                    <m:r>
                      <a:rPr lang="en-IN" sz="9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9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96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9600" dirty="0"/>
              </a:p>
              <a:p>
                <a:r>
                  <a:rPr lang="en-IN" sz="8000" dirty="0"/>
                  <a:t>SOLUTION:  AX= </a:t>
                </a:r>
                <a14:m>
                  <m:oMath xmlns:m="http://schemas.openxmlformats.org/officeDocument/2006/math">
                    <m:r>
                      <a:rPr lang="en-IN" sz="8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8000" dirty="0"/>
                  <a:t>    </a:t>
                </a:r>
              </a:p>
              <a:p>
                <a:r>
                  <a:rPr lang="en-IN" sz="8000" dirty="0"/>
                  <a:t> X</a:t>
                </a:r>
                <a14:m>
                  <m:oMath xmlns:m="http://schemas.openxmlformats.org/officeDocument/2006/math">
                    <m:r>
                      <a:rPr lang="en-I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8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8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8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sz="80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8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IN" sz="8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IN" sz="8000" dirty="0"/>
                  <a:t>  , </a:t>
                </a:r>
                <a14:m>
                  <m:oMath xmlns:m="http://schemas.openxmlformats.org/officeDocument/2006/math">
                    <m:r>
                      <a:rPr lang="en-IN" sz="8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8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8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8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sz="8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IN" sz="8000" dirty="0"/>
              </a:p>
              <a:p>
                <a:r>
                  <a:rPr lang="en-IN" sz="8000" dirty="0"/>
                  <a:t>A</a:t>
                </a:r>
                <a14:m>
                  <m:oMath xmlns:m="http://schemas.openxmlformats.org/officeDocument/2006/math">
                    <m:r>
                      <a:rPr lang="en-I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8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8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8000" b="0" i="1" smtClean="0">
                                <a:latin typeface="Cambria Math" panose="02040503050406030204" pitchFamily="18" charset="0"/>
                              </a:rPr>
                              <m:t>1 2 3</m:t>
                            </m:r>
                          </m:e>
                          <m:e>
                            <m:r>
                              <a:rPr lang="en-IN" sz="8000" b="0" i="1" smtClean="0">
                                <a:latin typeface="Cambria Math" panose="02040503050406030204" pitchFamily="18" charset="0"/>
                              </a:rPr>
                              <m:t>2 4 6</m:t>
                            </m:r>
                          </m:e>
                          <m:e>
                            <m:r>
                              <a:rPr lang="en-IN" sz="8000" b="0" i="1" smtClean="0">
                                <a:latin typeface="Cambria Math" panose="02040503050406030204" pitchFamily="18" charset="0"/>
                              </a:rPr>
                              <m:t>1 3 7</m:t>
                            </m:r>
                          </m:e>
                        </m:eqArr>
                      </m:e>
                    </m:d>
                  </m:oMath>
                </a14:m>
                <a:endParaRPr lang="en-IN" sz="8000" b="0" dirty="0"/>
              </a:p>
              <a:p>
                <a:r>
                  <a:rPr lang="en-IN" sz="8000" dirty="0"/>
                  <a:t>DETERMINANT:  | A|=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8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8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8000" i="1">
                                <a:latin typeface="Cambria Math" panose="02040503050406030204" pitchFamily="18" charset="0"/>
                              </a:rPr>
                              <m:t>1 2 3</m:t>
                            </m:r>
                          </m:e>
                          <m:e>
                            <m:r>
                              <a:rPr lang="en-IN" sz="8000" i="1">
                                <a:latin typeface="Cambria Math" panose="02040503050406030204" pitchFamily="18" charset="0"/>
                              </a:rPr>
                              <m:t>2 4 6</m:t>
                            </m:r>
                          </m:e>
                          <m:e>
                            <m:r>
                              <a:rPr lang="en-IN" sz="8000" i="1">
                                <a:latin typeface="Cambria Math" panose="02040503050406030204" pitchFamily="18" charset="0"/>
                              </a:rPr>
                              <m:t>1 3 7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8000" dirty="0"/>
                  <a:t> </a:t>
                </a:r>
                <a14:m>
                  <m:oMath xmlns:m="http://schemas.openxmlformats.org/officeDocument/2006/math">
                    <m:r>
                      <a:rPr lang="en-IN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8000" dirty="0"/>
                  <a:t> </a:t>
                </a:r>
                <a14:m>
                  <m:oMath xmlns:m="http://schemas.openxmlformats.org/officeDocument/2006/math">
                    <m:r>
                      <a:rPr lang="en-IN" sz="8000" i="1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IN" sz="8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8000" b="0" i="1" dirty="0" smtClean="0">
                            <a:latin typeface="Cambria Math" panose="02040503050406030204" pitchFamily="18" charset="0"/>
                          </a:rPr>
                          <m:t>28−18</m:t>
                        </m:r>
                      </m:e>
                    </m:d>
                    <m:r>
                      <a:rPr lang="en-IN" sz="8000" b="0" i="1" dirty="0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["/>
                        <m:endChr m:val="]"/>
                        <m:ctrlPr>
                          <a:rPr lang="en-IN" sz="8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8000" b="0" i="1" dirty="0" smtClean="0">
                            <a:latin typeface="Cambria Math" panose="02040503050406030204" pitchFamily="18" charset="0"/>
                          </a:rPr>
                          <m:t>14−</m:t>
                        </m:r>
                        <m:d>
                          <m:dPr>
                            <m:ctrlPr>
                              <a:rPr lang="en-IN" sz="8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80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d>
                    <m:r>
                      <a:rPr lang="en-IN" sz="8000" b="0" i="1" dirty="0" smtClean="0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begChr m:val="["/>
                        <m:endChr m:val="]"/>
                        <m:ctrlPr>
                          <a:rPr lang="en-IN" sz="8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8000" b="0" i="1" dirty="0" smtClean="0">
                            <a:latin typeface="Cambria Math" panose="02040503050406030204" pitchFamily="18" charset="0"/>
                          </a:rPr>
                          <m:t>6−</m:t>
                        </m:r>
                        <m:d>
                          <m:dPr>
                            <m:ctrlPr>
                              <a:rPr lang="en-IN" sz="8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8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en-IN" sz="8000" b="0" i="1" dirty="0" smtClean="0">
                        <a:latin typeface="Cambria Math" panose="02040503050406030204" pitchFamily="18" charset="0"/>
                      </a:rPr>
                      <m:t>=10−16+6</m:t>
                    </m:r>
                  </m:oMath>
                </a14:m>
                <a:endParaRPr lang="en-IN" sz="8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8000" b="0" i="1" dirty="0" smtClean="0">
                        <a:latin typeface="Cambria Math" panose="02040503050406030204" pitchFamily="18" charset="0"/>
                      </a:rPr>
                      <m:t>=6−6=  0</m:t>
                    </m:r>
                  </m:oMath>
                </a14:m>
                <a:endParaRPr lang="en-IN" sz="8000" b="0" dirty="0"/>
              </a:p>
              <a:p>
                <a:endParaRPr lang="en-IN" sz="8000" dirty="0"/>
              </a:p>
              <a:p>
                <a:pPr marL="0" indent="0">
                  <a:buNone/>
                </a:pPr>
                <a:endParaRPr lang="en-IN" sz="8000" dirty="0"/>
              </a:p>
              <a:p>
                <a:pPr marL="0" indent="0">
                  <a:buNone/>
                </a:pPr>
                <a:r>
                  <a:rPr lang="en-IN" sz="8000" dirty="0"/>
                  <a:t>                                               RANK OF A&lt; NO. OF UNKNOWN VARIABLE</a:t>
                </a:r>
                <a:endParaRPr lang="en-IN" sz="400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971A07E-9F46-C860-B46B-4038D083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501" y="1870335"/>
                <a:ext cx="10558912" cy="4552519"/>
              </a:xfrm>
              <a:blipFill>
                <a:blip r:embed="rId3"/>
                <a:stretch>
                  <a:fillRect l="-461" t="-2937" b="-3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97CDB4F-60D0-480F-0280-F6A5A7B576ED}"/>
                  </a:ext>
                </a:extLst>
              </p:cNvPr>
              <p:cNvSpPr/>
              <p:nvPr/>
            </p:nvSpPr>
            <p:spPr>
              <a:xfrm>
                <a:off x="4581626" y="5269832"/>
                <a:ext cx="1780673" cy="452387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|A|=</a:t>
                </a:r>
                <a14:m>
                  <m:oMath xmlns:m="http://schemas.openxmlformats.org/officeDocument/2006/math">
                    <m:r>
                      <a:rPr lang="en-IN" sz="1800" b="0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endParaRPr lang="en-IN" sz="1800" b="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97CDB4F-60D0-480F-0280-F6A5A7B57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26" y="5269832"/>
                <a:ext cx="1780673" cy="452387"/>
              </a:xfrm>
              <a:prstGeom prst="roundRect">
                <a:avLst/>
              </a:prstGeom>
              <a:blipFill>
                <a:blip r:embed="rId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73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6E7CA4-6B87-AA3F-BE11-4F03745630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FINDING RANK(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IN" dirty="0"/>
                  <a:t>X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IN" dirty="0"/>
                  <a:t>matrix)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66E7CA4-6B87-AA3F-BE11-4F0374563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617C2-5C36-C7F3-9074-CDB1C2B7D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endParaRPr lang="en-IN" dirty="0"/>
              </a:p>
              <a:p>
                <a:r>
                  <a:rPr lang="en-IN" dirty="0"/>
                  <a:t>METHOD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:</a:t>
                </a:r>
              </a:p>
              <a:p>
                <a:r>
                  <a:rPr lang="en-IN" dirty="0"/>
                  <a:t>SUBMATRIX:</a:t>
                </a:r>
              </a:p>
              <a:p>
                <a:r>
                  <a:rPr lang="en-IN" dirty="0"/>
                  <a:t>A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, </m:t>
                    </m:r>
                  </m:oMath>
                </a14:m>
                <a:r>
                  <a:rPr lang="en-IN" dirty="0"/>
                  <a:t>|A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|=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=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−4 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IN" dirty="0"/>
              </a:p>
              <a:p>
                <a:r>
                  <a:rPr lang="en-IN" dirty="0"/>
                  <a:t>RANK OF MATRIX= NO. OF LINEARLY INDEPENDENT ROWS=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 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RESULT: THIS SYSTEM OF HOMOGENEOUS LINEAR EQUATIONS HAVE INFINITE MANY SOLUTIONS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617C2-5C36-C7F3-9074-CDB1C2B7D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7" r="-187" b="-10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DAC15-CE75-DF35-73EB-3B5F51D7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7C82-FE2D-3D1E-EEFA-FDE676DF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13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43168F5-9B84-0896-D423-B9B4BA6ECC2D}"/>
                  </a:ext>
                </a:extLst>
              </p:cNvPr>
              <p:cNvSpPr/>
              <p:nvPr/>
            </p:nvSpPr>
            <p:spPr>
              <a:xfrm>
                <a:off x="4773510" y="2223435"/>
                <a:ext cx="1645920" cy="34651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]&lt;3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43168F5-9B84-0896-D423-B9B4BA6EC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510" y="2223435"/>
                <a:ext cx="1645920" cy="346510"/>
              </a:xfrm>
              <a:prstGeom prst="roundRect">
                <a:avLst/>
              </a:prstGeom>
              <a:blipFill>
                <a:blip r:embed="rId4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0E014C5-3288-F23F-EB29-1F231B8A44C4}"/>
                  </a:ext>
                </a:extLst>
              </p:cNvPr>
              <p:cNvSpPr/>
              <p:nvPr/>
            </p:nvSpPr>
            <p:spPr>
              <a:xfrm>
                <a:off x="4836075" y="4730819"/>
                <a:ext cx="1520791" cy="587141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]=2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0E014C5-3288-F23F-EB29-1F231B8A4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75" y="4730819"/>
                <a:ext cx="1520791" cy="5871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7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2605D8-13C8-D0DC-F8D4-1202045835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:EQUIVALENT MATRIX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2605D8-13C8-D0DC-F8D4-120204583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64DEA-53DE-244F-B18A-BD6D1E47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C1B-9B59-343D-3F6F-F059D998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14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A59FC33-BC21-E983-00EC-A0A4A1128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034" y="2107933"/>
                <a:ext cx="9115125" cy="4391922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/>
                  <a:t>                                                METHOD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:EQUIVALENT MATRIX: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                                           A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1 2 3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2 4 6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1 3 7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ea typeface="Cambria Math" panose="02040503050406030204" pitchFamily="18" charset="0"/>
                  </a:rPr>
                  <a:t>                                 R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2−2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1    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R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    A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1 2 3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         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R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   A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1 2 3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0 1 4</m:t>
                            </m:r>
                          </m: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0 0 0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dirty="0"/>
                  <a:t>-THIS IS ECHELON FORM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A59FC33-BC21-E983-00EC-A0A4A1128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034" y="2107933"/>
                <a:ext cx="9115125" cy="4391922"/>
              </a:xfrm>
              <a:blipFill>
                <a:blip r:embed="rId3"/>
                <a:stretch>
                  <a:fillRect t="-15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52FED7-E317-94F8-196A-2BBB6C7F31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Method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52FED7-E317-94F8-196A-2BBB6C7F3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C55C7-5E66-E56F-133A-E8A2237F2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endParaRPr lang="en-IN" dirty="0"/>
              </a:p>
              <a:p>
                <a:r>
                  <a:rPr lang="en-IN" dirty="0"/>
                  <a:t>RANK OF MATRIX= NO. OF LINEARLY INDEPENDENT ROWS=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AS THERE ARE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LINEARLY INDEPENDENT(NON-ZERO ROWS),RANK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dirty="0"/>
                        <m:t> 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RESULT: THIS SYSTEM OF HOMOGENEOUS LINEAR EQUATIONS HAVE INFINITE MANY SOLUTIONS                 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C55C7-5E66-E56F-133A-E8A2237F2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7" r="-1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B4980-BD83-7842-E040-ED5CAAAC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2F300-BE38-0E33-8E64-06C9ACF9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15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5162C4F-4A65-BEEB-D7D4-D4723789A34F}"/>
                  </a:ext>
                </a:extLst>
              </p:cNvPr>
              <p:cNvSpPr/>
              <p:nvPr/>
            </p:nvSpPr>
            <p:spPr>
              <a:xfrm>
                <a:off x="4816825" y="4189396"/>
                <a:ext cx="1559292" cy="587142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IN" i="0" dirty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5162C4F-4A65-BEEB-D7D4-D4723789A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25" y="4189396"/>
                <a:ext cx="1559292" cy="58714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82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0866-619E-E391-4AA1-5F4AEE4C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OF HOMOGENEOUS LINEAR EQUATIONS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355F8F-1286-31F1-229E-6FDF5B2DD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172893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03CD5-F727-4841-7875-2EF2933A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22B8A-4A73-3124-4385-2E5975FE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5C3FCA-AE69-FEA0-0797-EC93FDB45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2256903"/>
            <a:ext cx="11471565" cy="1739347"/>
          </a:xfrm>
        </p:spPr>
        <p:txBody>
          <a:bodyPr>
            <a:normAutofit/>
          </a:bodyPr>
          <a:lstStyle/>
          <a:p>
            <a:r>
              <a:rPr lang="en-IN" sz="5400" dirty="0"/>
              <a:t>THANK YOU FOR LISTENING TO 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819E3C7-EB08-AAF2-1738-BFD3F2B7B4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9497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2156-8FC7-4A39-4E0E-A0ABAD16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LINEAR EQUATIONS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E3F866-3E6F-C958-9D72-F34502024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20" y="2288721"/>
            <a:ext cx="9115363" cy="4042610"/>
          </a:xfrm>
          <a:prstGeom prst="rect">
            <a:avLst/>
          </a:prstGeom>
          <a:gradFill>
            <a:gsLst>
              <a:gs pos="46077">
                <a:schemeClr val="accent3">
                  <a:lumMod val="60000"/>
                  <a:lumOff val="40000"/>
                </a:schemeClr>
              </a:gs>
              <a:gs pos="21904">
                <a:srgbClr val="FFF5D4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EC668-292D-3EDB-79E5-BD902890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9843" y="6422854"/>
            <a:ext cx="5044440" cy="365125"/>
          </a:xfrm>
        </p:spPr>
        <p:txBody>
          <a:bodyPr/>
          <a:lstStyle/>
          <a:p>
            <a:r>
              <a:rPr lang="en-IN" sz="1100" dirty="0"/>
              <a:t>MADHURIMA RAWAT(DATASCIENCE CSVTU</a:t>
            </a:r>
            <a:r>
              <a:rPr lang="en-IN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5AF59-E77F-22DD-8632-D58F388D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63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F9A-0735-AFE6-F9A1-5E510914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Consistency and inconsistency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2F059C-4292-6E10-31F5-6F455E4935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3069-A9CC-FD69-B131-5230D62B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C2BB-429C-A90B-8DFD-D4A880F1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4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5FBC-C899-16AC-EAAB-4242A6BD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156" y="297986"/>
            <a:ext cx="9860843" cy="124205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HOMOGENEOUS AND NON-HOMOGENEOUS LINEAR EQUATIONS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683D0B-974F-2730-BCBC-3C8069A874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D65A5-3C82-4FB4-E4B8-AB665EEA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C2415-D2E6-ED8C-988A-D5337ED5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68CE1-6525-ABD4-566E-AC9A13B7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HOMOGeNEOUS</a:t>
            </a:r>
            <a:r>
              <a:rPr lang="en-IN" dirty="0"/>
              <a:t> LINEAR EQUATION?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7542-D4E5-E78D-A8E5-CD1E4B4B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homogeneous linear equation</a:t>
            </a:r>
            <a:r>
              <a:rPr lang="en-US" sz="2800" b="0" i="0" dirty="0">
                <a:effectLst/>
                <a:latin typeface="arial" panose="020B0604020202020204" pitchFamily="34" charset="0"/>
              </a:rPr>
              <a:t> is a linear equation in which the constant term is 0.</a:t>
            </a:r>
          </a:p>
          <a:p>
            <a:r>
              <a:rPr lang="en-US" sz="2800" dirty="0">
                <a:latin typeface="arial" panose="020B0604020202020204" pitchFamily="34" charset="0"/>
              </a:rPr>
              <a:t>There is no constant terms in homogeneous linear equation except for 0.</a:t>
            </a:r>
          </a:p>
          <a:p>
            <a:r>
              <a:rPr lang="en-US" sz="2800" dirty="0">
                <a:latin typeface="arial" panose="020B0604020202020204" pitchFamily="34" charset="0"/>
              </a:rPr>
              <a:t>The general form of homogeneous linear equation is :</a:t>
            </a:r>
          </a:p>
          <a:p>
            <a:r>
              <a:rPr lang="en-US" sz="2800" dirty="0">
                <a:latin typeface="arial" panose="020B0604020202020204" pitchFamily="34" charset="0"/>
              </a:rPr>
              <a:t>                      </a:t>
            </a:r>
          </a:p>
          <a:p>
            <a:r>
              <a:rPr lang="en-US" sz="2800" dirty="0">
                <a:latin typeface="arial" panose="020B0604020202020204" pitchFamily="34" charset="0"/>
              </a:rPr>
              <a:t>Where A is the matrix containing coefficients of  unknown variable and X is unknown variable and 0 is zero order matrix.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6AD8-02D3-3E5E-729F-AED27EAC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8837" y="6422853"/>
            <a:ext cx="5044440" cy="365125"/>
          </a:xfrm>
        </p:spPr>
        <p:txBody>
          <a:bodyPr/>
          <a:lstStyle/>
          <a:p>
            <a:r>
              <a:rPr lang="en-IN" sz="1200" dirty="0"/>
              <a:t>MADHURIMA RAWAT(DATASCIENCE CSVTU</a:t>
            </a:r>
            <a:r>
              <a:rPr lang="en-IN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2057-ACEF-383A-A488-22861D66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5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5A7A4-B30F-EC5C-8E7B-30346AA7B627}"/>
              </a:ext>
            </a:extLst>
          </p:cNvPr>
          <p:cNvSpPr/>
          <p:nvPr/>
        </p:nvSpPr>
        <p:spPr>
          <a:xfrm>
            <a:off x="4533498" y="4482727"/>
            <a:ext cx="1809550" cy="481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AX=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42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AB60-6369-DE6F-0B3A-1A5A671A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Solution of homogeneous linear    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F310C-36FA-9023-2078-1367C7C60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764" y="2088682"/>
                <a:ext cx="10467235" cy="4206240"/>
              </a:xfrm>
            </p:spPr>
            <p:txBody>
              <a:bodyPr>
                <a:normAutofit fontScale="92500" lnSpcReduction="20000"/>
              </a:bodyPr>
              <a:lstStyle/>
              <a:p>
                <a:pPr marL="914400" lvl="4" indent="0">
                  <a:buNone/>
                </a:pPr>
                <a:r>
                  <a:rPr lang="en-IN" sz="3200" dirty="0"/>
                  <a:t>There are two type of solution in homogeneous linear equation-</a:t>
                </a:r>
              </a:p>
              <a:p>
                <a:pPr marL="0" indent="0">
                  <a:buNone/>
                </a:pP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r>
                      <a:rPr lang="en-IN" sz="32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3200" dirty="0"/>
                  <a:t> .Unique solution:</a:t>
                </a:r>
              </a:p>
              <a:p>
                <a:pPr marL="0" indent="0">
                  <a:buNone/>
                </a:pPr>
                <a:r>
                  <a:rPr lang="en-IN" sz="3200" dirty="0"/>
                  <a:t>I) |A| not equal 0 </a:t>
                </a:r>
              </a:p>
              <a:p>
                <a:pPr marL="0" indent="0">
                  <a:buNone/>
                </a:pPr>
                <a:r>
                  <a:rPr lang="en-IN" sz="3200" dirty="0"/>
                  <a:t>II) The only possible solution is: x=</a:t>
                </a:r>
                <a:r>
                  <a:rPr lang="en-US" sz="3200" b="0" i="0" dirty="0">
                    <a:effectLst/>
                    <a:latin typeface="arial" panose="020B0604020202020204" pitchFamily="34" charset="0"/>
                  </a:rPr>
                  <a:t> 0</a:t>
                </a:r>
                <a:r>
                  <a:rPr lang="en-IN" sz="3200" dirty="0"/>
                  <a:t>,y=</a:t>
                </a:r>
                <a:r>
                  <a:rPr lang="en-US" sz="3200" b="0" i="0" dirty="0">
                    <a:effectLst/>
                    <a:latin typeface="arial" panose="020B0604020202020204" pitchFamily="34" charset="0"/>
                  </a:rPr>
                  <a:t> 0</a:t>
                </a:r>
                <a:r>
                  <a:rPr lang="en-IN" sz="3200" dirty="0"/>
                  <a:t> This is known as trivial solutions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3200" dirty="0"/>
                  <a:t>.Infinite many solution</a:t>
                </a:r>
              </a:p>
              <a:p>
                <a:pPr marL="0" indent="0">
                  <a:buNone/>
                </a:pPr>
                <a:r>
                  <a:rPr lang="en-IN" sz="3200" dirty="0"/>
                  <a:t>I) |A| equal to 0</a:t>
                </a:r>
              </a:p>
              <a:p>
                <a:pPr marL="0" indent="0">
                  <a:buNone/>
                </a:pPr>
                <a:r>
                  <a:rPr lang="en-IN" sz="3200" dirty="0"/>
                  <a:t>II) Many possible solutions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F310C-36FA-9023-2078-1367C7C60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" y="2088682"/>
                <a:ext cx="10467235" cy="4206240"/>
              </a:xfrm>
              <a:blipFill>
                <a:blip r:embed="rId2"/>
                <a:stretch>
                  <a:fillRect l="-1340" t="-4638" b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EE9DD-72CB-C143-0C93-7BD20691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6589" y="6451499"/>
            <a:ext cx="5044440" cy="365125"/>
          </a:xfrm>
        </p:spPr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69EE6-BDAE-5650-9186-6A8780A7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3CEE28-77DA-45E1-0759-AC7657F852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Rank of matrix(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3CEE28-77DA-45E1-0759-AC7657F85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94FCC4C-3F00-8B28-395F-54339C3C1E5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9882112"/>
                  </p:ext>
                </p:extLst>
              </p:nvPr>
            </p:nvGraphicFramePr>
            <p:xfrm>
              <a:off x="1202919" y="2011680"/>
              <a:ext cx="9784080" cy="420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94FCC4C-3F00-8B28-395F-54339C3C1E5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9882112"/>
                  </p:ext>
                </p:extLst>
              </p:nvPr>
            </p:nvGraphicFramePr>
            <p:xfrm>
              <a:off x="1202919" y="2011680"/>
              <a:ext cx="9784080" cy="42062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9B3A3-BF0A-0908-4FD8-7898474F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7817-B1FD-F6B8-05DA-A403D2C5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9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F913-4BAC-BC63-871B-A6418D6EC0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Example of homogeneous linear equations(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x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matrix)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F913-4BAC-BC63-871B-A6418D6EC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1" t="-405" b="-5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8D2A0-3150-85D3-A694-7A464FB8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8E997-25D5-C9B5-FBAC-7B28774F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E5F2C0-BA19-CD54-2157-C3FB86B28B63}"/>
                  </a:ext>
                </a:extLst>
              </p:cNvPr>
              <p:cNvSpPr txBox="1"/>
              <p:nvPr/>
            </p:nvSpPr>
            <p:spPr>
              <a:xfrm>
                <a:off x="699768" y="2269256"/>
                <a:ext cx="10905423" cy="42348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400" dirty="0"/>
                  <a:t>                                                      </a:t>
                </a:r>
                <a:r>
                  <a:rPr lang="en-IN" sz="2800" dirty="0"/>
                  <a:t>5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IN" sz="2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IN" sz="2800" dirty="0"/>
                  <a:t>2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IN" sz="2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800" dirty="0"/>
              </a:p>
              <a:p>
                <a:r>
                  <a:rPr lang="en-IN" sz="2000" dirty="0"/>
                  <a:t>        SOLUTION:  AX=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000" dirty="0"/>
                  <a:t>    </a:t>
                </a:r>
              </a:p>
              <a:p>
                <a:r>
                  <a:rPr lang="en-IN" sz="2000" dirty="0"/>
                  <a:t>          X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/>
                  <a:t>  ,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/>
              </a:p>
              <a:p>
                <a:r>
                  <a:rPr lang="en-IN" sz="2000" dirty="0"/>
                  <a:t>        A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</m:oMath>
                </a14:m>
                <a:r>
                  <a:rPr lang="en-IN" sz="2000" dirty="0"/>
                  <a:t>     DETERMINANT:  | A|=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35−12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 =23</m:t>
                    </m:r>
                  </m:oMath>
                </a14:m>
                <a:endParaRPr lang="en-IN" sz="2000" b="0" dirty="0"/>
              </a:p>
              <a:p>
                <a:r>
                  <a:rPr lang="en-IN" sz="2000" dirty="0"/>
                  <a:t>                                                                           |A|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000" dirty="0"/>
              </a:p>
              <a:p>
                <a:r>
                  <a:rPr lang="en-IN" sz="2000" dirty="0"/>
                  <a:t>                               </a:t>
                </a:r>
              </a:p>
              <a:p>
                <a:r>
                  <a:rPr lang="en-IN" sz="2000" dirty="0"/>
                  <a:t>        RANK OF A= NO. OF UNKNOWN VARIABLE=ORDER OF MATRIX=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sz="2000" dirty="0"/>
              </a:p>
              <a:p>
                <a:endParaRPr lang="en-IN" sz="2000" dirty="0"/>
              </a:p>
              <a:p>
                <a:endParaRPr lang="en-IN" sz="2000" dirty="0"/>
              </a:p>
              <a:p>
                <a:r>
                  <a:rPr lang="en-IN" sz="2000" dirty="0"/>
                  <a:t>RESULT: THIS SYSTEM OF HOMOGENEOUS LINEAR EQUATIONS HAVE UNIQUE SOLUTION</a:t>
                </a:r>
                <a:r>
                  <a:rPr lang="en-IN" dirty="0"/>
                  <a:t>.</a:t>
                </a:r>
              </a:p>
              <a:p>
                <a:r>
                  <a:rPr lang="en-IN" dirty="0"/>
                  <a:t>UNIQUE SOLUTION IS:</a:t>
                </a:r>
              </a:p>
              <a:p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E5F2C0-BA19-CD54-2157-C3FB86B2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68" y="2269256"/>
                <a:ext cx="10905423" cy="4234877"/>
              </a:xfrm>
              <a:prstGeom prst="rect">
                <a:avLst/>
              </a:prstGeom>
              <a:blipFill>
                <a:blip r:embed="rId3"/>
                <a:stretch>
                  <a:fillRect l="-1396" t="-2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B139BA-A5FE-A56A-4475-28A61A265373}"/>
                  </a:ext>
                </a:extLst>
              </p:cNvPr>
              <p:cNvSpPr/>
              <p:nvPr/>
            </p:nvSpPr>
            <p:spPr>
              <a:xfrm>
                <a:off x="4750067" y="5033559"/>
                <a:ext cx="1049154" cy="38501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]=2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EB139BA-A5FE-A56A-4475-28A61A265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067" y="5033559"/>
                <a:ext cx="1049154" cy="385011"/>
              </a:xfrm>
              <a:prstGeom prst="rect">
                <a:avLst/>
              </a:prstGeom>
              <a:blipFill>
                <a:blip r:embed="rId4"/>
                <a:stretch>
                  <a:fillRect l="-575" b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190BF96-3D6F-4F56-3001-4EF32D993595}"/>
                  </a:ext>
                </a:extLst>
              </p:cNvPr>
              <p:cNvSpPr/>
              <p:nvPr/>
            </p:nvSpPr>
            <p:spPr>
              <a:xfrm>
                <a:off x="4543124" y="5894890"/>
                <a:ext cx="1463040" cy="365125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190BF96-3D6F-4F56-3001-4EF32D993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124" y="5894890"/>
                <a:ext cx="1463040" cy="365125"/>
              </a:xfrm>
              <a:prstGeom prst="roundRect">
                <a:avLst>
                  <a:gd name="adj" fmla="val 0"/>
                </a:avLst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64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815B65-8847-057D-5B13-441ABB8909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Infinite many solution(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X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/>
                  <a:t> matrix)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815B65-8847-057D-5B13-441ABB890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A8932-366D-068A-82F2-23AE92E389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68" y="2011680"/>
                <a:ext cx="10520413" cy="4411174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                                                                    INFINITE MANY SOLUTIONS </a:t>
                </a:r>
              </a:p>
              <a:p>
                <a:r>
                  <a:rPr lang="en-IN" sz="2400" dirty="0"/>
                  <a:t>                      1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       2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SOLUTION:  AX=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2400" dirty="0"/>
                  <a:t>    </a:t>
                </a:r>
              </a:p>
              <a:p>
                <a:r>
                  <a:rPr lang="en-IN" sz="2400" dirty="0"/>
                  <a:t>   X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 ,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  <a:p>
                <a:r>
                  <a:rPr lang="en-IN" sz="2400" dirty="0"/>
                  <a:t>   A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b="0" dirty="0"/>
              </a:p>
              <a:p>
                <a:r>
                  <a:rPr lang="en-IN" sz="2400" dirty="0"/>
                  <a:t>                                            DETERMINANT:  | A|=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4 =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400" b="0" dirty="0"/>
              </a:p>
              <a:p>
                <a:r>
                  <a:rPr lang="en-IN" sz="2400" dirty="0"/>
                  <a:t>                                                                                     |A| =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sz="2400" dirty="0"/>
              </a:p>
              <a:p>
                <a:r>
                  <a:rPr lang="en-IN" sz="2400" dirty="0"/>
                  <a:t>RANK OF A 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ORDER OF MATRIX</a:t>
                </a:r>
              </a:p>
              <a:p>
                <a:r>
                  <a:rPr lang="en-IN" sz="2000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A8932-366D-068A-82F2-23AE92E389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68" y="2011680"/>
                <a:ext cx="10520413" cy="4411174"/>
              </a:xfrm>
              <a:blipFill>
                <a:blip r:embed="rId3"/>
                <a:stretch>
                  <a:fillRect l="-579" t="-23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815AA-07D8-3F1E-3772-1DE34C70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E859A-FD5B-F5BA-7EF4-20D46636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AC383-8379-4F7B-AE02-863CC057AE85}" type="slidenum">
              <a:rPr lang="en-IN" smtClean="0"/>
              <a:t>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F44B4A5-3097-B34D-617A-3948C8D9CAF7}"/>
                  </a:ext>
                </a:extLst>
              </p:cNvPr>
              <p:cNvSpPr/>
              <p:nvPr/>
            </p:nvSpPr>
            <p:spPr>
              <a:xfrm>
                <a:off x="4843675" y="5739294"/>
                <a:ext cx="1251284" cy="46481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F44B4A5-3097-B34D-617A-3948C8D9C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675" y="5739294"/>
                <a:ext cx="1251284" cy="46481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041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391</TotalTime>
  <Words>1127</Words>
  <Application>Microsoft Office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Corbel</vt:lpstr>
      <vt:lpstr>Wingdings</vt:lpstr>
      <vt:lpstr>Banded</vt:lpstr>
      <vt:lpstr>HOMOGENEOUS LINEAR EQUATIONS</vt:lpstr>
      <vt:lpstr>TYPES OF LINEAR EQUATIONS</vt:lpstr>
      <vt:lpstr>Consistency and inconsistency</vt:lpstr>
      <vt:lpstr> HOMOGENEOUS AND NON-HOMOGENEOUS LINEAR EQUATIONS</vt:lpstr>
      <vt:lpstr>WHAT IS HOMOGeNEOUS LINEAR EQUATION?</vt:lpstr>
      <vt:lpstr>Solution of homogeneous linear     equation</vt:lpstr>
      <vt:lpstr>Rank of matrix(ρ)</vt:lpstr>
      <vt:lpstr>Example of homogeneous linear equations(2x2 matrix)</vt:lpstr>
      <vt:lpstr>Infinite many solution(2X2 matrix)</vt:lpstr>
      <vt:lpstr>FINDING RANK(2X2 matrix)</vt:lpstr>
      <vt:lpstr>Example of homogeneous linear equations(3x3 matrix)</vt:lpstr>
      <vt:lpstr>INFINITE MANY SOLTIONS(3x3MATRIX)</vt:lpstr>
      <vt:lpstr>FINDING RANK(3X3 matrix)</vt:lpstr>
      <vt:lpstr>METHOD 2:EQUIVALENT MATRIX</vt:lpstr>
      <vt:lpstr>Method 2</vt:lpstr>
      <vt:lpstr>APPLICATION OF HOMOGENEOUS LINEAR EQUATIONS</vt:lpstr>
      <vt:lpstr>THANK YOU FOR LISTENING TO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HOMOGENEOUS LINEAR EQUATIONS</dc:title>
  <dc:creator>Madhurima Rawat</dc:creator>
  <cp:lastModifiedBy>Madhurima Rawat</cp:lastModifiedBy>
  <cp:revision>14</cp:revision>
  <dcterms:created xsi:type="dcterms:W3CDTF">2022-06-05T08:33:56Z</dcterms:created>
  <dcterms:modified xsi:type="dcterms:W3CDTF">2022-06-12T18:13:18Z</dcterms:modified>
</cp:coreProperties>
</file>