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showGuides="1">
      <p:cViewPr>
        <p:scale>
          <a:sx n="105" d="100"/>
          <a:sy n="105" d="100"/>
        </p:scale>
        <p:origin x="744" y="5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ADC5A2-C68E-458F-9A16-762937C3AA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CAB44D-0302-4492-B563-465591FC7137}">
      <dgm:prSet custT="1"/>
      <dgm:spPr/>
      <dgm:t>
        <a:bodyPr/>
        <a:lstStyle/>
        <a:p>
          <a:r>
            <a:rPr lang="en-IN" sz="1600" b="0" i="0"/>
            <a:t>A case study requires you to analyse a specific situation and discuss how its different elements relate to theory. </a:t>
          </a:r>
          <a:endParaRPr lang="en-US" sz="1600"/>
        </a:p>
      </dgm:t>
    </dgm:pt>
    <dgm:pt modelId="{B156F7B0-E01F-46B2-9BB1-C9CE5FA12584}" type="parTrans" cxnId="{4B639267-AEAC-460D-8028-827038A3676D}">
      <dgm:prSet/>
      <dgm:spPr/>
      <dgm:t>
        <a:bodyPr/>
        <a:lstStyle/>
        <a:p>
          <a:endParaRPr lang="en-US" sz="2000"/>
        </a:p>
      </dgm:t>
    </dgm:pt>
    <dgm:pt modelId="{5B91CCD0-1CF8-49FF-8F9F-96199D6F756F}" type="sibTrans" cxnId="{4B639267-AEAC-460D-8028-827038A3676D}">
      <dgm:prSet/>
      <dgm:spPr/>
      <dgm:t>
        <a:bodyPr/>
        <a:lstStyle/>
        <a:p>
          <a:endParaRPr lang="en-US" sz="2000"/>
        </a:p>
      </dgm:t>
    </dgm:pt>
    <dgm:pt modelId="{E5E66E66-8203-4A53-9F7B-F7C1564EB42D}">
      <dgm:prSet custT="1"/>
      <dgm:spPr/>
      <dgm:t>
        <a:bodyPr/>
        <a:lstStyle/>
        <a:p>
          <a:r>
            <a:rPr lang="en-IN" sz="1600" b="0" i="0"/>
            <a:t>The case can refer to </a:t>
          </a:r>
          <a:r>
            <a:rPr lang="en-IN" sz="1600" b="1" i="0"/>
            <a:t>a real-life or hypothetical </a:t>
          </a:r>
          <a:r>
            <a:rPr lang="en-IN" sz="1600" b="0" i="0"/>
            <a:t>event, organisation, individual or group of people and/or issue. </a:t>
          </a:r>
          <a:endParaRPr lang="en-US" sz="1600"/>
        </a:p>
      </dgm:t>
    </dgm:pt>
    <dgm:pt modelId="{AD53A067-6A50-413A-827E-D724AB2A9D5B}" type="parTrans" cxnId="{E508F061-6806-48A9-9B25-E1EB4E44D7C5}">
      <dgm:prSet/>
      <dgm:spPr/>
      <dgm:t>
        <a:bodyPr/>
        <a:lstStyle/>
        <a:p>
          <a:endParaRPr lang="en-US" sz="2000"/>
        </a:p>
      </dgm:t>
    </dgm:pt>
    <dgm:pt modelId="{C477EE64-0D4F-4BA5-836B-392C7888A3AF}" type="sibTrans" cxnId="{E508F061-6806-48A9-9B25-E1EB4E44D7C5}">
      <dgm:prSet/>
      <dgm:spPr/>
      <dgm:t>
        <a:bodyPr/>
        <a:lstStyle/>
        <a:p>
          <a:endParaRPr lang="en-US" sz="2000"/>
        </a:p>
      </dgm:t>
    </dgm:pt>
    <dgm:pt modelId="{3BB1307B-C02D-4373-BBAF-89DDE2AE6EDE}">
      <dgm:prSet custT="1"/>
      <dgm:spPr/>
      <dgm:t>
        <a:bodyPr/>
        <a:lstStyle/>
        <a:p>
          <a:r>
            <a:rPr lang="en-IN" sz="1600" b="0" i="0"/>
            <a:t>Depending upon your assignment, you will be asked to develop solutions to problems or recommendations for future action.</a:t>
          </a:r>
          <a:endParaRPr lang="en-US" sz="1600"/>
        </a:p>
      </dgm:t>
    </dgm:pt>
    <dgm:pt modelId="{3930913E-E9D1-4EF4-925D-0D87C90A49E9}" type="parTrans" cxnId="{E0ED9D08-B630-4C82-9EF1-6957DD6C9B8D}">
      <dgm:prSet/>
      <dgm:spPr/>
      <dgm:t>
        <a:bodyPr/>
        <a:lstStyle/>
        <a:p>
          <a:endParaRPr lang="en-US" sz="2000"/>
        </a:p>
      </dgm:t>
    </dgm:pt>
    <dgm:pt modelId="{8283BC5D-91DF-442A-AD00-4D36B3D5908F}" type="sibTrans" cxnId="{E0ED9D08-B630-4C82-9EF1-6957DD6C9B8D}">
      <dgm:prSet/>
      <dgm:spPr/>
      <dgm:t>
        <a:bodyPr/>
        <a:lstStyle/>
        <a:p>
          <a:endParaRPr lang="en-US" sz="2000"/>
        </a:p>
      </dgm:t>
    </dgm:pt>
    <dgm:pt modelId="{2072CC25-5B89-4566-89B6-3DFFB6BD7FB1}">
      <dgm:prSet custT="1"/>
      <dgm:spPr/>
      <dgm:t>
        <a:bodyPr/>
        <a:lstStyle/>
        <a:p>
          <a:r>
            <a:rPr lang="en-IN" sz="1600" b="0" i="0"/>
            <a:t>Generally, a case study is either formatted as an essay or a report. </a:t>
          </a:r>
          <a:endParaRPr lang="en-US" sz="1600"/>
        </a:p>
      </dgm:t>
    </dgm:pt>
    <dgm:pt modelId="{4DAC8BCB-32B6-4823-A4AB-CFCA7183C40A}" type="parTrans" cxnId="{A7765633-23C0-4776-8F7A-400072A07440}">
      <dgm:prSet/>
      <dgm:spPr/>
      <dgm:t>
        <a:bodyPr/>
        <a:lstStyle/>
        <a:p>
          <a:endParaRPr lang="en-US" sz="2000"/>
        </a:p>
      </dgm:t>
    </dgm:pt>
    <dgm:pt modelId="{D4247B0E-A5A7-4061-AAC4-EA8A0FF6ED60}" type="sibTrans" cxnId="{A7765633-23C0-4776-8F7A-400072A07440}">
      <dgm:prSet/>
      <dgm:spPr/>
      <dgm:t>
        <a:bodyPr/>
        <a:lstStyle/>
        <a:p>
          <a:endParaRPr lang="en-US" sz="2000"/>
        </a:p>
      </dgm:t>
    </dgm:pt>
    <dgm:pt modelId="{1AEA0780-45CA-4039-A112-8DF317F469B8}">
      <dgm:prSet custT="1"/>
      <dgm:spPr/>
      <dgm:t>
        <a:bodyPr/>
        <a:lstStyle/>
        <a:p>
          <a:r>
            <a:rPr lang="en-IN" sz="1600" b="0" i="0"/>
            <a:t>If it is the latter, your assignment is often divided into sections with headings and subheadings to ensure easy access to key points of interest.</a:t>
          </a:r>
          <a:endParaRPr lang="en-US" sz="1600"/>
        </a:p>
      </dgm:t>
    </dgm:pt>
    <dgm:pt modelId="{78882ED4-B37F-404C-B332-4B4A15A3FC52}" type="parTrans" cxnId="{64E9FC09-466B-4DDA-8EB1-605FE6F0C9CB}">
      <dgm:prSet/>
      <dgm:spPr/>
      <dgm:t>
        <a:bodyPr/>
        <a:lstStyle/>
        <a:p>
          <a:endParaRPr lang="en-US" sz="2000"/>
        </a:p>
      </dgm:t>
    </dgm:pt>
    <dgm:pt modelId="{627F8A25-FDED-49CE-AFA4-564753F2629E}" type="sibTrans" cxnId="{64E9FC09-466B-4DDA-8EB1-605FE6F0C9CB}">
      <dgm:prSet/>
      <dgm:spPr/>
      <dgm:t>
        <a:bodyPr/>
        <a:lstStyle/>
        <a:p>
          <a:endParaRPr lang="en-US" sz="2000"/>
        </a:p>
      </dgm:t>
    </dgm:pt>
    <dgm:pt modelId="{08B0975F-EB51-4137-BBC1-FFE1C1C024A7}">
      <dgm:prSet custT="1"/>
      <dgm:spPr/>
      <dgm:t>
        <a:bodyPr/>
        <a:lstStyle/>
        <a:p>
          <a:r>
            <a:rPr lang="en-IN" sz="1600" b="0" i="0"/>
            <a:t>There are different approaches to case studies, so always check the specific instructions you have been given. There are two main types of case studies: </a:t>
          </a:r>
          <a:r>
            <a:rPr lang="en-IN" sz="1600" b="1" i="0"/>
            <a:t>descriptive and problem-solving</a:t>
          </a:r>
          <a:r>
            <a:rPr lang="en-IN" sz="1600" b="0" i="0"/>
            <a:t>.</a:t>
          </a:r>
          <a:endParaRPr lang="en-US" sz="1600"/>
        </a:p>
      </dgm:t>
    </dgm:pt>
    <dgm:pt modelId="{02B191B7-62A6-40B4-AEC1-257D76C558D8}" type="parTrans" cxnId="{A526CC90-9103-43DF-9A2E-90509B33ED8B}">
      <dgm:prSet/>
      <dgm:spPr/>
      <dgm:t>
        <a:bodyPr/>
        <a:lstStyle/>
        <a:p>
          <a:endParaRPr lang="en-US" sz="2000"/>
        </a:p>
      </dgm:t>
    </dgm:pt>
    <dgm:pt modelId="{57F90457-8653-47FC-8237-D71A87CEB35B}" type="sibTrans" cxnId="{A526CC90-9103-43DF-9A2E-90509B33ED8B}">
      <dgm:prSet/>
      <dgm:spPr/>
      <dgm:t>
        <a:bodyPr/>
        <a:lstStyle/>
        <a:p>
          <a:endParaRPr lang="en-US" sz="2000"/>
        </a:p>
      </dgm:t>
    </dgm:pt>
    <dgm:pt modelId="{26327F9B-3AAC-4D21-9C90-928622D65462}" type="pres">
      <dgm:prSet presAssocID="{2AADC5A2-C68E-458F-9A16-762937C3AA70}" presName="root" presStyleCnt="0">
        <dgm:presLayoutVars>
          <dgm:dir/>
          <dgm:resizeHandles val="exact"/>
        </dgm:presLayoutVars>
      </dgm:prSet>
      <dgm:spPr/>
    </dgm:pt>
    <dgm:pt modelId="{B9B088B7-D63B-46D7-B25C-7C4866972F8C}" type="pres">
      <dgm:prSet presAssocID="{4CCAB44D-0302-4492-B563-465591FC7137}" presName="compNode" presStyleCnt="0"/>
      <dgm:spPr/>
    </dgm:pt>
    <dgm:pt modelId="{63EA25FA-B1BD-42E5-A28F-327D28A2636E}" type="pres">
      <dgm:prSet presAssocID="{4CCAB44D-0302-4492-B563-465591FC7137}" presName="bgRect" presStyleLbl="bgShp" presStyleIdx="0" presStyleCnt="6"/>
      <dgm:spPr/>
    </dgm:pt>
    <dgm:pt modelId="{0736CDAB-BDAD-4E34-A555-A3E29D81B7B3}" type="pres">
      <dgm:prSet presAssocID="{4CCAB44D-0302-4492-B563-465591FC713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621950BA-E62A-4118-A51A-878475059F44}" type="pres">
      <dgm:prSet presAssocID="{4CCAB44D-0302-4492-B563-465591FC7137}" presName="spaceRect" presStyleCnt="0"/>
      <dgm:spPr/>
    </dgm:pt>
    <dgm:pt modelId="{7E7FE113-C3C5-4236-BBF4-4866FB18DE1C}" type="pres">
      <dgm:prSet presAssocID="{4CCAB44D-0302-4492-B563-465591FC7137}" presName="parTx" presStyleLbl="revTx" presStyleIdx="0" presStyleCnt="6">
        <dgm:presLayoutVars>
          <dgm:chMax val="0"/>
          <dgm:chPref val="0"/>
        </dgm:presLayoutVars>
      </dgm:prSet>
      <dgm:spPr/>
    </dgm:pt>
    <dgm:pt modelId="{4D7E9232-0E46-4CCB-B2AC-E2D87B531406}" type="pres">
      <dgm:prSet presAssocID="{5B91CCD0-1CF8-49FF-8F9F-96199D6F756F}" presName="sibTrans" presStyleCnt="0"/>
      <dgm:spPr/>
    </dgm:pt>
    <dgm:pt modelId="{B9157230-A8AC-4044-924B-873174FDC940}" type="pres">
      <dgm:prSet presAssocID="{E5E66E66-8203-4A53-9F7B-F7C1564EB42D}" presName="compNode" presStyleCnt="0"/>
      <dgm:spPr/>
    </dgm:pt>
    <dgm:pt modelId="{07367F51-314F-46B9-96ED-44C7DE63A2E9}" type="pres">
      <dgm:prSet presAssocID="{E5E66E66-8203-4A53-9F7B-F7C1564EB42D}" presName="bgRect" presStyleLbl="bgShp" presStyleIdx="1" presStyleCnt="6"/>
      <dgm:spPr/>
    </dgm:pt>
    <dgm:pt modelId="{1DFECC3F-4B31-4C2E-A4B4-7D26DC0C6C46}" type="pres">
      <dgm:prSet presAssocID="{E5E66E66-8203-4A53-9F7B-F7C1564EB42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AB552E1C-A7E5-4A3F-A1C7-376A0E8998B6}" type="pres">
      <dgm:prSet presAssocID="{E5E66E66-8203-4A53-9F7B-F7C1564EB42D}" presName="spaceRect" presStyleCnt="0"/>
      <dgm:spPr/>
    </dgm:pt>
    <dgm:pt modelId="{7C0F6103-21D6-405D-8A05-E60C5B601488}" type="pres">
      <dgm:prSet presAssocID="{E5E66E66-8203-4A53-9F7B-F7C1564EB42D}" presName="parTx" presStyleLbl="revTx" presStyleIdx="1" presStyleCnt="6">
        <dgm:presLayoutVars>
          <dgm:chMax val="0"/>
          <dgm:chPref val="0"/>
        </dgm:presLayoutVars>
      </dgm:prSet>
      <dgm:spPr/>
    </dgm:pt>
    <dgm:pt modelId="{96D93AF7-7536-4A82-9321-77AA868E1C02}" type="pres">
      <dgm:prSet presAssocID="{C477EE64-0D4F-4BA5-836B-392C7888A3AF}" presName="sibTrans" presStyleCnt="0"/>
      <dgm:spPr/>
    </dgm:pt>
    <dgm:pt modelId="{921D878F-FE22-4721-BC72-44A3D3B5AD25}" type="pres">
      <dgm:prSet presAssocID="{3BB1307B-C02D-4373-BBAF-89DDE2AE6EDE}" presName="compNode" presStyleCnt="0"/>
      <dgm:spPr/>
    </dgm:pt>
    <dgm:pt modelId="{249F06E1-4C48-4308-841B-835DD9B80BFA}" type="pres">
      <dgm:prSet presAssocID="{3BB1307B-C02D-4373-BBAF-89DDE2AE6EDE}" presName="bgRect" presStyleLbl="bgShp" presStyleIdx="2" presStyleCnt="6"/>
      <dgm:spPr/>
    </dgm:pt>
    <dgm:pt modelId="{9CB991F5-CCB2-4912-81AD-07393E3416AB}" type="pres">
      <dgm:prSet presAssocID="{3BB1307B-C02D-4373-BBAF-89DDE2AE6E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FADFB777-75F3-4400-ADCC-B0705F181EED}" type="pres">
      <dgm:prSet presAssocID="{3BB1307B-C02D-4373-BBAF-89DDE2AE6EDE}" presName="spaceRect" presStyleCnt="0"/>
      <dgm:spPr/>
    </dgm:pt>
    <dgm:pt modelId="{7696E5C6-4884-42B5-8671-FD154B301585}" type="pres">
      <dgm:prSet presAssocID="{3BB1307B-C02D-4373-BBAF-89DDE2AE6EDE}" presName="parTx" presStyleLbl="revTx" presStyleIdx="2" presStyleCnt="6">
        <dgm:presLayoutVars>
          <dgm:chMax val="0"/>
          <dgm:chPref val="0"/>
        </dgm:presLayoutVars>
      </dgm:prSet>
      <dgm:spPr/>
    </dgm:pt>
    <dgm:pt modelId="{5F08894B-397A-4698-AE45-CBC786CC970A}" type="pres">
      <dgm:prSet presAssocID="{8283BC5D-91DF-442A-AD00-4D36B3D5908F}" presName="sibTrans" presStyleCnt="0"/>
      <dgm:spPr/>
    </dgm:pt>
    <dgm:pt modelId="{7FF88132-6124-4DF2-BC16-C1EB7E39C908}" type="pres">
      <dgm:prSet presAssocID="{2072CC25-5B89-4566-89B6-3DFFB6BD7FB1}" presName="compNode" presStyleCnt="0"/>
      <dgm:spPr/>
    </dgm:pt>
    <dgm:pt modelId="{B0FE3A48-CDF9-497C-8DD2-7CDFC1AC308D}" type="pres">
      <dgm:prSet presAssocID="{2072CC25-5B89-4566-89B6-3DFFB6BD7FB1}" presName="bgRect" presStyleLbl="bgShp" presStyleIdx="3" presStyleCnt="6"/>
      <dgm:spPr/>
    </dgm:pt>
    <dgm:pt modelId="{A3883F41-E532-4742-ACD8-7E1F0D7E2FC3}" type="pres">
      <dgm:prSet presAssocID="{2072CC25-5B89-4566-89B6-3DFFB6BD7FB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Book"/>
        </a:ext>
      </dgm:extLst>
    </dgm:pt>
    <dgm:pt modelId="{CF67346A-8FCC-4AC0-95D9-D802CE05A4AC}" type="pres">
      <dgm:prSet presAssocID="{2072CC25-5B89-4566-89B6-3DFFB6BD7FB1}" presName="spaceRect" presStyleCnt="0"/>
      <dgm:spPr/>
    </dgm:pt>
    <dgm:pt modelId="{6AD4E85C-34DE-47F6-A8B7-CDD3C81C7E9E}" type="pres">
      <dgm:prSet presAssocID="{2072CC25-5B89-4566-89B6-3DFFB6BD7FB1}" presName="parTx" presStyleLbl="revTx" presStyleIdx="3" presStyleCnt="6">
        <dgm:presLayoutVars>
          <dgm:chMax val="0"/>
          <dgm:chPref val="0"/>
        </dgm:presLayoutVars>
      </dgm:prSet>
      <dgm:spPr/>
    </dgm:pt>
    <dgm:pt modelId="{143569AC-3168-4C48-94D2-12B311881B93}" type="pres">
      <dgm:prSet presAssocID="{D4247B0E-A5A7-4061-AAC4-EA8A0FF6ED60}" presName="sibTrans" presStyleCnt="0"/>
      <dgm:spPr/>
    </dgm:pt>
    <dgm:pt modelId="{5288270B-E1B3-48F6-909B-48AB261C57CE}" type="pres">
      <dgm:prSet presAssocID="{1AEA0780-45CA-4039-A112-8DF317F469B8}" presName="compNode" presStyleCnt="0"/>
      <dgm:spPr/>
    </dgm:pt>
    <dgm:pt modelId="{5AA95A6D-C9A6-47A9-839F-C8239A6A634C}" type="pres">
      <dgm:prSet presAssocID="{1AEA0780-45CA-4039-A112-8DF317F469B8}" presName="bgRect" presStyleLbl="bgShp" presStyleIdx="4" presStyleCnt="6"/>
      <dgm:spPr/>
    </dgm:pt>
    <dgm:pt modelId="{ED6DA673-CED3-4262-A839-E7EDBAFF8DBB}" type="pres">
      <dgm:prSet presAssocID="{1AEA0780-45CA-4039-A112-8DF317F469B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otes"/>
        </a:ext>
      </dgm:extLst>
    </dgm:pt>
    <dgm:pt modelId="{B9E22574-3E7E-44FB-82E1-54B10F1E371E}" type="pres">
      <dgm:prSet presAssocID="{1AEA0780-45CA-4039-A112-8DF317F469B8}" presName="spaceRect" presStyleCnt="0"/>
      <dgm:spPr/>
    </dgm:pt>
    <dgm:pt modelId="{21A97530-67AA-4D0E-AB8E-C4B65AC8E108}" type="pres">
      <dgm:prSet presAssocID="{1AEA0780-45CA-4039-A112-8DF317F469B8}" presName="parTx" presStyleLbl="revTx" presStyleIdx="4" presStyleCnt="6">
        <dgm:presLayoutVars>
          <dgm:chMax val="0"/>
          <dgm:chPref val="0"/>
        </dgm:presLayoutVars>
      </dgm:prSet>
      <dgm:spPr/>
    </dgm:pt>
    <dgm:pt modelId="{4D8C0F28-7FEC-47E6-BCF5-7FFC57E93B37}" type="pres">
      <dgm:prSet presAssocID="{627F8A25-FDED-49CE-AFA4-564753F2629E}" presName="sibTrans" presStyleCnt="0"/>
      <dgm:spPr/>
    </dgm:pt>
    <dgm:pt modelId="{47B27771-7F42-41ED-A951-411DC6B2E667}" type="pres">
      <dgm:prSet presAssocID="{08B0975F-EB51-4137-BBC1-FFE1C1C024A7}" presName="compNode" presStyleCnt="0"/>
      <dgm:spPr/>
    </dgm:pt>
    <dgm:pt modelId="{10C5EF8F-5C44-4113-8CEF-73C1E2F6709E}" type="pres">
      <dgm:prSet presAssocID="{08B0975F-EB51-4137-BBC1-FFE1C1C024A7}" presName="bgRect" presStyleLbl="bgShp" presStyleIdx="5" presStyleCnt="6"/>
      <dgm:spPr/>
    </dgm:pt>
    <dgm:pt modelId="{884EFF3B-8387-4D2C-B95A-C994DBAF536B}" type="pres">
      <dgm:prSet presAssocID="{08B0975F-EB51-4137-BBC1-FFE1C1C024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Checklist"/>
        </a:ext>
      </dgm:extLst>
    </dgm:pt>
    <dgm:pt modelId="{5C421B6F-52EF-44F1-A9B6-44C48DC250B2}" type="pres">
      <dgm:prSet presAssocID="{08B0975F-EB51-4137-BBC1-FFE1C1C024A7}" presName="spaceRect" presStyleCnt="0"/>
      <dgm:spPr/>
    </dgm:pt>
    <dgm:pt modelId="{20538B2F-A47D-4EB2-8F53-D2CCE911C640}" type="pres">
      <dgm:prSet presAssocID="{08B0975F-EB51-4137-BBC1-FFE1C1C024A7}" presName="parTx" presStyleLbl="revTx" presStyleIdx="5" presStyleCnt="6">
        <dgm:presLayoutVars>
          <dgm:chMax val="0"/>
          <dgm:chPref val="0"/>
        </dgm:presLayoutVars>
      </dgm:prSet>
      <dgm:spPr/>
    </dgm:pt>
  </dgm:ptLst>
  <dgm:cxnLst>
    <dgm:cxn modelId="{E0ED9D08-B630-4C82-9EF1-6957DD6C9B8D}" srcId="{2AADC5A2-C68E-458F-9A16-762937C3AA70}" destId="{3BB1307B-C02D-4373-BBAF-89DDE2AE6EDE}" srcOrd="2" destOrd="0" parTransId="{3930913E-E9D1-4EF4-925D-0D87C90A49E9}" sibTransId="{8283BC5D-91DF-442A-AD00-4D36B3D5908F}"/>
    <dgm:cxn modelId="{64E9FC09-466B-4DDA-8EB1-605FE6F0C9CB}" srcId="{2AADC5A2-C68E-458F-9A16-762937C3AA70}" destId="{1AEA0780-45CA-4039-A112-8DF317F469B8}" srcOrd="4" destOrd="0" parTransId="{78882ED4-B37F-404C-B332-4B4A15A3FC52}" sibTransId="{627F8A25-FDED-49CE-AFA4-564753F2629E}"/>
    <dgm:cxn modelId="{B946230D-8CD3-4B5B-966F-1DE391312E94}" type="presOf" srcId="{2AADC5A2-C68E-458F-9A16-762937C3AA70}" destId="{26327F9B-3AAC-4D21-9C90-928622D65462}" srcOrd="0" destOrd="0" presId="urn:microsoft.com/office/officeart/2018/2/layout/IconVerticalSolidList"/>
    <dgm:cxn modelId="{70FED426-6A92-4541-8D89-2725940DABB5}" type="presOf" srcId="{08B0975F-EB51-4137-BBC1-FFE1C1C024A7}" destId="{20538B2F-A47D-4EB2-8F53-D2CCE911C640}" srcOrd="0" destOrd="0" presId="urn:microsoft.com/office/officeart/2018/2/layout/IconVerticalSolidList"/>
    <dgm:cxn modelId="{A7765633-23C0-4776-8F7A-400072A07440}" srcId="{2AADC5A2-C68E-458F-9A16-762937C3AA70}" destId="{2072CC25-5B89-4566-89B6-3DFFB6BD7FB1}" srcOrd="3" destOrd="0" parTransId="{4DAC8BCB-32B6-4823-A4AB-CFCA7183C40A}" sibTransId="{D4247B0E-A5A7-4061-AAC4-EA8A0FF6ED60}"/>
    <dgm:cxn modelId="{7FD82654-5EFE-4635-BBD0-9DAB5D906C9F}" type="presOf" srcId="{3BB1307B-C02D-4373-BBAF-89DDE2AE6EDE}" destId="{7696E5C6-4884-42B5-8671-FD154B301585}" srcOrd="0" destOrd="0" presId="urn:microsoft.com/office/officeart/2018/2/layout/IconVerticalSolidList"/>
    <dgm:cxn modelId="{E508F061-6806-48A9-9B25-E1EB4E44D7C5}" srcId="{2AADC5A2-C68E-458F-9A16-762937C3AA70}" destId="{E5E66E66-8203-4A53-9F7B-F7C1564EB42D}" srcOrd="1" destOrd="0" parTransId="{AD53A067-6A50-413A-827E-D724AB2A9D5B}" sibTransId="{C477EE64-0D4F-4BA5-836B-392C7888A3AF}"/>
    <dgm:cxn modelId="{4B639267-AEAC-460D-8028-827038A3676D}" srcId="{2AADC5A2-C68E-458F-9A16-762937C3AA70}" destId="{4CCAB44D-0302-4492-B563-465591FC7137}" srcOrd="0" destOrd="0" parTransId="{B156F7B0-E01F-46B2-9BB1-C9CE5FA12584}" sibTransId="{5B91CCD0-1CF8-49FF-8F9F-96199D6F756F}"/>
    <dgm:cxn modelId="{A526CC90-9103-43DF-9A2E-90509B33ED8B}" srcId="{2AADC5A2-C68E-458F-9A16-762937C3AA70}" destId="{08B0975F-EB51-4137-BBC1-FFE1C1C024A7}" srcOrd="5" destOrd="0" parTransId="{02B191B7-62A6-40B4-AEC1-257D76C558D8}" sibTransId="{57F90457-8653-47FC-8237-D71A87CEB35B}"/>
    <dgm:cxn modelId="{E7673CAD-7387-42CF-8923-1233AD2832A6}" type="presOf" srcId="{1AEA0780-45CA-4039-A112-8DF317F469B8}" destId="{21A97530-67AA-4D0E-AB8E-C4B65AC8E108}" srcOrd="0" destOrd="0" presId="urn:microsoft.com/office/officeart/2018/2/layout/IconVerticalSolidList"/>
    <dgm:cxn modelId="{3B2C0CC6-BC3A-4AB6-B9D8-16F8725B326A}" type="presOf" srcId="{2072CC25-5B89-4566-89B6-3DFFB6BD7FB1}" destId="{6AD4E85C-34DE-47F6-A8B7-CDD3C81C7E9E}" srcOrd="0" destOrd="0" presId="urn:microsoft.com/office/officeart/2018/2/layout/IconVerticalSolidList"/>
    <dgm:cxn modelId="{4D68BEE5-0DAC-4935-9C3A-D544BFBA5404}" type="presOf" srcId="{4CCAB44D-0302-4492-B563-465591FC7137}" destId="{7E7FE113-C3C5-4236-BBF4-4866FB18DE1C}" srcOrd="0" destOrd="0" presId="urn:microsoft.com/office/officeart/2018/2/layout/IconVerticalSolidList"/>
    <dgm:cxn modelId="{7EB0F0F8-09AA-454C-B562-5F87EB141B3A}" type="presOf" srcId="{E5E66E66-8203-4A53-9F7B-F7C1564EB42D}" destId="{7C0F6103-21D6-405D-8A05-E60C5B601488}" srcOrd="0" destOrd="0" presId="urn:microsoft.com/office/officeart/2018/2/layout/IconVerticalSolidList"/>
    <dgm:cxn modelId="{C75614EF-D05C-4389-B1FD-2530DF9BCE84}" type="presParOf" srcId="{26327F9B-3AAC-4D21-9C90-928622D65462}" destId="{B9B088B7-D63B-46D7-B25C-7C4866972F8C}" srcOrd="0" destOrd="0" presId="urn:microsoft.com/office/officeart/2018/2/layout/IconVerticalSolidList"/>
    <dgm:cxn modelId="{FFDFE1E2-9A6B-4A76-A24B-B57C2A25F260}" type="presParOf" srcId="{B9B088B7-D63B-46D7-B25C-7C4866972F8C}" destId="{63EA25FA-B1BD-42E5-A28F-327D28A2636E}" srcOrd="0" destOrd="0" presId="urn:microsoft.com/office/officeart/2018/2/layout/IconVerticalSolidList"/>
    <dgm:cxn modelId="{50AD9883-7792-43CE-9419-304A7A73876F}" type="presParOf" srcId="{B9B088B7-D63B-46D7-B25C-7C4866972F8C}" destId="{0736CDAB-BDAD-4E34-A555-A3E29D81B7B3}" srcOrd="1" destOrd="0" presId="urn:microsoft.com/office/officeart/2018/2/layout/IconVerticalSolidList"/>
    <dgm:cxn modelId="{EA022792-574B-4742-BDB0-AD0394BFDB7E}" type="presParOf" srcId="{B9B088B7-D63B-46D7-B25C-7C4866972F8C}" destId="{621950BA-E62A-4118-A51A-878475059F44}" srcOrd="2" destOrd="0" presId="urn:microsoft.com/office/officeart/2018/2/layout/IconVerticalSolidList"/>
    <dgm:cxn modelId="{6BD6F5DD-D3E6-44EB-98F1-45D010DB453F}" type="presParOf" srcId="{B9B088B7-D63B-46D7-B25C-7C4866972F8C}" destId="{7E7FE113-C3C5-4236-BBF4-4866FB18DE1C}" srcOrd="3" destOrd="0" presId="urn:microsoft.com/office/officeart/2018/2/layout/IconVerticalSolidList"/>
    <dgm:cxn modelId="{92A9911C-8177-41E8-A8E2-B79B44619B0F}" type="presParOf" srcId="{26327F9B-3AAC-4D21-9C90-928622D65462}" destId="{4D7E9232-0E46-4CCB-B2AC-E2D87B531406}" srcOrd="1" destOrd="0" presId="urn:microsoft.com/office/officeart/2018/2/layout/IconVerticalSolidList"/>
    <dgm:cxn modelId="{A427F238-0481-4252-9625-6DC1824557FA}" type="presParOf" srcId="{26327F9B-3AAC-4D21-9C90-928622D65462}" destId="{B9157230-A8AC-4044-924B-873174FDC940}" srcOrd="2" destOrd="0" presId="urn:microsoft.com/office/officeart/2018/2/layout/IconVerticalSolidList"/>
    <dgm:cxn modelId="{DC8223A6-D950-4212-8E1E-3C2E7C602640}" type="presParOf" srcId="{B9157230-A8AC-4044-924B-873174FDC940}" destId="{07367F51-314F-46B9-96ED-44C7DE63A2E9}" srcOrd="0" destOrd="0" presId="urn:microsoft.com/office/officeart/2018/2/layout/IconVerticalSolidList"/>
    <dgm:cxn modelId="{752DE2A8-4C1F-4A96-BF0F-C76CA9E50A4C}" type="presParOf" srcId="{B9157230-A8AC-4044-924B-873174FDC940}" destId="{1DFECC3F-4B31-4C2E-A4B4-7D26DC0C6C46}" srcOrd="1" destOrd="0" presId="urn:microsoft.com/office/officeart/2018/2/layout/IconVerticalSolidList"/>
    <dgm:cxn modelId="{BD6792DC-CA04-4B5B-87B0-FFBB8ADE8B76}" type="presParOf" srcId="{B9157230-A8AC-4044-924B-873174FDC940}" destId="{AB552E1C-A7E5-4A3F-A1C7-376A0E8998B6}" srcOrd="2" destOrd="0" presId="urn:microsoft.com/office/officeart/2018/2/layout/IconVerticalSolidList"/>
    <dgm:cxn modelId="{62BD32DF-2384-4C15-BBFE-86269A41A981}" type="presParOf" srcId="{B9157230-A8AC-4044-924B-873174FDC940}" destId="{7C0F6103-21D6-405D-8A05-E60C5B601488}" srcOrd="3" destOrd="0" presId="urn:microsoft.com/office/officeart/2018/2/layout/IconVerticalSolidList"/>
    <dgm:cxn modelId="{63DD729E-D56A-420D-9EED-E99BA262D763}" type="presParOf" srcId="{26327F9B-3AAC-4D21-9C90-928622D65462}" destId="{96D93AF7-7536-4A82-9321-77AA868E1C02}" srcOrd="3" destOrd="0" presId="urn:microsoft.com/office/officeart/2018/2/layout/IconVerticalSolidList"/>
    <dgm:cxn modelId="{182D350D-1F37-4CFD-A6AB-0620B0673B01}" type="presParOf" srcId="{26327F9B-3AAC-4D21-9C90-928622D65462}" destId="{921D878F-FE22-4721-BC72-44A3D3B5AD25}" srcOrd="4" destOrd="0" presId="urn:microsoft.com/office/officeart/2018/2/layout/IconVerticalSolidList"/>
    <dgm:cxn modelId="{BA4D45B5-0AF4-4F47-A996-258B0E2D4144}" type="presParOf" srcId="{921D878F-FE22-4721-BC72-44A3D3B5AD25}" destId="{249F06E1-4C48-4308-841B-835DD9B80BFA}" srcOrd="0" destOrd="0" presId="urn:microsoft.com/office/officeart/2018/2/layout/IconVerticalSolidList"/>
    <dgm:cxn modelId="{B402F630-4B63-4F89-A9A8-D22DF78E5333}" type="presParOf" srcId="{921D878F-FE22-4721-BC72-44A3D3B5AD25}" destId="{9CB991F5-CCB2-4912-81AD-07393E3416AB}" srcOrd="1" destOrd="0" presId="urn:microsoft.com/office/officeart/2018/2/layout/IconVerticalSolidList"/>
    <dgm:cxn modelId="{D09ED6A0-9C7D-4AB7-A995-6D7AC31FE366}" type="presParOf" srcId="{921D878F-FE22-4721-BC72-44A3D3B5AD25}" destId="{FADFB777-75F3-4400-ADCC-B0705F181EED}" srcOrd="2" destOrd="0" presId="urn:microsoft.com/office/officeart/2018/2/layout/IconVerticalSolidList"/>
    <dgm:cxn modelId="{A50B49AD-A4D3-4CF4-91D6-9567638561BE}" type="presParOf" srcId="{921D878F-FE22-4721-BC72-44A3D3B5AD25}" destId="{7696E5C6-4884-42B5-8671-FD154B301585}" srcOrd="3" destOrd="0" presId="urn:microsoft.com/office/officeart/2018/2/layout/IconVerticalSolidList"/>
    <dgm:cxn modelId="{51AB69CA-51E0-439C-8CBC-567314931B0C}" type="presParOf" srcId="{26327F9B-3AAC-4D21-9C90-928622D65462}" destId="{5F08894B-397A-4698-AE45-CBC786CC970A}" srcOrd="5" destOrd="0" presId="urn:microsoft.com/office/officeart/2018/2/layout/IconVerticalSolidList"/>
    <dgm:cxn modelId="{43336A2F-9659-4B9E-8F5D-08BF118C637C}" type="presParOf" srcId="{26327F9B-3AAC-4D21-9C90-928622D65462}" destId="{7FF88132-6124-4DF2-BC16-C1EB7E39C908}" srcOrd="6" destOrd="0" presId="urn:microsoft.com/office/officeart/2018/2/layout/IconVerticalSolidList"/>
    <dgm:cxn modelId="{5AFF0335-0F90-499A-8EF4-F918F2C02761}" type="presParOf" srcId="{7FF88132-6124-4DF2-BC16-C1EB7E39C908}" destId="{B0FE3A48-CDF9-497C-8DD2-7CDFC1AC308D}" srcOrd="0" destOrd="0" presId="urn:microsoft.com/office/officeart/2018/2/layout/IconVerticalSolidList"/>
    <dgm:cxn modelId="{5F66E525-9A02-4417-B40A-3E7C3879FDD8}" type="presParOf" srcId="{7FF88132-6124-4DF2-BC16-C1EB7E39C908}" destId="{A3883F41-E532-4742-ACD8-7E1F0D7E2FC3}" srcOrd="1" destOrd="0" presId="urn:microsoft.com/office/officeart/2018/2/layout/IconVerticalSolidList"/>
    <dgm:cxn modelId="{0935D7E2-35C9-4BC4-A3DB-AB21FC9D363F}" type="presParOf" srcId="{7FF88132-6124-4DF2-BC16-C1EB7E39C908}" destId="{CF67346A-8FCC-4AC0-95D9-D802CE05A4AC}" srcOrd="2" destOrd="0" presId="urn:microsoft.com/office/officeart/2018/2/layout/IconVerticalSolidList"/>
    <dgm:cxn modelId="{C66E7613-713A-429E-8F20-3E82490F44B0}" type="presParOf" srcId="{7FF88132-6124-4DF2-BC16-C1EB7E39C908}" destId="{6AD4E85C-34DE-47F6-A8B7-CDD3C81C7E9E}" srcOrd="3" destOrd="0" presId="urn:microsoft.com/office/officeart/2018/2/layout/IconVerticalSolidList"/>
    <dgm:cxn modelId="{03342F86-AD1A-477D-958D-D23B268BCC01}" type="presParOf" srcId="{26327F9B-3AAC-4D21-9C90-928622D65462}" destId="{143569AC-3168-4C48-94D2-12B311881B93}" srcOrd="7" destOrd="0" presId="urn:microsoft.com/office/officeart/2018/2/layout/IconVerticalSolidList"/>
    <dgm:cxn modelId="{4050443B-83C8-4FCE-9BDE-B882CB73BCCE}" type="presParOf" srcId="{26327F9B-3AAC-4D21-9C90-928622D65462}" destId="{5288270B-E1B3-48F6-909B-48AB261C57CE}" srcOrd="8" destOrd="0" presId="urn:microsoft.com/office/officeart/2018/2/layout/IconVerticalSolidList"/>
    <dgm:cxn modelId="{71476330-2C07-46E8-9504-805A7D3B38BE}" type="presParOf" srcId="{5288270B-E1B3-48F6-909B-48AB261C57CE}" destId="{5AA95A6D-C9A6-47A9-839F-C8239A6A634C}" srcOrd="0" destOrd="0" presId="urn:microsoft.com/office/officeart/2018/2/layout/IconVerticalSolidList"/>
    <dgm:cxn modelId="{744CFB55-BB38-4035-9029-57579941484A}" type="presParOf" srcId="{5288270B-E1B3-48F6-909B-48AB261C57CE}" destId="{ED6DA673-CED3-4262-A839-E7EDBAFF8DBB}" srcOrd="1" destOrd="0" presId="urn:microsoft.com/office/officeart/2018/2/layout/IconVerticalSolidList"/>
    <dgm:cxn modelId="{53BE4B96-BAF3-4AFD-A2C6-2C34FA0FE03C}" type="presParOf" srcId="{5288270B-E1B3-48F6-909B-48AB261C57CE}" destId="{B9E22574-3E7E-44FB-82E1-54B10F1E371E}" srcOrd="2" destOrd="0" presId="urn:microsoft.com/office/officeart/2018/2/layout/IconVerticalSolidList"/>
    <dgm:cxn modelId="{B7A68E2F-A330-4F3D-B59D-FC10AE473BB0}" type="presParOf" srcId="{5288270B-E1B3-48F6-909B-48AB261C57CE}" destId="{21A97530-67AA-4D0E-AB8E-C4B65AC8E108}" srcOrd="3" destOrd="0" presId="urn:microsoft.com/office/officeart/2018/2/layout/IconVerticalSolidList"/>
    <dgm:cxn modelId="{91674E61-3400-44F3-A6F5-44A77885C195}" type="presParOf" srcId="{26327F9B-3AAC-4D21-9C90-928622D65462}" destId="{4D8C0F28-7FEC-47E6-BCF5-7FFC57E93B37}" srcOrd="9" destOrd="0" presId="urn:microsoft.com/office/officeart/2018/2/layout/IconVerticalSolidList"/>
    <dgm:cxn modelId="{AEF9E645-EDFD-45DC-BFC7-982E4E92E6C4}" type="presParOf" srcId="{26327F9B-3AAC-4D21-9C90-928622D65462}" destId="{47B27771-7F42-41ED-A951-411DC6B2E667}" srcOrd="10" destOrd="0" presId="urn:microsoft.com/office/officeart/2018/2/layout/IconVerticalSolidList"/>
    <dgm:cxn modelId="{39E1A9D0-F047-492E-B75D-E59F0F867210}" type="presParOf" srcId="{47B27771-7F42-41ED-A951-411DC6B2E667}" destId="{10C5EF8F-5C44-4113-8CEF-73C1E2F6709E}" srcOrd="0" destOrd="0" presId="urn:microsoft.com/office/officeart/2018/2/layout/IconVerticalSolidList"/>
    <dgm:cxn modelId="{295DFE34-7AC5-4372-8329-FFEC3FD8C35E}" type="presParOf" srcId="{47B27771-7F42-41ED-A951-411DC6B2E667}" destId="{884EFF3B-8387-4D2C-B95A-C994DBAF536B}" srcOrd="1" destOrd="0" presId="urn:microsoft.com/office/officeart/2018/2/layout/IconVerticalSolidList"/>
    <dgm:cxn modelId="{E957BC3F-534E-46AE-9725-BC6140BA6820}" type="presParOf" srcId="{47B27771-7F42-41ED-A951-411DC6B2E667}" destId="{5C421B6F-52EF-44F1-A9B6-44C48DC250B2}" srcOrd="2" destOrd="0" presId="urn:microsoft.com/office/officeart/2018/2/layout/IconVerticalSolidList"/>
    <dgm:cxn modelId="{0BA47217-449A-440F-A7C5-7DE4E608678A}" type="presParOf" srcId="{47B27771-7F42-41ED-A951-411DC6B2E667}" destId="{20538B2F-A47D-4EB2-8F53-D2CCE911C6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F11B17-0051-4654-82F8-06CC8A82A5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7C7064-03C7-42B4-9D58-E1EEE5B4C2F9}">
      <dgm:prSet/>
      <dgm:spPr/>
      <dgm:t>
        <a:bodyPr/>
        <a:lstStyle/>
        <a:p>
          <a:pPr algn="just">
            <a:lnSpc>
              <a:spcPct val="100000"/>
            </a:lnSpc>
          </a:pPr>
          <a:r>
            <a:rPr lang="en-IN"/>
            <a:t>A</a:t>
          </a:r>
          <a:r>
            <a:rPr lang="en-IN" b="0" i="0"/>
            <a:t>sk you to explore a specific event or issue to identify the key facts, what happened and who was/is involved.</a:t>
          </a:r>
          <a:endParaRPr lang="en-US"/>
        </a:p>
      </dgm:t>
    </dgm:pt>
    <dgm:pt modelId="{ABC8C403-456B-4E09-B5BD-CB992B7B7F92}" type="parTrans" cxnId="{7D55D630-6C9E-4E55-A9A9-62216A563ED5}">
      <dgm:prSet/>
      <dgm:spPr/>
      <dgm:t>
        <a:bodyPr/>
        <a:lstStyle/>
        <a:p>
          <a:pPr algn="just"/>
          <a:endParaRPr lang="en-US"/>
        </a:p>
      </dgm:t>
    </dgm:pt>
    <dgm:pt modelId="{0F2127A5-335C-4286-BD28-D71E2F63EE3C}" type="sibTrans" cxnId="{7D55D630-6C9E-4E55-A9A9-62216A563ED5}">
      <dgm:prSet/>
      <dgm:spPr/>
      <dgm:t>
        <a:bodyPr/>
        <a:lstStyle/>
        <a:p>
          <a:pPr algn="just"/>
          <a:endParaRPr lang="en-US"/>
        </a:p>
      </dgm:t>
    </dgm:pt>
    <dgm:pt modelId="{25B76D13-5EE9-4F16-BE4D-C61D7013851E}">
      <dgm:prSet/>
      <dgm:spPr/>
      <dgm:t>
        <a:bodyPr/>
        <a:lstStyle/>
        <a:p>
          <a:pPr algn="just">
            <a:lnSpc>
              <a:spcPct val="100000"/>
            </a:lnSpc>
          </a:pPr>
          <a:r>
            <a:rPr lang="en-IN" b="0" i="0"/>
            <a:t>It can be used to compare two instances of an event to illustrate how one is similar to the other.</a:t>
          </a:r>
          <a:endParaRPr lang="en-US"/>
        </a:p>
      </dgm:t>
    </dgm:pt>
    <dgm:pt modelId="{43724570-842E-4E0A-9B1A-79C982DC9151}" type="parTrans" cxnId="{FB873544-E949-43B1-93C8-AD050C0ED83B}">
      <dgm:prSet/>
      <dgm:spPr/>
      <dgm:t>
        <a:bodyPr/>
        <a:lstStyle/>
        <a:p>
          <a:pPr algn="just"/>
          <a:endParaRPr lang="en-US"/>
        </a:p>
      </dgm:t>
    </dgm:pt>
    <dgm:pt modelId="{B9CE571D-5296-4425-A8D4-8DAAAAC63EFB}" type="sibTrans" cxnId="{FB873544-E949-43B1-93C8-AD050C0ED83B}">
      <dgm:prSet/>
      <dgm:spPr/>
      <dgm:t>
        <a:bodyPr/>
        <a:lstStyle/>
        <a:p>
          <a:pPr algn="just"/>
          <a:endParaRPr lang="en-US"/>
        </a:p>
      </dgm:t>
    </dgm:pt>
    <dgm:pt modelId="{D7A95D92-A73F-4BE2-ABDC-3551E74C711C}">
      <dgm:prSet/>
      <dgm:spPr/>
      <dgm:t>
        <a:bodyPr/>
        <a:lstStyle/>
        <a:p>
          <a:pPr algn="just">
            <a:lnSpc>
              <a:spcPct val="100000"/>
            </a:lnSpc>
          </a:pPr>
          <a:r>
            <a:rPr lang="en-IN"/>
            <a:t>G</a:t>
          </a:r>
          <a:r>
            <a:rPr lang="en-IN" b="0" i="0"/>
            <a:t>enerally, </a:t>
          </a:r>
          <a:r>
            <a:rPr lang="en-IN" b="1" i="0"/>
            <a:t>does not</a:t>
          </a:r>
          <a:r>
            <a:rPr lang="en-IN" b="0" i="0"/>
            <a:t> include solutions or recommendations as its main purpose is to help the reader or </a:t>
          </a:r>
          <a:r>
            <a:rPr lang="en-IN" b="0" i="1"/>
            <a:t>stakeholder </a:t>
          </a:r>
          <a:r>
            <a:rPr lang="en-IN" b="0" i="0"/>
            <a:t>to gain greater insight into the different dimensions of the event, etc. and/or to make an informed decision about the event, etc.</a:t>
          </a:r>
          <a:endParaRPr lang="en-US"/>
        </a:p>
      </dgm:t>
    </dgm:pt>
    <dgm:pt modelId="{1A252C74-2E66-4823-958F-1171368F59A9}" type="parTrans" cxnId="{4ED19E25-64B4-4E81-B3BF-E199715F8537}">
      <dgm:prSet/>
      <dgm:spPr/>
      <dgm:t>
        <a:bodyPr/>
        <a:lstStyle/>
        <a:p>
          <a:pPr algn="just"/>
          <a:endParaRPr lang="en-US"/>
        </a:p>
      </dgm:t>
    </dgm:pt>
    <dgm:pt modelId="{6CAEA954-006F-4FAA-A7AB-D221A6C5F858}" type="sibTrans" cxnId="{4ED19E25-64B4-4E81-B3BF-E199715F8537}">
      <dgm:prSet/>
      <dgm:spPr/>
      <dgm:t>
        <a:bodyPr/>
        <a:lstStyle/>
        <a:p>
          <a:pPr algn="just"/>
          <a:endParaRPr lang="en-US"/>
        </a:p>
      </dgm:t>
    </dgm:pt>
    <dgm:pt modelId="{1AA38464-84B5-459B-8015-B77377607953}">
      <dgm:prSet/>
      <dgm:spPr/>
      <dgm:t>
        <a:bodyPr/>
        <a:lstStyle/>
        <a:p>
          <a:pPr algn="just">
            <a:lnSpc>
              <a:spcPct val="100000"/>
            </a:lnSpc>
          </a:pPr>
          <a:r>
            <a:rPr lang="en-IN" b="1" i="0"/>
            <a:t>For example: </a:t>
          </a:r>
          <a:r>
            <a:rPr lang="en-IN" b="0" i="0"/>
            <a:t>In Nursing, you could be asked to select a medical clinic or hospital as your case study and then apply what you have studied in class about wound care approaches</a:t>
          </a:r>
          <a:endParaRPr lang="en-US"/>
        </a:p>
      </dgm:t>
    </dgm:pt>
    <dgm:pt modelId="{25EAFEE3-2F97-4D6B-A90E-D32E7FDA8BCB}" type="parTrans" cxnId="{5C09ED20-81AA-46FA-9CDC-F674EB73149E}">
      <dgm:prSet/>
      <dgm:spPr/>
      <dgm:t>
        <a:bodyPr/>
        <a:lstStyle/>
        <a:p>
          <a:pPr algn="just"/>
          <a:endParaRPr lang="en-US"/>
        </a:p>
      </dgm:t>
    </dgm:pt>
    <dgm:pt modelId="{B6DB6DB5-4162-4655-ADB9-2CBAB48BE3AE}" type="sibTrans" cxnId="{5C09ED20-81AA-46FA-9CDC-F674EB73149E}">
      <dgm:prSet/>
      <dgm:spPr/>
      <dgm:t>
        <a:bodyPr/>
        <a:lstStyle/>
        <a:p>
          <a:pPr algn="just"/>
          <a:endParaRPr lang="en-US"/>
        </a:p>
      </dgm:t>
    </dgm:pt>
    <dgm:pt modelId="{9007313B-D127-48F7-84BC-8A14A0D4B64A}">
      <dgm:prSet/>
      <dgm:spPr/>
      <dgm:t>
        <a:bodyPr/>
        <a:lstStyle/>
        <a:p>
          <a:pPr algn="just">
            <a:lnSpc>
              <a:spcPct val="100000"/>
            </a:lnSpc>
          </a:pPr>
          <a:r>
            <a:rPr lang="en-IN" b="0" i="0"/>
            <a:t>You would then identify and apply the relevant theories of wound care management discussed in class to your case.</a:t>
          </a:r>
          <a:endParaRPr lang="en-US"/>
        </a:p>
      </dgm:t>
    </dgm:pt>
    <dgm:pt modelId="{205DB20B-FCF7-4B41-BC0F-08903E0888CB}" type="parTrans" cxnId="{12D0BD07-E738-4D3B-9501-B9917CB818E7}">
      <dgm:prSet/>
      <dgm:spPr/>
      <dgm:t>
        <a:bodyPr/>
        <a:lstStyle/>
        <a:p>
          <a:pPr algn="just"/>
          <a:endParaRPr lang="en-US"/>
        </a:p>
      </dgm:t>
    </dgm:pt>
    <dgm:pt modelId="{5A1B554E-4A4C-4C54-A23E-5C84B09E7211}" type="sibTrans" cxnId="{12D0BD07-E738-4D3B-9501-B9917CB818E7}">
      <dgm:prSet/>
      <dgm:spPr/>
      <dgm:t>
        <a:bodyPr/>
        <a:lstStyle/>
        <a:p>
          <a:pPr algn="just"/>
          <a:endParaRPr lang="en-US"/>
        </a:p>
      </dgm:t>
    </dgm:pt>
    <dgm:pt modelId="{3CAA5D8F-81B7-4B7E-8D74-9B1D94E35C8F}" type="pres">
      <dgm:prSet presAssocID="{5BF11B17-0051-4654-82F8-06CC8A82A540}" presName="root" presStyleCnt="0">
        <dgm:presLayoutVars>
          <dgm:dir/>
          <dgm:resizeHandles val="exact"/>
        </dgm:presLayoutVars>
      </dgm:prSet>
      <dgm:spPr/>
    </dgm:pt>
    <dgm:pt modelId="{D6ADB5FC-529A-4B87-8283-5193E9BFCF4E}" type="pres">
      <dgm:prSet presAssocID="{B27C7064-03C7-42B4-9D58-E1EEE5B4C2F9}" presName="compNode" presStyleCnt="0"/>
      <dgm:spPr/>
    </dgm:pt>
    <dgm:pt modelId="{D5EC1B7F-CB81-4605-8E1E-289667F22547}" type="pres">
      <dgm:prSet presAssocID="{B27C7064-03C7-42B4-9D58-E1EEE5B4C2F9}" presName="bgRect" presStyleLbl="bgShp" presStyleIdx="0" presStyleCnt="5"/>
      <dgm:spPr/>
    </dgm:pt>
    <dgm:pt modelId="{E8F3F8F8-B707-404A-97FA-194F0F6D93CA}" type="pres">
      <dgm:prSet presAssocID="{B27C7064-03C7-42B4-9D58-E1EEE5B4C2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BC41D68F-A75E-4957-98CE-BC84570C5B9E}" type="pres">
      <dgm:prSet presAssocID="{B27C7064-03C7-42B4-9D58-E1EEE5B4C2F9}" presName="spaceRect" presStyleCnt="0"/>
      <dgm:spPr/>
    </dgm:pt>
    <dgm:pt modelId="{CADCF8A1-E73F-40B0-979D-9912E78968F0}" type="pres">
      <dgm:prSet presAssocID="{B27C7064-03C7-42B4-9D58-E1EEE5B4C2F9}" presName="parTx" presStyleLbl="revTx" presStyleIdx="0" presStyleCnt="5">
        <dgm:presLayoutVars>
          <dgm:chMax val="0"/>
          <dgm:chPref val="0"/>
        </dgm:presLayoutVars>
      </dgm:prSet>
      <dgm:spPr/>
    </dgm:pt>
    <dgm:pt modelId="{6A23912D-F7B7-466A-B8DA-E1230771FFD5}" type="pres">
      <dgm:prSet presAssocID="{0F2127A5-335C-4286-BD28-D71E2F63EE3C}" presName="sibTrans" presStyleCnt="0"/>
      <dgm:spPr/>
    </dgm:pt>
    <dgm:pt modelId="{7F94B40C-2CF7-468B-BF35-D12ECB39FE80}" type="pres">
      <dgm:prSet presAssocID="{25B76D13-5EE9-4F16-BE4D-C61D7013851E}" presName="compNode" presStyleCnt="0"/>
      <dgm:spPr/>
    </dgm:pt>
    <dgm:pt modelId="{591D298F-E117-4211-8217-D230E79F1A89}" type="pres">
      <dgm:prSet presAssocID="{25B76D13-5EE9-4F16-BE4D-C61D7013851E}" presName="bgRect" presStyleLbl="bgShp" presStyleIdx="1" presStyleCnt="5"/>
      <dgm:spPr/>
    </dgm:pt>
    <dgm:pt modelId="{E9A78C37-F2A9-419A-BBC2-ED613F79BD6A}" type="pres">
      <dgm:prSet presAssocID="{25B76D13-5EE9-4F16-BE4D-C61D701385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03D3471E-DF03-43D6-A772-A61BD56518E1}" type="pres">
      <dgm:prSet presAssocID="{25B76D13-5EE9-4F16-BE4D-C61D7013851E}" presName="spaceRect" presStyleCnt="0"/>
      <dgm:spPr/>
    </dgm:pt>
    <dgm:pt modelId="{6764FF84-9A6C-4A90-994B-3ABAEAEFA7CA}" type="pres">
      <dgm:prSet presAssocID="{25B76D13-5EE9-4F16-BE4D-C61D7013851E}" presName="parTx" presStyleLbl="revTx" presStyleIdx="1" presStyleCnt="5">
        <dgm:presLayoutVars>
          <dgm:chMax val="0"/>
          <dgm:chPref val="0"/>
        </dgm:presLayoutVars>
      </dgm:prSet>
      <dgm:spPr/>
    </dgm:pt>
    <dgm:pt modelId="{EFF591B5-FDE4-48F0-A4F9-0B3B27649390}" type="pres">
      <dgm:prSet presAssocID="{B9CE571D-5296-4425-A8D4-8DAAAAC63EFB}" presName="sibTrans" presStyleCnt="0"/>
      <dgm:spPr/>
    </dgm:pt>
    <dgm:pt modelId="{28FBA522-1DE7-42C9-B3E5-9E2C59BD0573}" type="pres">
      <dgm:prSet presAssocID="{D7A95D92-A73F-4BE2-ABDC-3551E74C711C}" presName="compNode" presStyleCnt="0"/>
      <dgm:spPr/>
    </dgm:pt>
    <dgm:pt modelId="{A0E4CE24-B961-4A67-8F0F-CCDF69B17DEB}" type="pres">
      <dgm:prSet presAssocID="{D7A95D92-A73F-4BE2-ABDC-3551E74C711C}" presName="bgRect" presStyleLbl="bgShp" presStyleIdx="2" presStyleCnt="5"/>
      <dgm:spPr/>
    </dgm:pt>
    <dgm:pt modelId="{9C53871E-78B5-4A61-A69C-0555C53D8129}" type="pres">
      <dgm:prSet presAssocID="{D7A95D92-A73F-4BE2-ABDC-3551E74C71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30D06E17-B1CE-41BD-AFE5-21BE77534E4D}" type="pres">
      <dgm:prSet presAssocID="{D7A95D92-A73F-4BE2-ABDC-3551E74C711C}" presName="spaceRect" presStyleCnt="0"/>
      <dgm:spPr/>
    </dgm:pt>
    <dgm:pt modelId="{55684317-3416-4FC5-B0A8-A30859DD5A49}" type="pres">
      <dgm:prSet presAssocID="{D7A95D92-A73F-4BE2-ABDC-3551E74C711C}" presName="parTx" presStyleLbl="revTx" presStyleIdx="2" presStyleCnt="5">
        <dgm:presLayoutVars>
          <dgm:chMax val="0"/>
          <dgm:chPref val="0"/>
        </dgm:presLayoutVars>
      </dgm:prSet>
      <dgm:spPr/>
    </dgm:pt>
    <dgm:pt modelId="{C43D5698-075E-4639-9EE9-FD155EA015B4}" type="pres">
      <dgm:prSet presAssocID="{6CAEA954-006F-4FAA-A7AB-D221A6C5F858}" presName="sibTrans" presStyleCnt="0"/>
      <dgm:spPr/>
    </dgm:pt>
    <dgm:pt modelId="{7F2B0BA5-4388-414F-A872-8290A65DACC7}" type="pres">
      <dgm:prSet presAssocID="{1AA38464-84B5-459B-8015-B77377607953}" presName="compNode" presStyleCnt="0"/>
      <dgm:spPr/>
    </dgm:pt>
    <dgm:pt modelId="{22312678-E57F-4161-B49E-F373448CB6B8}" type="pres">
      <dgm:prSet presAssocID="{1AA38464-84B5-459B-8015-B77377607953}" presName="bgRect" presStyleLbl="bgShp" presStyleIdx="3" presStyleCnt="5"/>
      <dgm:spPr/>
    </dgm:pt>
    <dgm:pt modelId="{F127FB04-8562-4FEE-B1AE-D18B88DB1A67}" type="pres">
      <dgm:prSet presAssocID="{1AA38464-84B5-459B-8015-B773776079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a:ext>
      </dgm:extLst>
    </dgm:pt>
    <dgm:pt modelId="{F6337D45-ECCD-4BDC-AB3D-153323D655DF}" type="pres">
      <dgm:prSet presAssocID="{1AA38464-84B5-459B-8015-B77377607953}" presName="spaceRect" presStyleCnt="0"/>
      <dgm:spPr/>
    </dgm:pt>
    <dgm:pt modelId="{45B9538F-2838-492E-9853-E437513BC7EC}" type="pres">
      <dgm:prSet presAssocID="{1AA38464-84B5-459B-8015-B77377607953}" presName="parTx" presStyleLbl="revTx" presStyleIdx="3" presStyleCnt="5">
        <dgm:presLayoutVars>
          <dgm:chMax val="0"/>
          <dgm:chPref val="0"/>
        </dgm:presLayoutVars>
      </dgm:prSet>
      <dgm:spPr/>
    </dgm:pt>
    <dgm:pt modelId="{1A8B521D-5CC1-48D1-AFE0-551028CF5C12}" type="pres">
      <dgm:prSet presAssocID="{B6DB6DB5-4162-4655-ADB9-2CBAB48BE3AE}" presName="sibTrans" presStyleCnt="0"/>
      <dgm:spPr/>
    </dgm:pt>
    <dgm:pt modelId="{E9E9AABB-55B8-427C-B2D8-44D690D5A67C}" type="pres">
      <dgm:prSet presAssocID="{9007313B-D127-48F7-84BC-8A14A0D4B64A}" presName="compNode" presStyleCnt="0"/>
      <dgm:spPr/>
    </dgm:pt>
    <dgm:pt modelId="{8515FB08-5B0F-4FCE-AB6B-CBBB774970C6}" type="pres">
      <dgm:prSet presAssocID="{9007313B-D127-48F7-84BC-8A14A0D4B64A}" presName="bgRect" presStyleLbl="bgShp" presStyleIdx="4" presStyleCnt="5"/>
      <dgm:spPr/>
    </dgm:pt>
    <dgm:pt modelId="{56F3EFB2-3A30-4504-AA6F-ACBEAEDD731A}" type="pres">
      <dgm:prSet presAssocID="{9007313B-D127-48F7-84BC-8A14A0D4B6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tor"/>
        </a:ext>
      </dgm:extLst>
    </dgm:pt>
    <dgm:pt modelId="{A98C4682-526B-4235-9143-E6F64D534C57}" type="pres">
      <dgm:prSet presAssocID="{9007313B-D127-48F7-84BC-8A14A0D4B64A}" presName="spaceRect" presStyleCnt="0"/>
      <dgm:spPr/>
    </dgm:pt>
    <dgm:pt modelId="{E1F65055-FED4-4DB3-B23E-FAD723E46E5B}" type="pres">
      <dgm:prSet presAssocID="{9007313B-D127-48F7-84BC-8A14A0D4B64A}" presName="parTx" presStyleLbl="revTx" presStyleIdx="4" presStyleCnt="5">
        <dgm:presLayoutVars>
          <dgm:chMax val="0"/>
          <dgm:chPref val="0"/>
        </dgm:presLayoutVars>
      </dgm:prSet>
      <dgm:spPr/>
    </dgm:pt>
  </dgm:ptLst>
  <dgm:cxnLst>
    <dgm:cxn modelId="{12D0BD07-E738-4D3B-9501-B9917CB818E7}" srcId="{5BF11B17-0051-4654-82F8-06CC8A82A540}" destId="{9007313B-D127-48F7-84BC-8A14A0D4B64A}" srcOrd="4" destOrd="0" parTransId="{205DB20B-FCF7-4B41-BC0F-08903E0888CB}" sibTransId="{5A1B554E-4A4C-4C54-A23E-5C84B09E7211}"/>
    <dgm:cxn modelId="{5C09ED20-81AA-46FA-9CDC-F674EB73149E}" srcId="{5BF11B17-0051-4654-82F8-06CC8A82A540}" destId="{1AA38464-84B5-459B-8015-B77377607953}" srcOrd="3" destOrd="0" parTransId="{25EAFEE3-2F97-4D6B-A90E-D32E7FDA8BCB}" sibTransId="{B6DB6DB5-4162-4655-ADB9-2CBAB48BE3AE}"/>
    <dgm:cxn modelId="{4ED19E25-64B4-4E81-B3BF-E199715F8537}" srcId="{5BF11B17-0051-4654-82F8-06CC8A82A540}" destId="{D7A95D92-A73F-4BE2-ABDC-3551E74C711C}" srcOrd="2" destOrd="0" parTransId="{1A252C74-2E66-4823-958F-1171368F59A9}" sibTransId="{6CAEA954-006F-4FAA-A7AB-D221A6C5F858}"/>
    <dgm:cxn modelId="{7D55D630-6C9E-4E55-A9A9-62216A563ED5}" srcId="{5BF11B17-0051-4654-82F8-06CC8A82A540}" destId="{B27C7064-03C7-42B4-9D58-E1EEE5B4C2F9}" srcOrd="0" destOrd="0" parTransId="{ABC8C403-456B-4E09-B5BD-CB992B7B7F92}" sibTransId="{0F2127A5-335C-4286-BD28-D71E2F63EE3C}"/>
    <dgm:cxn modelId="{F692B93B-8B19-5747-8DD3-EE6735F4AC87}" type="presOf" srcId="{1AA38464-84B5-459B-8015-B77377607953}" destId="{45B9538F-2838-492E-9853-E437513BC7EC}" srcOrd="0" destOrd="0" presId="urn:microsoft.com/office/officeart/2018/2/layout/IconVerticalSolidList"/>
    <dgm:cxn modelId="{FB873544-E949-43B1-93C8-AD050C0ED83B}" srcId="{5BF11B17-0051-4654-82F8-06CC8A82A540}" destId="{25B76D13-5EE9-4F16-BE4D-C61D7013851E}" srcOrd="1" destOrd="0" parTransId="{43724570-842E-4E0A-9B1A-79C982DC9151}" sibTransId="{B9CE571D-5296-4425-A8D4-8DAAAAC63EFB}"/>
    <dgm:cxn modelId="{9E3C9852-12EF-CF49-8960-F274D8C35049}" type="presOf" srcId="{D7A95D92-A73F-4BE2-ABDC-3551E74C711C}" destId="{55684317-3416-4FC5-B0A8-A30859DD5A49}" srcOrd="0" destOrd="0" presId="urn:microsoft.com/office/officeart/2018/2/layout/IconVerticalSolidList"/>
    <dgm:cxn modelId="{62C14779-9CF8-044F-9C80-7F36F549B853}" type="presOf" srcId="{5BF11B17-0051-4654-82F8-06CC8A82A540}" destId="{3CAA5D8F-81B7-4B7E-8D74-9B1D94E35C8F}" srcOrd="0" destOrd="0" presId="urn:microsoft.com/office/officeart/2018/2/layout/IconVerticalSolidList"/>
    <dgm:cxn modelId="{635FAB9A-04A9-2746-B480-CFF3241D8DB2}" type="presOf" srcId="{25B76D13-5EE9-4F16-BE4D-C61D7013851E}" destId="{6764FF84-9A6C-4A90-994B-3ABAEAEFA7CA}" srcOrd="0" destOrd="0" presId="urn:microsoft.com/office/officeart/2018/2/layout/IconVerticalSolidList"/>
    <dgm:cxn modelId="{19B03FA0-5478-D54E-8BC3-3A2E1484FB6C}" type="presOf" srcId="{9007313B-D127-48F7-84BC-8A14A0D4B64A}" destId="{E1F65055-FED4-4DB3-B23E-FAD723E46E5B}" srcOrd="0" destOrd="0" presId="urn:microsoft.com/office/officeart/2018/2/layout/IconVerticalSolidList"/>
    <dgm:cxn modelId="{E6720BF4-BBD2-5244-A530-5021BA0B577F}" type="presOf" srcId="{B27C7064-03C7-42B4-9D58-E1EEE5B4C2F9}" destId="{CADCF8A1-E73F-40B0-979D-9912E78968F0}" srcOrd="0" destOrd="0" presId="urn:microsoft.com/office/officeart/2018/2/layout/IconVerticalSolidList"/>
    <dgm:cxn modelId="{F49A7DAE-EB61-D249-85A1-82C8F20527B8}" type="presParOf" srcId="{3CAA5D8F-81B7-4B7E-8D74-9B1D94E35C8F}" destId="{D6ADB5FC-529A-4B87-8283-5193E9BFCF4E}" srcOrd="0" destOrd="0" presId="urn:microsoft.com/office/officeart/2018/2/layout/IconVerticalSolidList"/>
    <dgm:cxn modelId="{A354B067-3224-1C4A-A95A-E90166406384}" type="presParOf" srcId="{D6ADB5FC-529A-4B87-8283-5193E9BFCF4E}" destId="{D5EC1B7F-CB81-4605-8E1E-289667F22547}" srcOrd="0" destOrd="0" presId="urn:microsoft.com/office/officeart/2018/2/layout/IconVerticalSolidList"/>
    <dgm:cxn modelId="{536E8910-9229-8B4A-A736-A27EF23DD055}" type="presParOf" srcId="{D6ADB5FC-529A-4B87-8283-5193E9BFCF4E}" destId="{E8F3F8F8-B707-404A-97FA-194F0F6D93CA}" srcOrd="1" destOrd="0" presId="urn:microsoft.com/office/officeart/2018/2/layout/IconVerticalSolidList"/>
    <dgm:cxn modelId="{CA3744DB-D838-8F4B-92A6-BD68EEFEFACE}" type="presParOf" srcId="{D6ADB5FC-529A-4B87-8283-5193E9BFCF4E}" destId="{BC41D68F-A75E-4957-98CE-BC84570C5B9E}" srcOrd="2" destOrd="0" presId="urn:microsoft.com/office/officeart/2018/2/layout/IconVerticalSolidList"/>
    <dgm:cxn modelId="{1F291E9C-82DF-8B4C-AE3F-6DE609C94D1D}" type="presParOf" srcId="{D6ADB5FC-529A-4B87-8283-5193E9BFCF4E}" destId="{CADCF8A1-E73F-40B0-979D-9912E78968F0}" srcOrd="3" destOrd="0" presId="urn:microsoft.com/office/officeart/2018/2/layout/IconVerticalSolidList"/>
    <dgm:cxn modelId="{E7A6E119-FDB1-0241-B95C-79DC6B133C01}" type="presParOf" srcId="{3CAA5D8F-81B7-4B7E-8D74-9B1D94E35C8F}" destId="{6A23912D-F7B7-466A-B8DA-E1230771FFD5}" srcOrd="1" destOrd="0" presId="urn:microsoft.com/office/officeart/2018/2/layout/IconVerticalSolidList"/>
    <dgm:cxn modelId="{E9A251C6-1EEC-8C42-8566-87A3BD1F398C}" type="presParOf" srcId="{3CAA5D8F-81B7-4B7E-8D74-9B1D94E35C8F}" destId="{7F94B40C-2CF7-468B-BF35-D12ECB39FE80}" srcOrd="2" destOrd="0" presId="urn:microsoft.com/office/officeart/2018/2/layout/IconVerticalSolidList"/>
    <dgm:cxn modelId="{3F4DDA74-4FAD-F846-96B4-D044EFBCE7C8}" type="presParOf" srcId="{7F94B40C-2CF7-468B-BF35-D12ECB39FE80}" destId="{591D298F-E117-4211-8217-D230E79F1A89}" srcOrd="0" destOrd="0" presId="urn:microsoft.com/office/officeart/2018/2/layout/IconVerticalSolidList"/>
    <dgm:cxn modelId="{A80E0772-CBD1-0D41-8A85-43A7155E5ED4}" type="presParOf" srcId="{7F94B40C-2CF7-468B-BF35-D12ECB39FE80}" destId="{E9A78C37-F2A9-419A-BBC2-ED613F79BD6A}" srcOrd="1" destOrd="0" presId="urn:microsoft.com/office/officeart/2018/2/layout/IconVerticalSolidList"/>
    <dgm:cxn modelId="{C4C77EF6-F173-B945-A676-D9D07E4227DE}" type="presParOf" srcId="{7F94B40C-2CF7-468B-BF35-D12ECB39FE80}" destId="{03D3471E-DF03-43D6-A772-A61BD56518E1}" srcOrd="2" destOrd="0" presId="urn:microsoft.com/office/officeart/2018/2/layout/IconVerticalSolidList"/>
    <dgm:cxn modelId="{7D3BF922-A251-E74D-8FDB-8DD4553B9EA9}" type="presParOf" srcId="{7F94B40C-2CF7-468B-BF35-D12ECB39FE80}" destId="{6764FF84-9A6C-4A90-994B-3ABAEAEFA7CA}" srcOrd="3" destOrd="0" presId="urn:microsoft.com/office/officeart/2018/2/layout/IconVerticalSolidList"/>
    <dgm:cxn modelId="{3196E398-6388-8349-975D-9113BFADF67D}" type="presParOf" srcId="{3CAA5D8F-81B7-4B7E-8D74-9B1D94E35C8F}" destId="{EFF591B5-FDE4-48F0-A4F9-0B3B27649390}" srcOrd="3" destOrd="0" presId="urn:microsoft.com/office/officeart/2018/2/layout/IconVerticalSolidList"/>
    <dgm:cxn modelId="{8DE76702-A99D-F047-8F8B-96F15610007A}" type="presParOf" srcId="{3CAA5D8F-81B7-4B7E-8D74-9B1D94E35C8F}" destId="{28FBA522-1DE7-42C9-B3E5-9E2C59BD0573}" srcOrd="4" destOrd="0" presId="urn:microsoft.com/office/officeart/2018/2/layout/IconVerticalSolidList"/>
    <dgm:cxn modelId="{1C69D0B3-9A01-0A4A-84C5-EAEB262D3CF1}" type="presParOf" srcId="{28FBA522-1DE7-42C9-B3E5-9E2C59BD0573}" destId="{A0E4CE24-B961-4A67-8F0F-CCDF69B17DEB}" srcOrd="0" destOrd="0" presId="urn:microsoft.com/office/officeart/2018/2/layout/IconVerticalSolidList"/>
    <dgm:cxn modelId="{65D47D0C-09AF-D141-8F42-96B8A05E2FB6}" type="presParOf" srcId="{28FBA522-1DE7-42C9-B3E5-9E2C59BD0573}" destId="{9C53871E-78B5-4A61-A69C-0555C53D8129}" srcOrd="1" destOrd="0" presId="urn:microsoft.com/office/officeart/2018/2/layout/IconVerticalSolidList"/>
    <dgm:cxn modelId="{4D9ADDAB-0C6D-1843-BEA7-54A3C431D2DD}" type="presParOf" srcId="{28FBA522-1DE7-42C9-B3E5-9E2C59BD0573}" destId="{30D06E17-B1CE-41BD-AFE5-21BE77534E4D}" srcOrd="2" destOrd="0" presId="urn:microsoft.com/office/officeart/2018/2/layout/IconVerticalSolidList"/>
    <dgm:cxn modelId="{93A7F71E-F292-1C46-8D83-161E004D2748}" type="presParOf" srcId="{28FBA522-1DE7-42C9-B3E5-9E2C59BD0573}" destId="{55684317-3416-4FC5-B0A8-A30859DD5A49}" srcOrd="3" destOrd="0" presId="urn:microsoft.com/office/officeart/2018/2/layout/IconVerticalSolidList"/>
    <dgm:cxn modelId="{219C157F-E2E9-5B49-8BB5-4D935CFDC492}" type="presParOf" srcId="{3CAA5D8F-81B7-4B7E-8D74-9B1D94E35C8F}" destId="{C43D5698-075E-4639-9EE9-FD155EA015B4}" srcOrd="5" destOrd="0" presId="urn:microsoft.com/office/officeart/2018/2/layout/IconVerticalSolidList"/>
    <dgm:cxn modelId="{C532F26C-EB3A-ED4E-A14D-784A794A4B1A}" type="presParOf" srcId="{3CAA5D8F-81B7-4B7E-8D74-9B1D94E35C8F}" destId="{7F2B0BA5-4388-414F-A872-8290A65DACC7}" srcOrd="6" destOrd="0" presId="urn:microsoft.com/office/officeart/2018/2/layout/IconVerticalSolidList"/>
    <dgm:cxn modelId="{0D809106-2749-CF45-B960-4792A1B274A0}" type="presParOf" srcId="{7F2B0BA5-4388-414F-A872-8290A65DACC7}" destId="{22312678-E57F-4161-B49E-F373448CB6B8}" srcOrd="0" destOrd="0" presId="urn:microsoft.com/office/officeart/2018/2/layout/IconVerticalSolidList"/>
    <dgm:cxn modelId="{A665D132-F4C3-424F-ACD0-B9354778EC90}" type="presParOf" srcId="{7F2B0BA5-4388-414F-A872-8290A65DACC7}" destId="{F127FB04-8562-4FEE-B1AE-D18B88DB1A67}" srcOrd="1" destOrd="0" presId="urn:microsoft.com/office/officeart/2018/2/layout/IconVerticalSolidList"/>
    <dgm:cxn modelId="{EE3A4A53-134F-0347-9539-B46B351A78B1}" type="presParOf" srcId="{7F2B0BA5-4388-414F-A872-8290A65DACC7}" destId="{F6337D45-ECCD-4BDC-AB3D-153323D655DF}" srcOrd="2" destOrd="0" presId="urn:microsoft.com/office/officeart/2018/2/layout/IconVerticalSolidList"/>
    <dgm:cxn modelId="{55D75A78-02FE-6849-9ABE-544733945D78}" type="presParOf" srcId="{7F2B0BA5-4388-414F-A872-8290A65DACC7}" destId="{45B9538F-2838-492E-9853-E437513BC7EC}" srcOrd="3" destOrd="0" presId="urn:microsoft.com/office/officeart/2018/2/layout/IconVerticalSolidList"/>
    <dgm:cxn modelId="{00E7839F-A9D3-1E4F-8335-E1AFCB60282C}" type="presParOf" srcId="{3CAA5D8F-81B7-4B7E-8D74-9B1D94E35C8F}" destId="{1A8B521D-5CC1-48D1-AFE0-551028CF5C12}" srcOrd="7" destOrd="0" presId="urn:microsoft.com/office/officeart/2018/2/layout/IconVerticalSolidList"/>
    <dgm:cxn modelId="{2D248AD3-AC01-394B-B455-A71BD2A2416D}" type="presParOf" srcId="{3CAA5D8F-81B7-4B7E-8D74-9B1D94E35C8F}" destId="{E9E9AABB-55B8-427C-B2D8-44D690D5A67C}" srcOrd="8" destOrd="0" presId="urn:microsoft.com/office/officeart/2018/2/layout/IconVerticalSolidList"/>
    <dgm:cxn modelId="{55D6718D-4715-9F4F-A29B-334604172633}" type="presParOf" srcId="{E9E9AABB-55B8-427C-B2D8-44D690D5A67C}" destId="{8515FB08-5B0F-4FCE-AB6B-CBBB774970C6}" srcOrd="0" destOrd="0" presId="urn:microsoft.com/office/officeart/2018/2/layout/IconVerticalSolidList"/>
    <dgm:cxn modelId="{EBE1B5C7-7AA9-DC4E-9605-FB1B576A1604}" type="presParOf" srcId="{E9E9AABB-55B8-427C-B2D8-44D690D5A67C}" destId="{56F3EFB2-3A30-4504-AA6F-ACBEAEDD731A}" srcOrd="1" destOrd="0" presId="urn:microsoft.com/office/officeart/2018/2/layout/IconVerticalSolidList"/>
    <dgm:cxn modelId="{006431AF-B1FA-BB47-B9FB-D25338F870F7}" type="presParOf" srcId="{E9E9AABB-55B8-427C-B2D8-44D690D5A67C}" destId="{A98C4682-526B-4235-9143-E6F64D534C57}" srcOrd="2" destOrd="0" presId="urn:microsoft.com/office/officeart/2018/2/layout/IconVerticalSolidList"/>
    <dgm:cxn modelId="{2B4AC3CE-B96D-F543-B3B7-ECDF00E82703}" type="presParOf" srcId="{E9E9AABB-55B8-427C-B2D8-44D690D5A67C}" destId="{E1F65055-FED4-4DB3-B23E-FAD723E46E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3F68A-F0C9-4243-B008-070A872AB5F4}"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B2D01E83-81EB-42A1-BFCB-0CE25171EC9A}">
      <dgm:prSet/>
      <dgm:spPr/>
      <dgm:t>
        <a:bodyPr/>
        <a:lstStyle/>
        <a:p>
          <a:r>
            <a:rPr lang="en-IN" b="0" i="0"/>
            <a:t>Ask you to critically examine an issue related to a specific individual or group, </a:t>
          </a:r>
          <a:endParaRPr lang="en-US"/>
        </a:p>
      </dgm:t>
    </dgm:pt>
    <dgm:pt modelId="{E159A84B-70CC-437B-871F-D60F0B26D19D}" type="parTrans" cxnId="{13D80BE7-6CB4-45EF-A266-3100CC4BBA11}">
      <dgm:prSet/>
      <dgm:spPr/>
      <dgm:t>
        <a:bodyPr/>
        <a:lstStyle/>
        <a:p>
          <a:endParaRPr lang="en-US"/>
        </a:p>
      </dgm:t>
    </dgm:pt>
    <dgm:pt modelId="{B0699151-16F6-4264-9235-74468E8FE277}" type="sibTrans" cxnId="{13D80BE7-6CB4-45EF-A266-3100CC4BBA11}">
      <dgm:prSet/>
      <dgm:spPr/>
      <dgm:t>
        <a:bodyPr/>
        <a:lstStyle/>
        <a:p>
          <a:endParaRPr lang="en-US"/>
        </a:p>
      </dgm:t>
    </dgm:pt>
    <dgm:pt modelId="{4DEB8A34-9BFE-4D2E-9A64-D3BE9D91E36C}">
      <dgm:prSet/>
      <dgm:spPr/>
      <dgm:t>
        <a:bodyPr/>
        <a:lstStyle/>
        <a:p>
          <a:r>
            <a:rPr lang="en-IN"/>
            <a:t>A</a:t>
          </a:r>
          <a:r>
            <a:rPr lang="en-IN" b="0" i="0"/>
            <a:t>nd then recommend and justify solutions to the issue, integrating theory and practice.</a:t>
          </a:r>
          <a:endParaRPr lang="en-US"/>
        </a:p>
      </dgm:t>
    </dgm:pt>
    <dgm:pt modelId="{3D5007CC-1E10-4D87-8147-8CEE18AB7414}" type="parTrans" cxnId="{85E496C7-7935-403C-8B2C-2FF8FFA62DED}">
      <dgm:prSet/>
      <dgm:spPr/>
      <dgm:t>
        <a:bodyPr/>
        <a:lstStyle/>
        <a:p>
          <a:endParaRPr lang="en-US"/>
        </a:p>
      </dgm:t>
    </dgm:pt>
    <dgm:pt modelId="{0E9ACCC8-907D-4D50-9902-94A551796396}" type="sibTrans" cxnId="{85E496C7-7935-403C-8B2C-2FF8FFA62DED}">
      <dgm:prSet/>
      <dgm:spPr/>
      <dgm:t>
        <a:bodyPr/>
        <a:lstStyle/>
        <a:p>
          <a:endParaRPr lang="en-US"/>
        </a:p>
      </dgm:t>
    </dgm:pt>
    <dgm:pt modelId="{11C07AA2-5B1C-4FA9-8AD7-38D3291D9335}">
      <dgm:prSet/>
      <dgm:spPr/>
      <dgm:t>
        <a:bodyPr/>
        <a:lstStyle/>
        <a:p>
          <a:r>
            <a:rPr lang="en-IN" b="1" i="0"/>
            <a:t>For example:</a:t>
          </a:r>
          <a:r>
            <a:rPr lang="en-IN" b="0" i="0"/>
            <a:t>In Business and Economics, you could be asked to describe a critical incident in the workplace. </a:t>
          </a:r>
          <a:endParaRPr lang="en-US"/>
        </a:p>
      </dgm:t>
    </dgm:pt>
    <dgm:pt modelId="{1DB92705-96A5-4A72-8254-B5257B384C2D}" type="parTrans" cxnId="{6E1CA829-E4DA-4597-B44F-030D813B0B97}">
      <dgm:prSet/>
      <dgm:spPr/>
      <dgm:t>
        <a:bodyPr/>
        <a:lstStyle/>
        <a:p>
          <a:endParaRPr lang="en-US"/>
        </a:p>
      </dgm:t>
    </dgm:pt>
    <dgm:pt modelId="{4E94CDEA-B8C1-4A1C-971C-2436DDDD4DE4}" type="sibTrans" cxnId="{6E1CA829-E4DA-4597-B44F-030D813B0B97}">
      <dgm:prSet/>
      <dgm:spPr/>
      <dgm:t>
        <a:bodyPr/>
        <a:lstStyle/>
        <a:p>
          <a:endParaRPr lang="en-US"/>
        </a:p>
      </dgm:t>
    </dgm:pt>
    <dgm:pt modelId="{CB0F80C1-DD3F-4269-9934-2BE7886E2F1D}">
      <dgm:prSet/>
      <dgm:spPr/>
      <dgm:t>
        <a:bodyPr/>
        <a:lstStyle/>
        <a:p>
          <a:r>
            <a:rPr lang="en-IN" b="0" i="0"/>
            <a:t>Your role as the manager is to apply your knowledge and skills of key intercultural communication concepts and theories in management to determine the causes of the conflict and propose relevant communication strategies to avoid and/or resolve it.</a:t>
          </a:r>
          <a:endParaRPr lang="en-US"/>
        </a:p>
      </dgm:t>
    </dgm:pt>
    <dgm:pt modelId="{2A729687-763D-4D88-A92E-4B05B4D5B225}" type="parTrans" cxnId="{C37D52D5-1464-4CA3-A40E-3F50E29AA70A}">
      <dgm:prSet/>
      <dgm:spPr/>
      <dgm:t>
        <a:bodyPr/>
        <a:lstStyle/>
        <a:p>
          <a:endParaRPr lang="en-US"/>
        </a:p>
      </dgm:t>
    </dgm:pt>
    <dgm:pt modelId="{95086F90-D40A-474D-96E3-79DD5789BF3B}" type="sibTrans" cxnId="{C37D52D5-1464-4CA3-A40E-3F50E29AA70A}">
      <dgm:prSet/>
      <dgm:spPr/>
      <dgm:t>
        <a:bodyPr/>
        <a:lstStyle/>
        <a:p>
          <a:endParaRPr lang="en-US"/>
        </a:p>
      </dgm:t>
    </dgm:pt>
    <dgm:pt modelId="{3A647182-1BA9-C94E-A1E5-FAFD86916D09}" type="pres">
      <dgm:prSet presAssocID="{6733F68A-F0C9-4243-B008-070A872AB5F4}" presName="vert0" presStyleCnt="0">
        <dgm:presLayoutVars>
          <dgm:dir/>
          <dgm:animOne val="branch"/>
          <dgm:animLvl val="lvl"/>
        </dgm:presLayoutVars>
      </dgm:prSet>
      <dgm:spPr/>
    </dgm:pt>
    <dgm:pt modelId="{F0FE9FEB-68C4-D649-9157-16013012EA3B}" type="pres">
      <dgm:prSet presAssocID="{B2D01E83-81EB-42A1-BFCB-0CE25171EC9A}" presName="thickLine" presStyleLbl="alignNode1" presStyleIdx="0" presStyleCnt="4"/>
      <dgm:spPr/>
    </dgm:pt>
    <dgm:pt modelId="{4F30646E-FD2C-0B45-BDEE-EF999756CD8C}" type="pres">
      <dgm:prSet presAssocID="{B2D01E83-81EB-42A1-BFCB-0CE25171EC9A}" presName="horz1" presStyleCnt="0"/>
      <dgm:spPr/>
    </dgm:pt>
    <dgm:pt modelId="{7A59E39E-33EC-F547-8BAA-79EE8E180772}" type="pres">
      <dgm:prSet presAssocID="{B2D01E83-81EB-42A1-BFCB-0CE25171EC9A}" presName="tx1" presStyleLbl="revTx" presStyleIdx="0" presStyleCnt="4"/>
      <dgm:spPr/>
    </dgm:pt>
    <dgm:pt modelId="{F71DE455-C57D-C641-B1B1-179BF021C9B5}" type="pres">
      <dgm:prSet presAssocID="{B2D01E83-81EB-42A1-BFCB-0CE25171EC9A}" presName="vert1" presStyleCnt="0"/>
      <dgm:spPr/>
    </dgm:pt>
    <dgm:pt modelId="{7648AC3E-CE7D-924A-84F3-5563D525CE19}" type="pres">
      <dgm:prSet presAssocID="{4DEB8A34-9BFE-4D2E-9A64-D3BE9D91E36C}" presName="thickLine" presStyleLbl="alignNode1" presStyleIdx="1" presStyleCnt="4"/>
      <dgm:spPr/>
    </dgm:pt>
    <dgm:pt modelId="{37BC5948-F29B-EF4D-9209-A16E4ACAFA46}" type="pres">
      <dgm:prSet presAssocID="{4DEB8A34-9BFE-4D2E-9A64-D3BE9D91E36C}" presName="horz1" presStyleCnt="0"/>
      <dgm:spPr/>
    </dgm:pt>
    <dgm:pt modelId="{7F117345-9E4B-414F-BCB1-EB1CC73AC725}" type="pres">
      <dgm:prSet presAssocID="{4DEB8A34-9BFE-4D2E-9A64-D3BE9D91E36C}" presName="tx1" presStyleLbl="revTx" presStyleIdx="1" presStyleCnt="4"/>
      <dgm:spPr/>
    </dgm:pt>
    <dgm:pt modelId="{7F30DF2A-ACAB-AB46-9DD5-CDADA4E2062B}" type="pres">
      <dgm:prSet presAssocID="{4DEB8A34-9BFE-4D2E-9A64-D3BE9D91E36C}" presName="vert1" presStyleCnt="0"/>
      <dgm:spPr/>
    </dgm:pt>
    <dgm:pt modelId="{ED4B1ED3-278D-0B48-93F1-EEB07DAA74F9}" type="pres">
      <dgm:prSet presAssocID="{11C07AA2-5B1C-4FA9-8AD7-38D3291D9335}" presName="thickLine" presStyleLbl="alignNode1" presStyleIdx="2" presStyleCnt="4"/>
      <dgm:spPr/>
    </dgm:pt>
    <dgm:pt modelId="{C0F27AEB-6CA3-5B47-8DDB-CB5C9BE675AA}" type="pres">
      <dgm:prSet presAssocID="{11C07AA2-5B1C-4FA9-8AD7-38D3291D9335}" presName="horz1" presStyleCnt="0"/>
      <dgm:spPr/>
    </dgm:pt>
    <dgm:pt modelId="{FE4314ED-4E11-EB45-ABDD-5B17FFB99EFA}" type="pres">
      <dgm:prSet presAssocID="{11C07AA2-5B1C-4FA9-8AD7-38D3291D9335}" presName="tx1" presStyleLbl="revTx" presStyleIdx="2" presStyleCnt="4"/>
      <dgm:spPr/>
    </dgm:pt>
    <dgm:pt modelId="{2729A9CD-C65D-B146-8FFF-4696BD06151E}" type="pres">
      <dgm:prSet presAssocID="{11C07AA2-5B1C-4FA9-8AD7-38D3291D9335}" presName="vert1" presStyleCnt="0"/>
      <dgm:spPr/>
    </dgm:pt>
    <dgm:pt modelId="{9346B750-39D9-6042-BC20-7E3C880833AB}" type="pres">
      <dgm:prSet presAssocID="{CB0F80C1-DD3F-4269-9934-2BE7886E2F1D}" presName="thickLine" presStyleLbl="alignNode1" presStyleIdx="3" presStyleCnt="4"/>
      <dgm:spPr/>
    </dgm:pt>
    <dgm:pt modelId="{9830EDCE-1DF5-BF4A-A631-F8CABAF44582}" type="pres">
      <dgm:prSet presAssocID="{CB0F80C1-DD3F-4269-9934-2BE7886E2F1D}" presName="horz1" presStyleCnt="0"/>
      <dgm:spPr/>
    </dgm:pt>
    <dgm:pt modelId="{1AECFDD6-EE8C-C74D-B2A7-FCA0B3D3B915}" type="pres">
      <dgm:prSet presAssocID="{CB0F80C1-DD3F-4269-9934-2BE7886E2F1D}" presName="tx1" presStyleLbl="revTx" presStyleIdx="3" presStyleCnt="4"/>
      <dgm:spPr/>
    </dgm:pt>
    <dgm:pt modelId="{B5B6C7B5-5CAC-1A4E-93DB-2E08155EBC23}" type="pres">
      <dgm:prSet presAssocID="{CB0F80C1-DD3F-4269-9934-2BE7886E2F1D}" presName="vert1" presStyleCnt="0"/>
      <dgm:spPr/>
    </dgm:pt>
  </dgm:ptLst>
  <dgm:cxnLst>
    <dgm:cxn modelId="{B1248B13-A773-0647-AD53-12BE5694133C}" type="presOf" srcId="{CB0F80C1-DD3F-4269-9934-2BE7886E2F1D}" destId="{1AECFDD6-EE8C-C74D-B2A7-FCA0B3D3B915}" srcOrd="0" destOrd="0" presId="urn:microsoft.com/office/officeart/2008/layout/LinedList"/>
    <dgm:cxn modelId="{6E1CA829-E4DA-4597-B44F-030D813B0B97}" srcId="{6733F68A-F0C9-4243-B008-070A872AB5F4}" destId="{11C07AA2-5B1C-4FA9-8AD7-38D3291D9335}" srcOrd="2" destOrd="0" parTransId="{1DB92705-96A5-4A72-8254-B5257B384C2D}" sibTransId="{4E94CDEA-B8C1-4A1C-971C-2436DDDD4DE4}"/>
    <dgm:cxn modelId="{2FE9AB39-3A80-E843-ACB7-CD2D42010D94}" type="presOf" srcId="{B2D01E83-81EB-42A1-BFCB-0CE25171EC9A}" destId="{7A59E39E-33EC-F547-8BAA-79EE8E180772}" srcOrd="0" destOrd="0" presId="urn:microsoft.com/office/officeart/2008/layout/LinedList"/>
    <dgm:cxn modelId="{68D0F03C-CA13-4442-BA32-C869E3BB8A1C}" type="presOf" srcId="{6733F68A-F0C9-4243-B008-070A872AB5F4}" destId="{3A647182-1BA9-C94E-A1E5-FAFD86916D09}" srcOrd="0" destOrd="0" presId="urn:microsoft.com/office/officeart/2008/layout/LinedList"/>
    <dgm:cxn modelId="{7196407E-A640-9345-A40B-872AFF4086A5}" type="presOf" srcId="{4DEB8A34-9BFE-4D2E-9A64-D3BE9D91E36C}" destId="{7F117345-9E4B-414F-BCB1-EB1CC73AC725}" srcOrd="0" destOrd="0" presId="urn:microsoft.com/office/officeart/2008/layout/LinedList"/>
    <dgm:cxn modelId="{E8C333B3-6FF1-4D4E-9D90-662F36AE9A43}" type="presOf" srcId="{11C07AA2-5B1C-4FA9-8AD7-38D3291D9335}" destId="{FE4314ED-4E11-EB45-ABDD-5B17FFB99EFA}" srcOrd="0" destOrd="0" presId="urn:microsoft.com/office/officeart/2008/layout/LinedList"/>
    <dgm:cxn modelId="{85E496C7-7935-403C-8B2C-2FF8FFA62DED}" srcId="{6733F68A-F0C9-4243-B008-070A872AB5F4}" destId="{4DEB8A34-9BFE-4D2E-9A64-D3BE9D91E36C}" srcOrd="1" destOrd="0" parTransId="{3D5007CC-1E10-4D87-8147-8CEE18AB7414}" sibTransId="{0E9ACCC8-907D-4D50-9902-94A551796396}"/>
    <dgm:cxn modelId="{C37D52D5-1464-4CA3-A40E-3F50E29AA70A}" srcId="{6733F68A-F0C9-4243-B008-070A872AB5F4}" destId="{CB0F80C1-DD3F-4269-9934-2BE7886E2F1D}" srcOrd="3" destOrd="0" parTransId="{2A729687-763D-4D88-A92E-4B05B4D5B225}" sibTransId="{95086F90-D40A-474D-96E3-79DD5789BF3B}"/>
    <dgm:cxn modelId="{13D80BE7-6CB4-45EF-A266-3100CC4BBA11}" srcId="{6733F68A-F0C9-4243-B008-070A872AB5F4}" destId="{B2D01E83-81EB-42A1-BFCB-0CE25171EC9A}" srcOrd="0" destOrd="0" parTransId="{E159A84B-70CC-437B-871F-D60F0B26D19D}" sibTransId="{B0699151-16F6-4264-9235-74468E8FE277}"/>
    <dgm:cxn modelId="{7D41D58B-BE8E-734F-9914-A1CAFAAA602F}" type="presParOf" srcId="{3A647182-1BA9-C94E-A1E5-FAFD86916D09}" destId="{F0FE9FEB-68C4-D649-9157-16013012EA3B}" srcOrd="0" destOrd="0" presId="urn:microsoft.com/office/officeart/2008/layout/LinedList"/>
    <dgm:cxn modelId="{252B9DAE-1870-3244-88B9-FED12E15674B}" type="presParOf" srcId="{3A647182-1BA9-C94E-A1E5-FAFD86916D09}" destId="{4F30646E-FD2C-0B45-BDEE-EF999756CD8C}" srcOrd="1" destOrd="0" presId="urn:microsoft.com/office/officeart/2008/layout/LinedList"/>
    <dgm:cxn modelId="{B0E23FCE-8A7D-F442-8199-41FCEE353D03}" type="presParOf" srcId="{4F30646E-FD2C-0B45-BDEE-EF999756CD8C}" destId="{7A59E39E-33EC-F547-8BAA-79EE8E180772}" srcOrd="0" destOrd="0" presId="urn:microsoft.com/office/officeart/2008/layout/LinedList"/>
    <dgm:cxn modelId="{640379AE-4DF0-AA45-8DB7-FE0179343C67}" type="presParOf" srcId="{4F30646E-FD2C-0B45-BDEE-EF999756CD8C}" destId="{F71DE455-C57D-C641-B1B1-179BF021C9B5}" srcOrd="1" destOrd="0" presId="urn:microsoft.com/office/officeart/2008/layout/LinedList"/>
    <dgm:cxn modelId="{49ED7135-0F54-5443-ACCC-4C51A0A3BBCB}" type="presParOf" srcId="{3A647182-1BA9-C94E-A1E5-FAFD86916D09}" destId="{7648AC3E-CE7D-924A-84F3-5563D525CE19}" srcOrd="2" destOrd="0" presId="urn:microsoft.com/office/officeart/2008/layout/LinedList"/>
    <dgm:cxn modelId="{7B8AFEFD-4124-254A-B5A7-095D4887702C}" type="presParOf" srcId="{3A647182-1BA9-C94E-A1E5-FAFD86916D09}" destId="{37BC5948-F29B-EF4D-9209-A16E4ACAFA46}" srcOrd="3" destOrd="0" presId="urn:microsoft.com/office/officeart/2008/layout/LinedList"/>
    <dgm:cxn modelId="{380F8304-E621-5946-8590-326D920DCF06}" type="presParOf" srcId="{37BC5948-F29B-EF4D-9209-A16E4ACAFA46}" destId="{7F117345-9E4B-414F-BCB1-EB1CC73AC725}" srcOrd="0" destOrd="0" presId="urn:microsoft.com/office/officeart/2008/layout/LinedList"/>
    <dgm:cxn modelId="{0BE2BB54-E85C-3940-8F9B-5D416FB2CDC3}" type="presParOf" srcId="{37BC5948-F29B-EF4D-9209-A16E4ACAFA46}" destId="{7F30DF2A-ACAB-AB46-9DD5-CDADA4E2062B}" srcOrd="1" destOrd="0" presId="urn:microsoft.com/office/officeart/2008/layout/LinedList"/>
    <dgm:cxn modelId="{8B3BA558-4DE2-B447-A7A7-50224B3AF645}" type="presParOf" srcId="{3A647182-1BA9-C94E-A1E5-FAFD86916D09}" destId="{ED4B1ED3-278D-0B48-93F1-EEB07DAA74F9}" srcOrd="4" destOrd="0" presId="urn:microsoft.com/office/officeart/2008/layout/LinedList"/>
    <dgm:cxn modelId="{5E76D839-3FA8-6B4A-9D6C-A6FC1EE8650D}" type="presParOf" srcId="{3A647182-1BA9-C94E-A1E5-FAFD86916D09}" destId="{C0F27AEB-6CA3-5B47-8DDB-CB5C9BE675AA}" srcOrd="5" destOrd="0" presId="urn:microsoft.com/office/officeart/2008/layout/LinedList"/>
    <dgm:cxn modelId="{4F1D1B3A-1B2B-D842-A235-9591ECCE694C}" type="presParOf" srcId="{C0F27AEB-6CA3-5B47-8DDB-CB5C9BE675AA}" destId="{FE4314ED-4E11-EB45-ABDD-5B17FFB99EFA}" srcOrd="0" destOrd="0" presId="urn:microsoft.com/office/officeart/2008/layout/LinedList"/>
    <dgm:cxn modelId="{748936CF-0F93-3F46-A25D-A45B08CA4A16}" type="presParOf" srcId="{C0F27AEB-6CA3-5B47-8DDB-CB5C9BE675AA}" destId="{2729A9CD-C65D-B146-8FFF-4696BD06151E}" srcOrd="1" destOrd="0" presId="urn:microsoft.com/office/officeart/2008/layout/LinedList"/>
    <dgm:cxn modelId="{0FBCDBFA-9825-DC48-A880-F34AA84D0EEC}" type="presParOf" srcId="{3A647182-1BA9-C94E-A1E5-FAFD86916D09}" destId="{9346B750-39D9-6042-BC20-7E3C880833AB}" srcOrd="6" destOrd="0" presId="urn:microsoft.com/office/officeart/2008/layout/LinedList"/>
    <dgm:cxn modelId="{B5FD0ABB-0ED5-E742-B493-FF34295B5FF3}" type="presParOf" srcId="{3A647182-1BA9-C94E-A1E5-FAFD86916D09}" destId="{9830EDCE-1DF5-BF4A-A631-F8CABAF44582}" srcOrd="7" destOrd="0" presId="urn:microsoft.com/office/officeart/2008/layout/LinedList"/>
    <dgm:cxn modelId="{CFCFC3A1-DA4F-6146-AEDA-D8FA4C857A1A}" type="presParOf" srcId="{9830EDCE-1DF5-BF4A-A631-F8CABAF44582}" destId="{1AECFDD6-EE8C-C74D-B2A7-FCA0B3D3B915}" srcOrd="0" destOrd="0" presId="urn:microsoft.com/office/officeart/2008/layout/LinedList"/>
    <dgm:cxn modelId="{71A35AE0-EBBB-3945-AA6B-A3C8247E8862}" type="presParOf" srcId="{9830EDCE-1DF5-BF4A-A631-F8CABAF44582}" destId="{B5B6C7B5-5CAC-1A4E-93DB-2E08155EBC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F39B26-CFD4-4B5E-BB3B-DDD95ECA2B7F}"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9B13319-E7A2-458A-994D-BF2757AD379B}">
      <dgm:prSet custT="1"/>
      <dgm:spPr/>
      <dgm:t>
        <a:bodyPr/>
        <a:lstStyle/>
        <a:p>
          <a:r>
            <a:rPr lang="en-IN" sz="1800" b="1" dirty="0"/>
            <a:t>Executive Summary/Synopsis</a:t>
          </a:r>
          <a:endParaRPr lang="en-US" sz="1800" b="1" dirty="0"/>
        </a:p>
      </dgm:t>
    </dgm:pt>
    <dgm:pt modelId="{611BD60A-12CA-43D6-A3ED-420A0FA9FDBE}" type="parTrans" cxnId="{34418C83-A61E-4AAC-915E-6F4188B63113}">
      <dgm:prSet/>
      <dgm:spPr/>
      <dgm:t>
        <a:bodyPr/>
        <a:lstStyle/>
        <a:p>
          <a:endParaRPr lang="en-US"/>
        </a:p>
      </dgm:t>
    </dgm:pt>
    <dgm:pt modelId="{E91012A4-4DB2-4F97-B282-931FA0A67F88}" type="sibTrans" cxnId="{34418C83-A61E-4AAC-915E-6F4188B63113}">
      <dgm:prSet/>
      <dgm:spPr/>
      <dgm:t>
        <a:bodyPr/>
        <a:lstStyle/>
        <a:p>
          <a:endParaRPr lang="en-US"/>
        </a:p>
      </dgm:t>
    </dgm:pt>
    <dgm:pt modelId="{ACCFFE5E-0CAA-455A-B86B-4E86F32828CE}">
      <dgm:prSet/>
      <dgm:spPr/>
      <dgm:t>
        <a:bodyPr/>
        <a:lstStyle/>
        <a:p>
          <a:r>
            <a:rPr lang="en-IN"/>
            <a:t>Introduce the topic area of the report.</a:t>
          </a:r>
          <a:endParaRPr lang="en-US"/>
        </a:p>
      </dgm:t>
    </dgm:pt>
    <dgm:pt modelId="{BF8C29F1-2EAD-46DE-9BA2-722E8938FCF0}" type="parTrans" cxnId="{1FD07C6F-BF12-42F5-938B-6D5B93610E62}">
      <dgm:prSet/>
      <dgm:spPr/>
      <dgm:t>
        <a:bodyPr/>
        <a:lstStyle/>
        <a:p>
          <a:endParaRPr lang="en-US"/>
        </a:p>
      </dgm:t>
    </dgm:pt>
    <dgm:pt modelId="{AB1E7F00-B85A-4ACC-A01A-DFA4A0839FC9}" type="sibTrans" cxnId="{1FD07C6F-BF12-42F5-938B-6D5B93610E62}">
      <dgm:prSet/>
      <dgm:spPr/>
      <dgm:t>
        <a:bodyPr/>
        <a:lstStyle/>
        <a:p>
          <a:endParaRPr lang="en-US"/>
        </a:p>
      </dgm:t>
    </dgm:pt>
    <dgm:pt modelId="{6EB893F3-D669-4A53-A5DB-A3110FF74808}">
      <dgm:prSet/>
      <dgm:spPr/>
      <dgm:t>
        <a:bodyPr/>
        <a:lstStyle/>
        <a:p>
          <a:r>
            <a:rPr lang="en-IN"/>
            <a:t>Outline the purpose of the case study.</a:t>
          </a:r>
          <a:endParaRPr lang="en-US"/>
        </a:p>
      </dgm:t>
    </dgm:pt>
    <dgm:pt modelId="{CCD9A10A-A5CB-465A-8DD6-3A9B7A3EA964}" type="parTrans" cxnId="{A98537DB-B11F-49E3-8A08-30AAF8A20A30}">
      <dgm:prSet/>
      <dgm:spPr/>
      <dgm:t>
        <a:bodyPr/>
        <a:lstStyle/>
        <a:p>
          <a:endParaRPr lang="en-US"/>
        </a:p>
      </dgm:t>
    </dgm:pt>
    <dgm:pt modelId="{DC7391BB-C682-4D75-ABA6-B1D6A5E31519}" type="sibTrans" cxnId="{A98537DB-B11F-49E3-8A08-30AAF8A20A30}">
      <dgm:prSet/>
      <dgm:spPr/>
      <dgm:t>
        <a:bodyPr/>
        <a:lstStyle/>
        <a:p>
          <a:endParaRPr lang="en-US"/>
        </a:p>
      </dgm:t>
    </dgm:pt>
    <dgm:pt modelId="{6A0887C3-7076-4174-8573-92F98D0E68BE}">
      <dgm:prSet/>
      <dgm:spPr/>
      <dgm:t>
        <a:bodyPr/>
        <a:lstStyle/>
        <a:p>
          <a:r>
            <a:rPr lang="en-IN"/>
            <a:t>Outline the key issue(s) and finding(s) without the specific details.</a:t>
          </a:r>
          <a:endParaRPr lang="en-US"/>
        </a:p>
      </dgm:t>
    </dgm:pt>
    <dgm:pt modelId="{3DDE5E1C-612D-4180-839B-3BCD3E9B8505}" type="parTrans" cxnId="{EDB6E13B-9F00-496A-BF3D-61AF9767D050}">
      <dgm:prSet/>
      <dgm:spPr/>
      <dgm:t>
        <a:bodyPr/>
        <a:lstStyle/>
        <a:p>
          <a:endParaRPr lang="en-US"/>
        </a:p>
      </dgm:t>
    </dgm:pt>
    <dgm:pt modelId="{1CFCE895-AC4C-40D8-8733-402FB4761826}" type="sibTrans" cxnId="{EDB6E13B-9F00-496A-BF3D-61AF9767D050}">
      <dgm:prSet/>
      <dgm:spPr/>
      <dgm:t>
        <a:bodyPr/>
        <a:lstStyle/>
        <a:p>
          <a:endParaRPr lang="en-US"/>
        </a:p>
      </dgm:t>
    </dgm:pt>
    <dgm:pt modelId="{8DE071BC-EB7D-4304-ADAA-425B9FB3C02B}">
      <dgm:prSet/>
      <dgm:spPr/>
      <dgm:t>
        <a:bodyPr/>
        <a:lstStyle/>
        <a:p>
          <a:r>
            <a:rPr lang="en-IN"/>
            <a:t>Identify the theory used.</a:t>
          </a:r>
          <a:endParaRPr lang="en-US"/>
        </a:p>
      </dgm:t>
    </dgm:pt>
    <dgm:pt modelId="{C9B88609-C461-4EFE-A816-AABBB0B2C4D5}" type="parTrans" cxnId="{72544CBC-A7B0-4E18-B9AB-5ACF2B538337}">
      <dgm:prSet/>
      <dgm:spPr/>
      <dgm:t>
        <a:bodyPr/>
        <a:lstStyle/>
        <a:p>
          <a:endParaRPr lang="en-US"/>
        </a:p>
      </dgm:t>
    </dgm:pt>
    <dgm:pt modelId="{DC3A7BCF-E4AD-40E8-A9C2-02CE5E970397}" type="sibTrans" cxnId="{72544CBC-A7B0-4E18-B9AB-5ACF2B538337}">
      <dgm:prSet/>
      <dgm:spPr/>
      <dgm:t>
        <a:bodyPr/>
        <a:lstStyle/>
        <a:p>
          <a:endParaRPr lang="en-US"/>
        </a:p>
      </dgm:t>
    </dgm:pt>
    <dgm:pt modelId="{F2134260-B7A4-429F-88E2-63F0142E8B6F}">
      <dgm:prSet/>
      <dgm:spPr/>
      <dgm:t>
        <a:bodyPr/>
        <a:lstStyle/>
        <a:p>
          <a:r>
            <a:rPr lang="en-IN"/>
            <a:t>Summarise recommendations.</a:t>
          </a:r>
          <a:endParaRPr lang="en-US"/>
        </a:p>
      </dgm:t>
    </dgm:pt>
    <dgm:pt modelId="{6489F7B4-E222-4C7B-AEFC-CA47510DB76A}" type="parTrans" cxnId="{84727FF5-CE0F-4A35-A29B-5DDA8D099337}">
      <dgm:prSet/>
      <dgm:spPr/>
      <dgm:t>
        <a:bodyPr/>
        <a:lstStyle/>
        <a:p>
          <a:endParaRPr lang="en-US"/>
        </a:p>
      </dgm:t>
    </dgm:pt>
    <dgm:pt modelId="{536F2289-A3FB-42C5-927E-3E9667536008}" type="sibTrans" cxnId="{84727FF5-CE0F-4A35-A29B-5DDA8D099337}">
      <dgm:prSet/>
      <dgm:spPr/>
      <dgm:t>
        <a:bodyPr/>
        <a:lstStyle/>
        <a:p>
          <a:endParaRPr lang="en-US"/>
        </a:p>
      </dgm:t>
    </dgm:pt>
    <dgm:pt modelId="{992D26E1-ED09-49E8-A76E-E042037624E4}">
      <dgm:prSet custT="1"/>
      <dgm:spPr/>
      <dgm:t>
        <a:bodyPr/>
        <a:lstStyle/>
        <a:p>
          <a:r>
            <a:rPr lang="en-IN" sz="2000" b="1" dirty="0"/>
            <a:t>Introduction</a:t>
          </a:r>
          <a:endParaRPr lang="en-US" sz="2000" b="1" dirty="0"/>
        </a:p>
      </dgm:t>
    </dgm:pt>
    <dgm:pt modelId="{B75495D9-8CCC-4274-9BC3-8CBB1E65632E}" type="parTrans" cxnId="{C9EADA29-648E-4C28-810F-D04CBBA432D8}">
      <dgm:prSet/>
      <dgm:spPr/>
      <dgm:t>
        <a:bodyPr/>
        <a:lstStyle/>
        <a:p>
          <a:endParaRPr lang="en-US"/>
        </a:p>
      </dgm:t>
    </dgm:pt>
    <dgm:pt modelId="{8E2A46C6-8FCF-4579-A26B-AD3B3B439FAE}" type="sibTrans" cxnId="{C9EADA29-648E-4C28-810F-D04CBBA432D8}">
      <dgm:prSet/>
      <dgm:spPr/>
      <dgm:t>
        <a:bodyPr/>
        <a:lstStyle/>
        <a:p>
          <a:endParaRPr lang="en-US"/>
        </a:p>
      </dgm:t>
    </dgm:pt>
    <dgm:pt modelId="{2EEB85CE-F817-45AE-BD68-1D5B2224300B}">
      <dgm:prSet/>
      <dgm:spPr/>
      <dgm:t>
        <a:bodyPr/>
        <a:lstStyle/>
        <a:p>
          <a:r>
            <a:rPr lang="en-IN"/>
            <a:t>Summarise your task</a:t>
          </a:r>
          <a:endParaRPr lang="en-US"/>
        </a:p>
      </dgm:t>
    </dgm:pt>
    <dgm:pt modelId="{683F627F-F46D-4259-917F-C43B6157C7D7}" type="parTrans" cxnId="{D0E09EAE-7C79-4643-813C-57FC271B28EC}">
      <dgm:prSet/>
      <dgm:spPr/>
      <dgm:t>
        <a:bodyPr/>
        <a:lstStyle/>
        <a:p>
          <a:endParaRPr lang="en-US"/>
        </a:p>
      </dgm:t>
    </dgm:pt>
    <dgm:pt modelId="{57B245D5-2C9C-47E0-9DBA-199300D65EF7}" type="sibTrans" cxnId="{D0E09EAE-7C79-4643-813C-57FC271B28EC}">
      <dgm:prSet/>
      <dgm:spPr/>
      <dgm:t>
        <a:bodyPr/>
        <a:lstStyle/>
        <a:p>
          <a:endParaRPr lang="en-US"/>
        </a:p>
      </dgm:t>
    </dgm:pt>
    <dgm:pt modelId="{0D6FD79E-7252-4A58-A78B-4FB859C7BCC4}">
      <dgm:prSet/>
      <dgm:spPr/>
      <dgm:t>
        <a:bodyPr/>
        <a:lstStyle/>
        <a:p>
          <a:r>
            <a:rPr lang="en-IN"/>
            <a:t>Briefly outline the case to identify its significance.</a:t>
          </a:r>
          <a:endParaRPr lang="en-US"/>
        </a:p>
      </dgm:t>
    </dgm:pt>
    <dgm:pt modelId="{C2AF14AA-274C-43F1-B590-CE38E4F07411}" type="parTrans" cxnId="{CD1C4BF5-AFA0-428F-A3BA-2150BC5064A5}">
      <dgm:prSet/>
      <dgm:spPr/>
      <dgm:t>
        <a:bodyPr/>
        <a:lstStyle/>
        <a:p>
          <a:endParaRPr lang="en-US"/>
        </a:p>
      </dgm:t>
    </dgm:pt>
    <dgm:pt modelId="{B95B782F-BF31-46DA-BE6C-6E8E92BB424E}" type="sibTrans" cxnId="{CD1C4BF5-AFA0-428F-A3BA-2150BC5064A5}">
      <dgm:prSet/>
      <dgm:spPr/>
      <dgm:t>
        <a:bodyPr/>
        <a:lstStyle/>
        <a:p>
          <a:endParaRPr lang="en-US"/>
        </a:p>
      </dgm:t>
    </dgm:pt>
    <dgm:pt modelId="{6A39DFAA-43F1-493C-AFE3-4A7DDB0FFCB4}">
      <dgm:prSet/>
      <dgm:spPr/>
      <dgm:t>
        <a:bodyPr/>
        <a:lstStyle/>
        <a:p>
          <a:r>
            <a:rPr lang="en-IN"/>
            <a:t>State the report's aim(s).</a:t>
          </a:r>
          <a:endParaRPr lang="en-US"/>
        </a:p>
      </dgm:t>
    </dgm:pt>
    <dgm:pt modelId="{76C9E95D-3CD2-402A-AF14-5710F1CB0EBB}" type="parTrans" cxnId="{81A7D65B-143F-44C1-BD96-D828C7C15964}">
      <dgm:prSet/>
      <dgm:spPr/>
      <dgm:t>
        <a:bodyPr/>
        <a:lstStyle/>
        <a:p>
          <a:endParaRPr lang="en-US"/>
        </a:p>
      </dgm:t>
    </dgm:pt>
    <dgm:pt modelId="{D57751CA-6111-45CB-9AA3-E9AEE476416E}" type="sibTrans" cxnId="{81A7D65B-143F-44C1-BD96-D828C7C15964}">
      <dgm:prSet/>
      <dgm:spPr/>
      <dgm:t>
        <a:bodyPr/>
        <a:lstStyle/>
        <a:p>
          <a:endParaRPr lang="en-US"/>
        </a:p>
      </dgm:t>
    </dgm:pt>
    <dgm:pt modelId="{DA01B3D2-F6D3-4474-9A32-ADF8851953ED}">
      <dgm:prSet/>
      <dgm:spPr/>
      <dgm:t>
        <a:bodyPr/>
        <a:lstStyle/>
        <a:p>
          <a:r>
            <a:rPr lang="en-IN"/>
            <a:t>Provide the organisation of the main ideas in the report.</a:t>
          </a:r>
          <a:endParaRPr lang="en-US"/>
        </a:p>
      </dgm:t>
    </dgm:pt>
    <dgm:pt modelId="{5348322D-06F8-4554-B373-90DD9A420F08}" type="parTrans" cxnId="{C27A299C-B609-4182-82A7-39161B53C556}">
      <dgm:prSet/>
      <dgm:spPr/>
      <dgm:t>
        <a:bodyPr/>
        <a:lstStyle/>
        <a:p>
          <a:endParaRPr lang="en-US"/>
        </a:p>
      </dgm:t>
    </dgm:pt>
    <dgm:pt modelId="{DFE37EE1-71DE-4D81-B5A7-697E17138B15}" type="sibTrans" cxnId="{C27A299C-B609-4182-82A7-39161B53C556}">
      <dgm:prSet/>
      <dgm:spPr/>
      <dgm:t>
        <a:bodyPr/>
        <a:lstStyle/>
        <a:p>
          <a:endParaRPr lang="en-US"/>
        </a:p>
      </dgm:t>
    </dgm:pt>
    <dgm:pt modelId="{B0B4CEC7-74B3-4FC1-9BC6-546F6D62E765}">
      <dgm:prSet/>
      <dgm:spPr/>
      <dgm:t>
        <a:bodyPr/>
        <a:lstStyle/>
        <a:p>
          <a:r>
            <a:rPr lang="en-IN"/>
            <a:t>Briefly describe the key problem and its significance (You usually do not need to provide details of findings or recommendations. However, it is best to first check your assessment task instructions.)</a:t>
          </a:r>
          <a:endParaRPr lang="en-US"/>
        </a:p>
      </dgm:t>
    </dgm:pt>
    <dgm:pt modelId="{ADAECB22-E632-4024-8BD4-04092C59609D}" type="parTrans" cxnId="{F1C2EAB2-FF01-43F5-A240-CAC5F89C5622}">
      <dgm:prSet/>
      <dgm:spPr/>
      <dgm:t>
        <a:bodyPr/>
        <a:lstStyle/>
        <a:p>
          <a:endParaRPr lang="en-US"/>
        </a:p>
      </dgm:t>
    </dgm:pt>
    <dgm:pt modelId="{3724E313-FEA7-4B6C-B628-1E26E2E10F1E}" type="sibTrans" cxnId="{F1C2EAB2-FF01-43F5-A240-CAC5F89C5622}">
      <dgm:prSet/>
      <dgm:spPr/>
      <dgm:t>
        <a:bodyPr/>
        <a:lstStyle/>
        <a:p>
          <a:endParaRPr lang="en-US"/>
        </a:p>
      </dgm:t>
    </dgm:pt>
    <dgm:pt modelId="{F06CE23F-8601-B44D-B95A-3360AD9E45CB}" type="pres">
      <dgm:prSet presAssocID="{B0F39B26-CFD4-4B5E-BB3B-DDD95ECA2B7F}" presName="linear" presStyleCnt="0">
        <dgm:presLayoutVars>
          <dgm:dir/>
          <dgm:animLvl val="lvl"/>
          <dgm:resizeHandles val="exact"/>
        </dgm:presLayoutVars>
      </dgm:prSet>
      <dgm:spPr/>
    </dgm:pt>
    <dgm:pt modelId="{54A9106A-AB3F-EC43-BD3E-D013E0DF2B46}" type="pres">
      <dgm:prSet presAssocID="{E9B13319-E7A2-458A-994D-BF2757AD379B}" presName="parentLin" presStyleCnt="0"/>
      <dgm:spPr/>
    </dgm:pt>
    <dgm:pt modelId="{2FEF50A2-A30F-A941-8D07-207B06D9C7D5}" type="pres">
      <dgm:prSet presAssocID="{E9B13319-E7A2-458A-994D-BF2757AD379B}" presName="parentLeftMargin" presStyleLbl="node1" presStyleIdx="0" presStyleCnt="2"/>
      <dgm:spPr/>
    </dgm:pt>
    <dgm:pt modelId="{62123542-5530-BD40-B581-0B4AECCD5009}" type="pres">
      <dgm:prSet presAssocID="{E9B13319-E7A2-458A-994D-BF2757AD379B}" presName="parentText" presStyleLbl="node1" presStyleIdx="0" presStyleCnt="2">
        <dgm:presLayoutVars>
          <dgm:chMax val="0"/>
          <dgm:bulletEnabled val="1"/>
        </dgm:presLayoutVars>
      </dgm:prSet>
      <dgm:spPr/>
    </dgm:pt>
    <dgm:pt modelId="{3CE7BE81-551B-C84A-BACC-9E4DADF6F3EA}" type="pres">
      <dgm:prSet presAssocID="{E9B13319-E7A2-458A-994D-BF2757AD379B}" presName="negativeSpace" presStyleCnt="0"/>
      <dgm:spPr/>
    </dgm:pt>
    <dgm:pt modelId="{B14EABAA-7ACD-404B-983E-C35B224EF40A}" type="pres">
      <dgm:prSet presAssocID="{E9B13319-E7A2-458A-994D-BF2757AD379B}" presName="childText" presStyleLbl="conFgAcc1" presStyleIdx="0" presStyleCnt="2">
        <dgm:presLayoutVars>
          <dgm:bulletEnabled val="1"/>
        </dgm:presLayoutVars>
      </dgm:prSet>
      <dgm:spPr/>
    </dgm:pt>
    <dgm:pt modelId="{64689195-6400-AB4F-8BE8-CDA0370B33E9}" type="pres">
      <dgm:prSet presAssocID="{E91012A4-4DB2-4F97-B282-931FA0A67F88}" presName="spaceBetweenRectangles" presStyleCnt="0"/>
      <dgm:spPr/>
    </dgm:pt>
    <dgm:pt modelId="{84808704-193E-994F-8D32-4955229FD459}" type="pres">
      <dgm:prSet presAssocID="{992D26E1-ED09-49E8-A76E-E042037624E4}" presName="parentLin" presStyleCnt="0"/>
      <dgm:spPr/>
    </dgm:pt>
    <dgm:pt modelId="{FDAD7989-E6A4-2A4B-9ED2-C91AB6382642}" type="pres">
      <dgm:prSet presAssocID="{992D26E1-ED09-49E8-A76E-E042037624E4}" presName="parentLeftMargin" presStyleLbl="node1" presStyleIdx="0" presStyleCnt="2"/>
      <dgm:spPr/>
    </dgm:pt>
    <dgm:pt modelId="{40C9181B-58AE-9E47-B86D-45620177D368}" type="pres">
      <dgm:prSet presAssocID="{992D26E1-ED09-49E8-A76E-E042037624E4}" presName="parentText" presStyleLbl="node1" presStyleIdx="1" presStyleCnt="2">
        <dgm:presLayoutVars>
          <dgm:chMax val="0"/>
          <dgm:bulletEnabled val="1"/>
        </dgm:presLayoutVars>
      </dgm:prSet>
      <dgm:spPr/>
    </dgm:pt>
    <dgm:pt modelId="{4BBFA0E6-A745-2D4A-A8E6-061CD6BBCF79}" type="pres">
      <dgm:prSet presAssocID="{992D26E1-ED09-49E8-A76E-E042037624E4}" presName="negativeSpace" presStyleCnt="0"/>
      <dgm:spPr/>
    </dgm:pt>
    <dgm:pt modelId="{23E3E627-173D-A14D-BE17-874CE13A16D9}" type="pres">
      <dgm:prSet presAssocID="{992D26E1-ED09-49E8-A76E-E042037624E4}" presName="childText" presStyleLbl="conFgAcc1" presStyleIdx="1" presStyleCnt="2">
        <dgm:presLayoutVars>
          <dgm:bulletEnabled val="1"/>
        </dgm:presLayoutVars>
      </dgm:prSet>
      <dgm:spPr/>
    </dgm:pt>
  </dgm:ptLst>
  <dgm:cxnLst>
    <dgm:cxn modelId="{3B442129-8CBD-E64E-AD8E-519C03B51D2E}" type="presOf" srcId="{2EEB85CE-F817-45AE-BD68-1D5B2224300B}" destId="{23E3E627-173D-A14D-BE17-874CE13A16D9}" srcOrd="0" destOrd="0" presId="urn:microsoft.com/office/officeart/2005/8/layout/list1"/>
    <dgm:cxn modelId="{C9EADA29-648E-4C28-810F-D04CBBA432D8}" srcId="{B0F39B26-CFD4-4B5E-BB3B-DDD95ECA2B7F}" destId="{992D26E1-ED09-49E8-A76E-E042037624E4}" srcOrd="1" destOrd="0" parTransId="{B75495D9-8CCC-4274-9BC3-8CBB1E65632E}" sibTransId="{8E2A46C6-8FCF-4579-A26B-AD3B3B439FAE}"/>
    <dgm:cxn modelId="{5ABA1836-4084-6C4A-94C0-F74551B41ED1}" type="presOf" srcId="{6A0887C3-7076-4174-8573-92F98D0E68BE}" destId="{B14EABAA-7ACD-404B-983E-C35B224EF40A}" srcOrd="0" destOrd="2" presId="urn:microsoft.com/office/officeart/2005/8/layout/list1"/>
    <dgm:cxn modelId="{EE394036-3136-D744-9918-147324125B62}" type="presOf" srcId="{992D26E1-ED09-49E8-A76E-E042037624E4}" destId="{40C9181B-58AE-9E47-B86D-45620177D368}" srcOrd="1" destOrd="0" presId="urn:microsoft.com/office/officeart/2005/8/layout/list1"/>
    <dgm:cxn modelId="{EDB6E13B-9F00-496A-BF3D-61AF9767D050}" srcId="{E9B13319-E7A2-458A-994D-BF2757AD379B}" destId="{6A0887C3-7076-4174-8573-92F98D0E68BE}" srcOrd="2" destOrd="0" parTransId="{3DDE5E1C-612D-4180-839B-3BCD3E9B8505}" sibTransId="{1CFCE895-AC4C-40D8-8733-402FB4761826}"/>
    <dgm:cxn modelId="{F4E0343F-5F66-A843-9DAE-D7EB23A78D1B}" type="presOf" srcId="{0D6FD79E-7252-4A58-A78B-4FB859C7BCC4}" destId="{23E3E627-173D-A14D-BE17-874CE13A16D9}" srcOrd="0" destOrd="1" presId="urn:microsoft.com/office/officeart/2005/8/layout/list1"/>
    <dgm:cxn modelId="{81A7D65B-143F-44C1-BD96-D828C7C15964}" srcId="{992D26E1-ED09-49E8-A76E-E042037624E4}" destId="{6A39DFAA-43F1-493C-AFE3-4A7DDB0FFCB4}" srcOrd="2" destOrd="0" parTransId="{76C9E95D-3CD2-402A-AF14-5710F1CB0EBB}" sibTransId="{D57751CA-6111-45CB-9AA3-E9AEE476416E}"/>
    <dgm:cxn modelId="{00518B5C-F726-AB42-A542-8381718E92C1}" type="presOf" srcId="{ACCFFE5E-0CAA-455A-B86B-4E86F32828CE}" destId="{B14EABAA-7ACD-404B-983E-C35B224EF40A}" srcOrd="0" destOrd="0" presId="urn:microsoft.com/office/officeart/2005/8/layout/list1"/>
    <dgm:cxn modelId="{2B19D25E-74AA-F34F-8038-0791228D526D}" type="presOf" srcId="{992D26E1-ED09-49E8-A76E-E042037624E4}" destId="{FDAD7989-E6A4-2A4B-9ED2-C91AB6382642}" srcOrd="0" destOrd="0" presId="urn:microsoft.com/office/officeart/2005/8/layout/list1"/>
    <dgm:cxn modelId="{1FD07C6F-BF12-42F5-938B-6D5B93610E62}" srcId="{E9B13319-E7A2-458A-994D-BF2757AD379B}" destId="{ACCFFE5E-0CAA-455A-B86B-4E86F32828CE}" srcOrd="0" destOrd="0" parTransId="{BF8C29F1-2EAD-46DE-9BA2-722E8938FCF0}" sibTransId="{AB1E7F00-B85A-4ACC-A01A-DFA4A0839FC9}"/>
    <dgm:cxn modelId="{FE5BCB6F-C8C8-AD46-862C-EB680E3A0F54}" type="presOf" srcId="{E9B13319-E7A2-458A-994D-BF2757AD379B}" destId="{2FEF50A2-A30F-A941-8D07-207B06D9C7D5}" srcOrd="0" destOrd="0" presId="urn:microsoft.com/office/officeart/2005/8/layout/list1"/>
    <dgm:cxn modelId="{34104070-B293-304F-B3D0-4714BB29CE8B}" type="presOf" srcId="{8DE071BC-EB7D-4304-ADAA-425B9FB3C02B}" destId="{B14EABAA-7ACD-404B-983E-C35B224EF40A}" srcOrd="0" destOrd="3" presId="urn:microsoft.com/office/officeart/2005/8/layout/list1"/>
    <dgm:cxn modelId="{34418C83-A61E-4AAC-915E-6F4188B63113}" srcId="{B0F39B26-CFD4-4B5E-BB3B-DDD95ECA2B7F}" destId="{E9B13319-E7A2-458A-994D-BF2757AD379B}" srcOrd="0" destOrd="0" parTransId="{611BD60A-12CA-43D6-A3ED-420A0FA9FDBE}" sibTransId="{E91012A4-4DB2-4F97-B282-931FA0A67F88}"/>
    <dgm:cxn modelId="{A982CE83-B7D1-7749-8030-038B045D60A4}" type="presOf" srcId="{6EB893F3-D669-4A53-A5DB-A3110FF74808}" destId="{B14EABAA-7ACD-404B-983E-C35B224EF40A}" srcOrd="0" destOrd="1" presId="urn:microsoft.com/office/officeart/2005/8/layout/list1"/>
    <dgm:cxn modelId="{C27A299C-B609-4182-82A7-39161B53C556}" srcId="{992D26E1-ED09-49E8-A76E-E042037624E4}" destId="{DA01B3D2-F6D3-4474-9A32-ADF8851953ED}" srcOrd="3" destOrd="0" parTransId="{5348322D-06F8-4554-B373-90DD9A420F08}" sibTransId="{DFE37EE1-71DE-4D81-B5A7-697E17138B15}"/>
    <dgm:cxn modelId="{7584B0A7-60B2-184E-86F1-25607CC3F7B5}" type="presOf" srcId="{DA01B3D2-F6D3-4474-9A32-ADF8851953ED}" destId="{23E3E627-173D-A14D-BE17-874CE13A16D9}" srcOrd="0" destOrd="3" presId="urn:microsoft.com/office/officeart/2005/8/layout/list1"/>
    <dgm:cxn modelId="{D0E09EAE-7C79-4643-813C-57FC271B28EC}" srcId="{992D26E1-ED09-49E8-A76E-E042037624E4}" destId="{2EEB85CE-F817-45AE-BD68-1D5B2224300B}" srcOrd="0" destOrd="0" parTransId="{683F627F-F46D-4259-917F-C43B6157C7D7}" sibTransId="{57B245D5-2C9C-47E0-9DBA-199300D65EF7}"/>
    <dgm:cxn modelId="{F1C2EAB2-FF01-43F5-A240-CAC5F89C5622}" srcId="{992D26E1-ED09-49E8-A76E-E042037624E4}" destId="{B0B4CEC7-74B3-4FC1-9BC6-546F6D62E765}" srcOrd="4" destOrd="0" parTransId="{ADAECB22-E632-4024-8BD4-04092C59609D}" sibTransId="{3724E313-FEA7-4B6C-B628-1E26E2E10F1E}"/>
    <dgm:cxn modelId="{149D67BA-BBE4-EA41-9FD9-88B5D1859D3A}" type="presOf" srcId="{B0B4CEC7-74B3-4FC1-9BC6-546F6D62E765}" destId="{23E3E627-173D-A14D-BE17-874CE13A16D9}" srcOrd="0" destOrd="4" presId="urn:microsoft.com/office/officeart/2005/8/layout/list1"/>
    <dgm:cxn modelId="{72544CBC-A7B0-4E18-B9AB-5ACF2B538337}" srcId="{E9B13319-E7A2-458A-994D-BF2757AD379B}" destId="{8DE071BC-EB7D-4304-ADAA-425B9FB3C02B}" srcOrd="3" destOrd="0" parTransId="{C9B88609-C461-4EFE-A816-AABBB0B2C4D5}" sibTransId="{DC3A7BCF-E4AD-40E8-A9C2-02CE5E970397}"/>
    <dgm:cxn modelId="{FEF6A3CD-6E7B-3845-83E0-83DE2645DABD}" type="presOf" srcId="{B0F39B26-CFD4-4B5E-BB3B-DDD95ECA2B7F}" destId="{F06CE23F-8601-B44D-B95A-3360AD9E45CB}" srcOrd="0" destOrd="0" presId="urn:microsoft.com/office/officeart/2005/8/layout/list1"/>
    <dgm:cxn modelId="{A98537DB-B11F-49E3-8A08-30AAF8A20A30}" srcId="{E9B13319-E7A2-458A-994D-BF2757AD379B}" destId="{6EB893F3-D669-4A53-A5DB-A3110FF74808}" srcOrd="1" destOrd="0" parTransId="{CCD9A10A-A5CB-465A-8DD6-3A9B7A3EA964}" sibTransId="{DC7391BB-C682-4D75-ABA6-B1D6A5E31519}"/>
    <dgm:cxn modelId="{388A13DE-0B5A-614F-B78A-0CD0742528F4}" type="presOf" srcId="{F2134260-B7A4-429F-88E2-63F0142E8B6F}" destId="{B14EABAA-7ACD-404B-983E-C35B224EF40A}" srcOrd="0" destOrd="4" presId="urn:microsoft.com/office/officeart/2005/8/layout/list1"/>
    <dgm:cxn modelId="{64C0E0E8-0919-3444-BB24-59225C5E6DDE}" type="presOf" srcId="{E9B13319-E7A2-458A-994D-BF2757AD379B}" destId="{62123542-5530-BD40-B581-0B4AECCD5009}" srcOrd="1" destOrd="0" presId="urn:microsoft.com/office/officeart/2005/8/layout/list1"/>
    <dgm:cxn modelId="{CD1C4BF5-AFA0-428F-A3BA-2150BC5064A5}" srcId="{992D26E1-ED09-49E8-A76E-E042037624E4}" destId="{0D6FD79E-7252-4A58-A78B-4FB859C7BCC4}" srcOrd="1" destOrd="0" parTransId="{C2AF14AA-274C-43F1-B590-CE38E4F07411}" sibTransId="{B95B782F-BF31-46DA-BE6C-6E8E92BB424E}"/>
    <dgm:cxn modelId="{84727FF5-CE0F-4A35-A29B-5DDA8D099337}" srcId="{E9B13319-E7A2-458A-994D-BF2757AD379B}" destId="{F2134260-B7A4-429F-88E2-63F0142E8B6F}" srcOrd="4" destOrd="0" parTransId="{6489F7B4-E222-4C7B-AEFC-CA47510DB76A}" sibTransId="{536F2289-A3FB-42C5-927E-3E9667536008}"/>
    <dgm:cxn modelId="{96E68FFC-F7F7-D34E-83FB-460A909B3833}" type="presOf" srcId="{6A39DFAA-43F1-493C-AFE3-4A7DDB0FFCB4}" destId="{23E3E627-173D-A14D-BE17-874CE13A16D9}" srcOrd="0" destOrd="2" presId="urn:microsoft.com/office/officeart/2005/8/layout/list1"/>
    <dgm:cxn modelId="{24F4C788-D872-2648-AC2C-B256D9270E13}" type="presParOf" srcId="{F06CE23F-8601-B44D-B95A-3360AD9E45CB}" destId="{54A9106A-AB3F-EC43-BD3E-D013E0DF2B46}" srcOrd="0" destOrd="0" presId="urn:microsoft.com/office/officeart/2005/8/layout/list1"/>
    <dgm:cxn modelId="{7345EB74-905C-C342-ADE7-946D519D2736}" type="presParOf" srcId="{54A9106A-AB3F-EC43-BD3E-D013E0DF2B46}" destId="{2FEF50A2-A30F-A941-8D07-207B06D9C7D5}" srcOrd="0" destOrd="0" presId="urn:microsoft.com/office/officeart/2005/8/layout/list1"/>
    <dgm:cxn modelId="{EA746242-60FA-8D47-9F0B-A36B40540F33}" type="presParOf" srcId="{54A9106A-AB3F-EC43-BD3E-D013E0DF2B46}" destId="{62123542-5530-BD40-B581-0B4AECCD5009}" srcOrd="1" destOrd="0" presId="urn:microsoft.com/office/officeart/2005/8/layout/list1"/>
    <dgm:cxn modelId="{37D34BAF-4997-F942-BE4D-E9E3F3AAE9CF}" type="presParOf" srcId="{F06CE23F-8601-B44D-B95A-3360AD9E45CB}" destId="{3CE7BE81-551B-C84A-BACC-9E4DADF6F3EA}" srcOrd="1" destOrd="0" presId="urn:microsoft.com/office/officeart/2005/8/layout/list1"/>
    <dgm:cxn modelId="{B3223A17-0801-EE46-965D-4420251913E2}" type="presParOf" srcId="{F06CE23F-8601-B44D-B95A-3360AD9E45CB}" destId="{B14EABAA-7ACD-404B-983E-C35B224EF40A}" srcOrd="2" destOrd="0" presId="urn:microsoft.com/office/officeart/2005/8/layout/list1"/>
    <dgm:cxn modelId="{FAEA2FDD-66AF-B84B-908D-DAAA673947BA}" type="presParOf" srcId="{F06CE23F-8601-B44D-B95A-3360AD9E45CB}" destId="{64689195-6400-AB4F-8BE8-CDA0370B33E9}" srcOrd="3" destOrd="0" presId="urn:microsoft.com/office/officeart/2005/8/layout/list1"/>
    <dgm:cxn modelId="{085F341A-829A-0E44-9F93-E05173A20361}" type="presParOf" srcId="{F06CE23F-8601-B44D-B95A-3360AD9E45CB}" destId="{84808704-193E-994F-8D32-4955229FD459}" srcOrd="4" destOrd="0" presId="urn:microsoft.com/office/officeart/2005/8/layout/list1"/>
    <dgm:cxn modelId="{15398FFF-60FE-5E4F-A956-268085BCB183}" type="presParOf" srcId="{84808704-193E-994F-8D32-4955229FD459}" destId="{FDAD7989-E6A4-2A4B-9ED2-C91AB6382642}" srcOrd="0" destOrd="0" presId="urn:microsoft.com/office/officeart/2005/8/layout/list1"/>
    <dgm:cxn modelId="{94AE02F2-169E-C844-8BE7-C02E14D421BD}" type="presParOf" srcId="{84808704-193E-994F-8D32-4955229FD459}" destId="{40C9181B-58AE-9E47-B86D-45620177D368}" srcOrd="1" destOrd="0" presId="urn:microsoft.com/office/officeart/2005/8/layout/list1"/>
    <dgm:cxn modelId="{AB1413EF-76FD-184A-9839-48D86CC31648}" type="presParOf" srcId="{F06CE23F-8601-B44D-B95A-3360AD9E45CB}" destId="{4BBFA0E6-A745-2D4A-A8E6-061CD6BBCF79}" srcOrd="5" destOrd="0" presId="urn:microsoft.com/office/officeart/2005/8/layout/list1"/>
    <dgm:cxn modelId="{E73280EF-030F-A445-8BE7-F1DB3B786048}" type="presParOf" srcId="{F06CE23F-8601-B44D-B95A-3360AD9E45CB}" destId="{23E3E627-173D-A14D-BE17-874CE13A16D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9FE699-8DAF-468E-9D51-8CC4B5926DD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269C109-16FD-4220-8887-53C3662CE283}">
      <dgm:prSet custT="1"/>
      <dgm:spPr/>
      <dgm:t>
        <a:bodyPr/>
        <a:lstStyle/>
        <a:p>
          <a:r>
            <a:rPr lang="en-IN" sz="2000" b="1" dirty="0"/>
            <a:t>Findings</a:t>
          </a:r>
          <a:endParaRPr lang="en-US" sz="2000" b="1" dirty="0"/>
        </a:p>
      </dgm:t>
    </dgm:pt>
    <dgm:pt modelId="{28274B39-69C2-4339-B0DD-9640776BAC66}" type="parTrans" cxnId="{1035C6B9-69A1-4AD7-ADF8-AA426DABE4C0}">
      <dgm:prSet/>
      <dgm:spPr/>
      <dgm:t>
        <a:bodyPr/>
        <a:lstStyle/>
        <a:p>
          <a:endParaRPr lang="en-US" sz="1800"/>
        </a:p>
      </dgm:t>
    </dgm:pt>
    <dgm:pt modelId="{7921F7FD-3275-4EFA-B71A-5E700D04A5E3}" type="sibTrans" cxnId="{1035C6B9-69A1-4AD7-ADF8-AA426DABE4C0}">
      <dgm:prSet/>
      <dgm:spPr/>
      <dgm:t>
        <a:bodyPr/>
        <a:lstStyle/>
        <a:p>
          <a:endParaRPr lang="en-US" sz="1800"/>
        </a:p>
      </dgm:t>
    </dgm:pt>
    <dgm:pt modelId="{9BA25E3B-7748-44BF-833F-27AB4C88F6E8}">
      <dgm:prSet custT="1"/>
      <dgm:spPr/>
      <dgm:t>
        <a:bodyPr/>
        <a:lstStyle/>
        <a:p>
          <a:r>
            <a:rPr lang="en-IN" sz="1200"/>
            <a:t>Identify the key problems you have identified by:</a:t>
          </a:r>
          <a:endParaRPr lang="en-US" sz="1200"/>
        </a:p>
      </dgm:t>
    </dgm:pt>
    <dgm:pt modelId="{91FFA1F2-0FBA-43ED-8C20-42AE258F768E}" type="parTrans" cxnId="{0BCE7322-A08B-4295-8290-C89E340318F3}">
      <dgm:prSet/>
      <dgm:spPr/>
      <dgm:t>
        <a:bodyPr/>
        <a:lstStyle/>
        <a:p>
          <a:endParaRPr lang="en-US" sz="1800"/>
        </a:p>
      </dgm:t>
    </dgm:pt>
    <dgm:pt modelId="{E895BD83-A14B-4765-8FBB-36BF4CB4819C}" type="sibTrans" cxnId="{0BCE7322-A08B-4295-8290-C89E340318F3}">
      <dgm:prSet/>
      <dgm:spPr/>
      <dgm:t>
        <a:bodyPr/>
        <a:lstStyle/>
        <a:p>
          <a:endParaRPr lang="en-US" sz="1800"/>
        </a:p>
      </dgm:t>
    </dgm:pt>
    <dgm:pt modelId="{10735533-21D1-41AD-81FA-895832AD82E3}">
      <dgm:prSet custT="1"/>
      <dgm:spPr/>
      <dgm:t>
        <a:bodyPr/>
        <a:lstStyle/>
        <a:p>
          <a:r>
            <a:rPr lang="en-IN" sz="1200"/>
            <a:t>presenting the central issue(s) under analysis,</a:t>
          </a:r>
          <a:endParaRPr lang="en-US" sz="1200"/>
        </a:p>
      </dgm:t>
    </dgm:pt>
    <dgm:pt modelId="{1DFC148D-D05D-4C23-B89A-177C131D9A7A}" type="parTrans" cxnId="{235D1B02-9558-447E-81EB-A6BA3697302A}">
      <dgm:prSet/>
      <dgm:spPr/>
      <dgm:t>
        <a:bodyPr/>
        <a:lstStyle/>
        <a:p>
          <a:endParaRPr lang="en-US" sz="1800"/>
        </a:p>
      </dgm:t>
    </dgm:pt>
    <dgm:pt modelId="{A2900F05-65B3-49DD-86AC-C2E5C1B8FE18}" type="sibTrans" cxnId="{235D1B02-9558-447E-81EB-A6BA3697302A}">
      <dgm:prSet/>
      <dgm:spPr/>
      <dgm:t>
        <a:bodyPr/>
        <a:lstStyle/>
        <a:p>
          <a:endParaRPr lang="en-US" sz="1800"/>
        </a:p>
      </dgm:t>
    </dgm:pt>
    <dgm:pt modelId="{EC8AF748-1D1F-45AC-A2CE-EF30744802E2}">
      <dgm:prSet custT="1"/>
      <dgm:spPr/>
      <dgm:t>
        <a:bodyPr/>
        <a:lstStyle/>
        <a:p>
          <a:r>
            <a:rPr lang="en-IN" sz="1200"/>
            <a:t>providing your reasoning for your choices such as supporting your findings with facts given in the case, the relevant theory and course concepts</a:t>
          </a:r>
          <a:endParaRPr lang="en-US" sz="1200"/>
        </a:p>
      </dgm:t>
    </dgm:pt>
    <dgm:pt modelId="{82176511-F801-4A60-95B1-CEDD450CA804}" type="parTrans" cxnId="{56498620-1740-457F-920C-D29A1EE21164}">
      <dgm:prSet/>
      <dgm:spPr/>
      <dgm:t>
        <a:bodyPr/>
        <a:lstStyle/>
        <a:p>
          <a:endParaRPr lang="en-US" sz="1800"/>
        </a:p>
      </dgm:t>
    </dgm:pt>
    <dgm:pt modelId="{8F4A4025-EC77-4117-AF8D-BD583A24BEF7}" type="sibTrans" cxnId="{56498620-1740-457F-920C-D29A1EE21164}">
      <dgm:prSet/>
      <dgm:spPr/>
      <dgm:t>
        <a:bodyPr/>
        <a:lstStyle/>
        <a:p>
          <a:endParaRPr lang="en-US" sz="1800"/>
        </a:p>
      </dgm:t>
    </dgm:pt>
    <dgm:pt modelId="{2D5EA730-F7C8-44F0-9D6B-E29713D51806}">
      <dgm:prSet custT="1"/>
      <dgm:spPr/>
      <dgm:t>
        <a:bodyPr/>
        <a:lstStyle/>
        <a:p>
          <a:r>
            <a:rPr lang="en-IN" sz="1200"/>
            <a:t>highlighting any underlying problems. </a:t>
          </a:r>
          <a:endParaRPr lang="en-US" sz="1200"/>
        </a:p>
      </dgm:t>
    </dgm:pt>
    <dgm:pt modelId="{61859940-0C74-44BF-A3BF-3FC088EEB5BE}" type="parTrans" cxnId="{74081C1C-CC4E-48DD-92A7-808FAB921421}">
      <dgm:prSet/>
      <dgm:spPr/>
      <dgm:t>
        <a:bodyPr/>
        <a:lstStyle/>
        <a:p>
          <a:endParaRPr lang="en-US" sz="1800"/>
        </a:p>
      </dgm:t>
    </dgm:pt>
    <dgm:pt modelId="{2399E602-B0FA-4829-A9E5-46890FA931EA}" type="sibTrans" cxnId="{74081C1C-CC4E-48DD-92A7-808FAB921421}">
      <dgm:prSet/>
      <dgm:spPr/>
      <dgm:t>
        <a:bodyPr/>
        <a:lstStyle/>
        <a:p>
          <a:endParaRPr lang="en-US" sz="1800"/>
        </a:p>
      </dgm:t>
    </dgm:pt>
    <dgm:pt modelId="{40A06161-9ABB-4E9E-96F4-3C3A731FD4FD}">
      <dgm:prSet custT="1"/>
      <dgm:spPr/>
      <dgm:t>
        <a:bodyPr/>
        <a:lstStyle/>
        <a:p>
          <a:r>
            <a:rPr lang="en-IN" sz="1200" dirty="0"/>
            <a:t>Identify and justify your methodology and analytical </a:t>
          </a:r>
          <a:r>
            <a:rPr lang="en-IN" sz="1200" dirty="0" err="1"/>
            <a:t>tools.This</a:t>
          </a:r>
          <a:r>
            <a:rPr lang="en-IN" sz="1200" dirty="0"/>
            <a:t> might not be applicable to your assessment, so you will need to check your assessment instructions.</a:t>
          </a:r>
          <a:endParaRPr lang="en-US" sz="1200" dirty="0"/>
        </a:p>
      </dgm:t>
    </dgm:pt>
    <dgm:pt modelId="{479ECA30-F94D-427A-BBA5-32BA335C3F9A}" type="parTrans" cxnId="{B06B3205-B4AA-45EF-BE2C-8FBAB311FB3D}">
      <dgm:prSet/>
      <dgm:spPr/>
      <dgm:t>
        <a:bodyPr/>
        <a:lstStyle/>
        <a:p>
          <a:endParaRPr lang="en-US" sz="1800"/>
        </a:p>
      </dgm:t>
    </dgm:pt>
    <dgm:pt modelId="{08634482-B35E-4DDB-A951-67CD30E6C572}" type="sibTrans" cxnId="{B06B3205-B4AA-45EF-BE2C-8FBAB311FB3D}">
      <dgm:prSet/>
      <dgm:spPr/>
      <dgm:t>
        <a:bodyPr/>
        <a:lstStyle/>
        <a:p>
          <a:endParaRPr lang="en-US" sz="1800"/>
        </a:p>
      </dgm:t>
    </dgm:pt>
    <dgm:pt modelId="{E31C2360-E42F-48EA-B18A-00068E94820C}">
      <dgm:prSet custT="1"/>
      <dgm:spPr/>
      <dgm:t>
        <a:bodyPr/>
        <a:lstStyle/>
        <a:p>
          <a:r>
            <a:rPr lang="en-IN" sz="1200"/>
            <a:t>This section is often divided into sub-sections. Your headings and subheadings need to be ​​informative and concise as they act as a guide for the reader to the contents of that section.</a:t>
          </a:r>
          <a:endParaRPr lang="en-US" sz="1200"/>
        </a:p>
      </dgm:t>
    </dgm:pt>
    <dgm:pt modelId="{2BA51597-D119-44F6-86A8-0582F0C2FB16}" type="parTrans" cxnId="{4F7E4654-1E06-47F1-8D68-7109EE09ED16}">
      <dgm:prSet/>
      <dgm:spPr/>
      <dgm:t>
        <a:bodyPr/>
        <a:lstStyle/>
        <a:p>
          <a:endParaRPr lang="en-US" sz="1800"/>
        </a:p>
      </dgm:t>
    </dgm:pt>
    <dgm:pt modelId="{5D83AF48-EDD7-483A-864D-35B0475F79A0}" type="sibTrans" cxnId="{4F7E4654-1E06-47F1-8D68-7109EE09ED16}">
      <dgm:prSet/>
      <dgm:spPr/>
      <dgm:t>
        <a:bodyPr/>
        <a:lstStyle/>
        <a:p>
          <a:endParaRPr lang="en-US" sz="1800"/>
        </a:p>
      </dgm:t>
    </dgm:pt>
    <dgm:pt modelId="{1DF776B7-8AAB-4449-B3B5-D40077FA71B1}">
      <dgm:prSet custT="1"/>
      <dgm:spPr/>
      <dgm:t>
        <a:bodyPr/>
        <a:lstStyle/>
        <a:p>
          <a:r>
            <a:rPr lang="en-IN" sz="2000" b="1" dirty="0"/>
            <a:t>Discussion </a:t>
          </a:r>
          <a:endParaRPr lang="en-US" sz="2000" b="1" dirty="0"/>
        </a:p>
      </dgm:t>
    </dgm:pt>
    <dgm:pt modelId="{77DEE201-0A93-4CD6-8CA7-37E9B1335518}" type="parTrans" cxnId="{F7F38815-5461-4DF3-9F7B-40E7D122D211}">
      <dgm:prSet/>
      <dgm:spPr/>
      <dgm:t>
        <a:bodyPr/>
        <a:lstStyle/>
        <a:p>
          <a:endParaRPr lang="en-US" sz="1800"/>
        </a:p>
      </dgm:t>
    </dgm:pt>
    <dgm:pt modelId="{DE0883BE-A5D4-45BA-80DC-4508F697103F}" type="sibTrans" cxnId="{F7F38815-5461-4DF3-9F7B-40E7D122D211}">
      <dgm:prSet/>
      <dgm:spPr/>
      <dgm:t>
        <a:bodyPr/>
        <a:lstStyle/>
        <a:p>
          <a:endParaRPr lang="en-US" sz="1800"/>
        </a:p>
      </dgm:t>
    </dgm:pt>
    <dgm:pt modelId="{AB4AC4EB-DB3E-4C7A-9786-60FD00B7DE2E}">
      <dgm:prSet custT="1"/>
      <dgm:spPr/>
      <dgm:t>
        <a:bodyPr/>
        <a:lstStyle/>
        <a:p>
          <a:r>
            <a:rPr lang="en-IN" sz="1200"/>
            <a:t>Summarise the major problem(s).</a:t>
          </a:r>
          <a:endParaRPr lang="en-US" sz="1200"/>
        </a:p>
      </dgm:t>
    </dgm:pt>
    <dgm:pt modelId="{A89F7931-75D3-4B8D-944E-FDC2EEFD587B}" type="parTrans" cxnId="{0CD0C5F1-7236-4060-937D-0F844398334D}">
      <dgm:prSet/>
      <dgm:spPr/>
      <dgm:t>
        <a:bodyPr/>
        <a:lstStyle/>
        <a:p>
          <a:endParaRPr lang="en-US" sz="1800"/>
        </a:p>
      </dgm:t>
    </dgm:pt>
    <dgm:pt modelId="{D243BCE7-554D-471A-8C82-3096515F89EF}" type="sibTrans" cxnId="{0CD0C5F1-7236-4060-937D-0F844398334D}">
      <dgm:prSet/>
      <dgm:spPr/>
      <dgm:t>
        <a:bodyPr/>
        <a:lstStyle/>
        <a:p>
          <a:endParaRPr lang="en-US" sz="1800"/>
        </a:p>
      </dgm:t>
    </dgm:pt>
    <dgm:pt modelId="{7AA0A12B-089E-4AAB-A992-CE271D4748A1}">
      <dgm:prSet custT="1"/>
      <dgm:spPr/>
      <dgm:t>
        <a:bodyPr/>
        <a:lstStyle/>
        <a:p>
          <a:r>
            <a:rPr lang="en-IN" sz="1200"/>
            <a:t>Identify alternative solutions to these major problem(s).</a:t>
          </a:r>
          <a:endParaRPr lang="en-US" sz="1200"/>
        </a:p>
      </dgm:t>
    </dgm:pt>
    <dgm:pt modelId="{364FA020-4A7C-4BDE-B770-DB249716C872}" type="parTrans" cxnId="{831F2E88-83E2-4F6E-A669-CCDFC5A0C818}">
      <dgm:prSet/>
      <dgm:spPr/>
      <dgm:t>
        <a:bodyPr/>
        <a:lstStyle/>
        <a:p>
          <a:endParaRPr lang="en-US" sz="1800"/>
        </a:p>
      </dgm:t>
    </dgm:pt>
    <dgm:pt modelId="{F2FEBD50-3834-422B-A380-9054B791C856}" type="sibTrans" cxnId="{831F2E88-83E2-4F6E-A669-CCDFC5A0C818}">
      <dgm:prSet/>
      <dgm:spPr/>
      <dgm:t>
        <a:bodyPr/>
        <a:lstStyle/>
        <a:p>
          <a:endParaRPr lang="en-US" sz="1800"/>
        </a:p>
      </dgm:t>
    </dgm:pt>
    <dgm:pt modelId="{9FAA0E2F-F927-40CC-A5A0-63CE521B5F6C}">
      <dgm:prSet custT="1"/>
      <dgm:spPr/>
      <dgm:t>
        <a:bodyPr/>
        <a:lstStyle/>
        <a:p>
          <a:r>
            <a:rPr lang="en-IN" sz="1200"/>
            <a:t>Briefly outline each alternative solution where necessary and evaluate the advantages and disadvantages.</a:t>
          </a:r>
          <a:endParaRPr lang="en-US" sz="1200"/>
        </a:p>
      </dgm:t>
    </dgm:pt>
    <dgm:pt modelId="{C7B0A2D3-E44F-4BD9-A4C3-3F29F54AD042}" type="parTrans" cxnId="{F378E558-51EB-48F7-8936-955CA508B87F}">
      <dgm:prSet/>
      <dgm:spPr/>
      <dgm:t>
        <a:bodyPr/>
        <a:lstStyle/>
        <a:p>
          <a:endParaRPr lang="en-US" sz="1800"/>
        </a:p>
      </dgm:t>
    </dgm:pt>
    <dgm:pt modelId="{D4651F64-A506-4894-8700-40CF508293FC}" type="sibTrans" cxnId="{F378E558-51EB-48F7-8936-955CA508B87F}">
      <dgm:prSet/>
      <dgm:spPr/>
      <dgm:t>
        <a:bodyPr/>
        <a:lstStyle/>
        <a:p>
          <a:endParaRPr lang="en-US" sz="1800"/>
        </a:p>
      </dgm:t>
    </dgm:pt>
    <dgm:pt modelId="{6CF89828-B468-4730-8549-04A8A0DBD7DF}">
      <dgm:prSet custT="1"/>
      <dgm:spPr/>
      <dgm:t>
        <a:bodyPr/>
        <a:lstStyle/>
        <a:p>
          <a:r>
            <a:rPr lang="en-IN" sz="1200"/>
            <a:t>Depending on your assessment criteria, you might need to refer to theory or professional practice here.</a:t>
          </a:r>
          <a:endParaRPr lang="en-US" sz="1200"/>
        </a:p>
      </dgm:t>
    </dgm:pt>
    <dgm:pt modelId="{B76B2873-76E9-4124-A517-930AC7DBC0B8}" type="parTrans" cxnId="{B39DAD69-47EE-464D-B42E-B390D3B5CF85}">
      <dgm:prSet/>
      <dgm:spPr/>
      <dgm:t>
        <a:bodyPr/>
        <a:lstStyle/>
        <a:p>
          <a:endParaRPr lang="en-US" sz="1800"/>
        </a:p>
      </dgm:t>
    </dgm:pt>
    <dgm:pt modelId="{54CC492D-A957-44AE-833A-10E680396381}" type="sibTrans" cxnId="{B39DAD69-47EE-464D-B42E-B390D3B5CF85}">
      <dgm:prSet/>
      <dgm:spPr/>
      <dgm:t>
        <a:bodyPr/>
        <a:lstStyle/>
        <a:p>
          <a:endParaRPr lang="en-US" sz="1800"/>
        </a:p>
      </dgm:t>
    </dgm:pt>
    <dgm:pt modelId="{36DC19FE-435B-471C-8FD1-DBE5ABF5E647}">
      <dgm:prSet custT="1"/>
      <dgm:spPr/>
      <dgm:t>
        <a:bodyPr/>
        <a:lstStyle/>
        <a:p>
          <a:r>
            <a:rPr lang="en-IN" sz="1200"/>
            <a:t>Note that as a case study is based on a specific situation, it is difficult to generalise your findings to other situations. Make sure that your discussion focuses on your case and what can be learnt from your specific case analysis for your stakeholders.</a:t>
          </a:r>
          <a:endParaRPr lang="en-US" sz="1200"/>
        </a:p>
      </dgm:t>
    </dgm:pt>
    <dgm:pt modelId="{7D2923C1-54C9-4813-AFDD-4E88193F416D}" type="parTrans" cxnId="{012CCD62-A217-4093-A640-F2F08765EEE8}">
      <dgm:prSet/>
      <dgm:spPr/>
      <dgm:t>
        <a:bodyPr/>
        <a:lstStyle/>
        <a:p>
          <a:endParaRPr lang="en-US" sz="1800"/>
        </a:p>
      </dgm:t>
    </dgm:pt>
    <dgm:pt modelId="{C3CC2F83-9718-4F0E-926C-CEDE7E7723B6}" type="sibTrans" cxnId="{012CCD62-A217-4093-A640-F2F08765EEE8}">
      <dgm:prSet/>
      <dgm:spPr/>
      <dgm:t>
        <a:bodyPr/>
        <a:lstStyle/>
        <a:p>
          <a:endParaRPr lang="en-US" sz="1800"/>
        </a:p>
      </dgm:t>
    </dgm:pt>
    <dgm:pt modelId="{3729A571-FB05-F84D-8C8A-96EB25460DE8}" type="pres">
      <dgm:prSet presAssocID="{F69FE699-8DAF-468E-9D51-8CC4B5926DDE}" presName="linear" presStyleCnt="0">
        <dgm:presLayoutVars>
          <dgm:dir/>
          <dgm:animLvl val="lvl"/>
          <dgm:resizeHandles val="exact"/>
        </dgm:presLayoutVars>
      </dgm:prSet>
      <dgm:spPr/>
    </dgm:pt>
    <dgm:pt modelId="{80E5A871-8B0C-B241-9004-2C4C55720A31}" type="pres">
      <dgm:prSet presAssocID="{8269C109-16FD-4220-8887-53C3662CE283}" presName="parentLin" presStyleCnt="0"/>
      <dgm:spPr/>
    </dgm:pt>
    <dgm:pt modelId="{97733994-1A18-3446-AF84-1F238125C0A4}" type="pres">
      <dgm:prSet presAssocID="{8269C109-16FD-4220-8887-53C3662CE283}" presName="parentLeftMargin" presStyleLbl="node1" presStyleIdx="0" presStyleCnt="2"/>
      <dgm:spPr/>
    </dgm:pt>
    <dgm:pt modelId="{951C1D89-918A-1643-869D-D34E3F0F3054}" type="pres">
      <dgm:prSet presAssocID="{8269C109-16FD-4220-8887-53C3662CE283}" presName="parentText" presStyleLbl="node1" presStyleIdx="0" presStyleCnt="2">
        <dgm:presLayoutVars>
          <dgm:chMax val="0"/>
          <dgm:bulletEnabled val="1"/>
        </dgm:presLayoutVars>
      </dgm:prSet>
      <dgm:spPr/>
    </dgm:pt>
    <dgm:pt modelId="{865662D7-FD3F-7E46-888B-1524D8FF4B29}" type="pres">
      <dgm:prSet presAssocID="{8269C109-16FD-4220-8887-53C3662CE283}" presName="negativeSpace" presStyleCnt="0"/>
      <dgm:spPr/>
    </dgm:pt>
    <dgm:pt modelId="{4AA2E7DB-B612-7A4F-9DBB-B45F199E6514}" type="pres">
      <dgm:prSet presAssocID="{8269C109-16FD-4220-8887-53C3662CE283}" presName="childText" presStyleLbl="conFgAcc1" presStyleIdx="0" presStyleCnt="2">
        <dgm:presLayoutVars>
          <dgm:bulletEnabled val="1"/>
        </dgm:presLayoutVars>
      </dgm:prSet>
      <dgm:spPr/>
    </dgm:pt>
    <dgm:pt modelId="{0554C499-1B96-C94B-BADA-C4D0ABED380D}" type="pres">
      <dgm:prSet presAssocID="{7921F7FD-3275-4EFA-B71A-5E700D04A5E3}" presName="spaceBetweenRectangles" presStyleCnt="0"/>
      <dgm:spPr/>
    </dgm:pt>
    <dgm:pt modelId="{172882C6-E7BD-DB48-B3E3-378B2C5B2025}" type="pres">
      <dgm:prSet presAssocID="{1DF776B7-8AAB-4449-B3B5-D40077FA71B1}" presName="parentLin" presStyleCnt="0"/>
      <dgm:spPr/>
    </dgm:pt>
    <dgm:pt modelId="{2D4AD576-1D33-D047-843B-C2C8708841EA}" type="pres">
      <dgm:prSet presAssocID="{1DF776B7-8AAB-4449-B3B5-D40077FA71B1}" presName="parentLeftMargin" presStyleLbl="node1" presStyleIdx="0" presStyleCnt="2"/>
      <dgm:spPr/>
    </dgm:pt>
    <dgm:pt modelId="{613B019D-1B90-6A43-8946-B08BE9988244}" type="pres">
      <dgm:prSet presAssocID="{1DF776B7-8AAB-4449-B3B5-D40077FA71B1}" presName="parentText" presStyleLbl="node1" presStyleIdx="1" presStyleCnt="2">
        <dgm:presLayoutVars>
          <dgm:chMax val="0"/>
          <dgm:bulletEnabled val="1"/>
        </dgm:presLayoutVars>
      </dgm:prSet>
      <dgm:spPr/>
    </dgm:pt>
    <dgm:pt modelId="{1DCDA7DB-1451-9947-8778-05C6F3B8F151}" type="pres">
      <dgm:prSet presAssocID="{1DF776B7-8AAB-4449-B3B5-D40077FA71B1}" presName="negativeSpace" presStyleCnt="0"/>
      <dgm:spPr/>
    </dgm:pt>
    <dgm:pt modelId="{DFC7002B-5919-BB4C-9EBC-D58115459AF5}" type="pres">
      <dgm:prSet presAssocID="{1DF776B7-8AAB-4449-B3B5-D40077FA71B1}" presName="childText" presStyleLbl="conFgAcc1" presStyleIdx="1" presStyleCnt="2">
        <dgm:presLayoutVars>
          <dgm:bulletEnabled val="1"/>
        </dgm:presLayoutVars>
      </dgm:prSet>
      <dgm:spPr/>
    </dgm:pt>
  </dgm:ptLst>
  <dgm:cxnLst>
    <dgm:cxn modelId="{235D1B02-9558-447E-81EB-A6BA3697302A}" srcId="{8269C109-16FD-4220-8887-53C3662CE283}" destId="{10735533-21D1-41AD-81FA-895832AD82E3}" srcOrd="1" destOrd="0" parTransId="{1DFC148D-D05D-4C23-B89A-177C131D9A7A}" sibTransId="{A2900F05-65B3-49DD-86AC-C2E5C1B8FE18}"/>
    <dgm:cxn modelId="{B06B3205-B4AA-45EF-BE2C-8FBAB311FB3D}" srcId="{8269C109-16FD-4220-8887-53C3662CE283}" destId="{40A06161-9ABB-4E9E-96F4-3C3A731FD4FD}" srcOrd="4" destOrd="0" parTransId="{479ECA30-F94D-427A-BBA5-32BA335C3F9A}" sibTransId="{08634482-B35E-4DDB-A951-67CD30E6C572}"/>
    <dgm:cxn modelId="{947F4D0B-B519-2641-99EC-243599D5773F}" type="presOf" srcId="{F69FE699-8DAF-468E-9D51-8CC4B5926DDE}" destId="{3729A571-FB05-F84D-8C8A-96EB25460DE8}" srcOrd="0" destOrd="0" presId="urn:microsoft.com/office/officeart/2005/8/layout/list1"/>
    <dgm:cxn modelId="{77612D11-2D4F-DF4B-B2DC-0675C1EB92EB}" type="presOf" srcId="{6CF89828-B468-4730-8549-04A8A0DBD7DF}" destId="{DFC7002B-5919-BB4C-9EBC-D58115459AF5}" srcOrd="0" destOrd="3" presId="urn:microsoft.com/office/officeart/2005/8/layout/list1"/>
    <dgm:cxn modelId="{F7F38815-5461-4DF3-9F7B-40E7D122D211}" srcId="{F69FE699-8DAF-468E-9D51-8CC4B5926DDE}" destId="{1DF776B7-8AAB-4449-B3B5-D40077FA71B1}" srcOrd="1" destOrd="0" parTransId="{77DEE201-0A93-4CD6-8CA7-37E9B1335518}" sibTransId="{DE0883BE-A5D4-45BA-80DC-4508F697103F}"/>
    <dgm:cxn modelId="{74081C1C-CC4E-48DD-92A7-808FAB921421}" srcId="{8269C109-16FD-4220-8887-53C3662CE283}" destId="{2D5EA730-F7C8-44F0-9D6B-E29713D51806}" srcOrd="3" destOrd="0" parTransId="{61859940-0C74-44BF-A3BF-3FC088EEB5BE}" sibTransId="{2399E602-B0FA-4829-A9E5-46890FA931EA}"/>
    <dgm:cxn modelId="{FF232620-2070-5A41-B804-FE0B38BD47F0}" type="presOf" srcId="{9BA25E3B-7748-44BF-833F-27AB4C88F6E8}" destId="{4AA2E7DB-B612-7A4F-9DBB-B45F199E6514}" srcOrd="0" destOrd="0" presId="urn:microsoft.com/office/officeart/2005/8/layout/list1"/>
    <dgm:cxn modelId="{56498620-1740-457F-920C-D29A1EE21164}" srcId="{8269C109-16FD-4220-8887-53C3662CE283}" destId="{EC8AF748-1D1F-45AC-A2CE-EF30744802E2}" srcOrd="2" destOrd="0" parTransId="{82176511-F801-4A60-95B1-CEDD450CA804}" sibTransId="{8F4A4025-EC77-4117-AF8D-BD583A24BEF7}"/>
    <dgm:cxn modelId="{0BCE7322-A08B-4295-8290-C89E340318F3}" srcId="{8269C109-16FD-4220-8887-53C3662CE283}" destId="{9BA25E3B-7748-44BF-833F-27AB4C88F6E8}" srcOrd="0" destOrd="0" parTransId="{91FFA1F2-0FBA-43ED-8C20-42AE258F768E}" sibTransId="{E895BD83-A14B-4765-8FBB-36BF4CB4819C}"/>
    <dgm:cxn modelId="{C4DA022F-E124-A94F-A523-A148162733C4}" type="presOf" srcId="{40A06161-9ABB-4E9E-96F4-3C3A731FD4FD}" destId="{4AA2E7DB-B612-7A4F-9DBB-B45F199E6514}" srcOrd="0" destOrd="4" presId="urn:microsoft.com/office/officeart/2005/8/layout/list1"/>
    <dgm:cxn modelId="{456FEB2F-8A11-D14E-BAB5-98911D35528F}" type="presOf" srcId="{8269C109-16FD-4220-8887-53C3662CE283}" destId="{97733994-1A18-3446-AF84-1F238125C0A4}" srcOrd="0" destOrd="0" presId="urn:microsoft.com/office/officeart/2005/8/layout/list1"/>
    <dgm:cxn modelId="{63173734-A7D1-3B40-9CDD-DC54F7598650}" type="presOf" srcId="{1DF776B7-8AAB-4449-B3B5-D40077FA71B1}" destId="{613B019D-1B90-6A43-8946-B08BE9988244}" srcOrd="1" destOrd="0" presId="urn:microsoft.com/office/officeart/2005/8/layout/list1"/>
    <dgm:cxn modelId="{DF6A6C43-4636-E645-AA9A-D512A0FFBFA4}" type="presOf" srcId="{1DF776B7-8AAB-4449-B3B5-D40077FA71B1}" destId="{2D4AD576-1D33-D047-843B-C2C8708841EA}" srcOrd="0" destOrd="0" presId="urn:microsoft.com/office/officeart/2005/8/layout/list1"/>
    <dgm:cxn modelId="{9EF8A546-7647-2449-A7DE-8EB14CB82A5D}" type="presOf" srcId="{8269C109-16FD-4220-8887-53C3662CE283}" destId="{951C1D89-918A-1643-869D-D34E3F0F3054}" srcOrd="1" destOrd="0" presId="urn:microsoft.com/office/officeart/2005/8/layout/list1"/>
    <dgm:cxn modelId="{4F7E4654-1E06-47F1-8D68-7109EE09ED16}" srcId="{8269C109-16FD-4220-8887-53C3662CE283}" destId="{E31C2360-E42F-48EA-B18A-00068E94820C}" srcOrd="5" destOrd="0" parTransId="{2BA51597-D119-44F6-86A8-0582F0C2FB16}" sibTransId="{5D83AF48-EDD7-483A-864D-35B0475F79A0}"/>
    <dgm:cxn modelId="{F378E558-51EB-48F7-8936-955CA508B87F}" srcId="{1DF776B7-8AAB-4449-B3B5-D40077FA71B1}" destId="{9FAA0E2F-F927-40CC-A5A0-63CE521B5F6C}" srcOrd="2" destOrd="0" parTransId="{C7B0A2D3-E44F-4BD9-A4C3-3F29F54AD042}" sibTransId="{D4651F64-A506-4894-8700-40CF508293FC}"/>
    <dgm:cxn modelId="{012CCD62-A217-4093-A640-F2F08765EEE8}" srcId="{1DF776B7-8AAB-4449-B3B5-D40077FA71B1}" destId="{36DC19FE-435B-471C-8FD1-DBE5ABF5E647}" srcOrd="4" destOrd="0" parTransId="{7D2923C1-54C9-4813-AFDD-4E88193F416D}" sibTransId="{C3CC2F83-9718-4F0E-926C-CEDE7E7723B6}"/>
    <dgm:cxn modelId="{B39DAD69-47EE-464D-B42E-B390D3B5CF85}" srcId="{1DF776B7-8AAB-4449-B3B5-D40077FA71B1}" destId="{6CF89828-B468-4730-8549-04A8A0DBD7DF}" srcOrd="3" destOrd="0" parTransId="{B76B2873-76E9-4124-A517-930AC7DBC0B8}" sibTransId="{54CC492D-A957-44AE-833A-10E680396381}"/>
    <dgm:cxn modelId="{831F2E88-83E2-4F6E-A669-CCDFC5A0C818}" srcId="{1DF776B7-8AAB-4449-B3B5-D40077FA71B1}" destId="{7AA0A12B-089E-4AAB-A992-CE271D4748A1}" srcOrd="1" destOrd="0" parTransId="{364FA020-4A7C-4BDE-B770-DB249716C872}" sibTransId="{F2FEBD50-3834-422B-A380-9054B791C856}"/>
    <dgm:cxn modelId="{451D91A0-DD6A-2B4E-AE3E-6F2DDFB4DD30}" type="presOf" srcId="{36DC19FE-435B-471C-8FD1-DBE5ABF5E647}" destId="{DFC7002B-5919-BB4C-9EBC-D58115459AF5}" srcOrd="0" destOrd="4" presId="urn:microsoft.com/office/officeart/2005/8/layout/list1"/>
    <dgm:cxn modelId="{586A24A3-C419-804C-B5EF-D24189CE03B6}" type="presOf" srcId="{EC8AF748-1D1F-45AC-A2CE-EF30744802E2}" destId="{4AA2E7DB-B612-7A4F-9DBB-B45F199E6514}" srcOrd="0" destOrd="2" presId="urn:microsoft.com/office/officeart/2005/8/layout/list1"/>
    <dgm:cxn modelId="{A911CFA4-7D66-E849-8A32-EFE9A212CD6F}" type="presOf" srcId="{AB4AC4EB-DB3E-4C7A-9786-60FD00B7DE2E}" destId="{DFC7002B-5919-BB4C-9EBC-D58115459AF5}" srcOrd="0" destOrd="0" presId="urn:microsoft.com/office/officeart/2005/8/layout/list1"/>
    <dgm:cxn modelId="{A9E9FBA7-0FB5-EF4A-BBD3-503C2D442EF3}" type="presOf" srcId="{E31C2360-E42F-48EA-B18A-00068E94820C}" destId="{4AA2E7DB-B612-7A4F-9DBB-B45F199E6514}" srcOrd="0" destOrd="5" presId="urn:microsoft.com/office/officeart/2005/8/layout/list1"/>
    <dgm:cxn modelId="{1035C6B9-69A1-4AD7-ADF8-AA426DABE4C0}" srcId="{F69FE699-8DAF-468E-9D51-8CC4B5926DDE}" destId="{8269C109-16FD-4220-8887-53C3662CE283}" srcOrd="0" destOrd="0" parTransId="{28274B39-69C2-4339-B0DD-9640776BAC66}" sibTransId="{7921F7FD-3275-4EFA-B71A-5E700D04A5E3}"/>
    <dgm:cxn modelId="{B290A4D6-CCDB-8C4B-AC9C-563FDC6F868B}" type="presOf" srcId="{2D5EA730-F7C8-44F0-9D6B-E29713D51806}" destId="{4AA2E7DB-B612-7A4F-9DBB-B45F199E6514}" srcOrd="0" destOrd="3" presId="urn:microsoft.com/office/officeart/2005/8/layout/list1"/>
    <dgm:cxn modelId="{802A2DDB-38B0-B846-9CEE-C9C03D0D7CF9}" type="presOf" srcId="{10735533-21D1-41AD-81FA-895832AD82E3}" destId="{4AA2E7DB-B612-7A4F-9DBB-B45F199E6514}" srcOrd="0" destOrd="1" presId="urn:microsoft.com/office/officeart/2005/8/layout/list1"/>
    <dgm:cxn modelId="{E0A304EB-6739-2543-8B57-CDC9D7F34D4B}" type="presOf" srcId="{9FAA0E2F-F927-40CC-A5A0-63CE521B5F6C}" destId="{DFC7002B-5919-BB4C-9EBC-D58115459AF5}" srcOrd="0" destOrd="2" presId="urn:microsoft.com/office/officeart/2005/8/layout/list1"/>
    <dgm:cxn modelId="{0CD0C5F1-7236-4060-937D-0F844398334D}" srcId="{1DF776B7-8AAB-4449-B3B5-D40077FA71B1}" destId="{AB4AC4EB-DB3E-4C7A-9786-60FD00B7DE2E}" srcOrd="0" destOrd="0" parTransId="{A89F7931-75D3-4B8D-944E-FDC2EEFD587B}" sibTransId="{D243BCE7-554D-471A-8C82-3096515F89EF}"/>
    <dgm:cxn modelId="{66602BFE-3FE4-FD42-958E-3F55F1D54263}" type="presOf" srcId="{7AA0A12B-089E-4AAB-A992-CE271D4748A1}" destId="{DFC7002B-5919-BB4C-9EBC-D58115459AF5}" srcOrd="0" destOrd="1" presId="urn:microsoft.com/office/officeart/2005/8/layout/list1"/>
    <dgm:cxn modelId="{B2CB0EB8-0749-9543-9902-9299A0742551}" type="presParOf" srcId="{3729A571-FB05-F84D-8C8A-96EB25460DE8}" destId="{80E5A871-8B0C-B241-9004-2C4C55720A31}" srcOrd="0" destOrd="0" presId="urn:microsoft.com/office/officeart/2005/8/layout/list1"/>
    <dgm:cxn modelId="{B45BF41F-10F8-E64B-8DBD-899F293E1170}" type="presParOf" srcId="{80E5A871-8B0C-B241-9004-2C4C55720A31}" destId="{97733994-1A18-3446-AF84-1F238125C0A4}" srcOrd="0" destOrd="0" presId="urn:microsoft.com/office/officeart/2005/8/layout/list1"/>
    <dgm:cxn modelId="{6CFF5816-C3C5-D441-98EE-AF74D2CB5843}" type="presParOf" srcId="{80E5A871-8B0C-B241-9004-2C4C55720A31}" destId="{951C1D89-918A-1643-869D-D34E3F0F3054}" srcOrd="1" destOrd="0" presId="urn:microsoft.com/office/officeart/2005/8/layout/list1"/>
    <dgm:cxn modelId="{61B39229-494F-0C46-BCBE-DC5A6E4232A4}" type="presParOf" srcId="{3729A571-FB05-F84D-8C8A-96EB25460DE8}" destId="{865662D7-FD3F-7E46-888B-1524D8FF4B29}" srcOrd="1" destOrd="0" presId="urn:microsoft.com/office/officeart/2005/8/layout/list1"/>
    <dgm:cxn modelId="{21D2549A-29FB-A847-B842-823364D2767E}" type="presParOf" srcId="{3729A571-FB05-F84D-8C8A-96EB25460DE8}" destId="{4AA2E7DB-B612-7A4F-9DBB-B45F199E6514}" srcOrd="2" destOrd="0" presId="urn:microsoft.com/office/officeart/2005/8/layout/list1"/>
    <dgm:cxn modelId="{360801BB-7588-E149-88BF-874C4576D142}" type="presParOf" srcId="{3729A571-FB05-F84D-8C8A-96EB25460DE8}" destId="{0554C499-1B96-C94B-BADA-C4D0ABED380D}" srcOrd="3" destOrd="0" presId="urn:microsoft.com/office/officeart/2005/8/layout/list1"/>
    <dgm:cxn modelId="{73DAE8C7-9AF7-0146-A860-DACAA83AB5FA}" type="presParOf" srcId="{3729A571-FB05-F84D-8C8A-96EB25460DE8}" destId="{172882C6-E7BD-DB48-B3E3-378B2C5B2025}" srcOrd="4" destOrd="0" presId="urn:microsoft.com/office/officeart/2005/8/layout/list1"/>
    <dgm:cxn modelId="{CD48EC25-F95C-0045-9657-3AC45E12E876}" type="presParOf" srcId="{172882C6-E7BD-DB48-B3E3-378B2C5B2025}" destId="{2D4AD576-1D33-D047-843B-C2C8708841EA}" srcOrd="0" destOrd="0" presId="urn:microsoft.com/office/officeart/2005/8/layout/list1"/>
    <dgm:cxn modelId="{46A26CCA-A5BD-C146-89A5-824C45401650}" type="presParOf" srcId="{172882C6-E7BD-DB48-B3E3-378B2C5B2025}" destId="{613B019D-1B90-6A43-8946-B08BE9988244}" srcOrd="1" destOrd="0" presId="urn:microsoft.com/office/officeart/2005/8/layout/list1"/>
    <dgm:cxn modelId="{0E88A6DA-A51E-3048-9A70-FDBF4B7C90FD}" type="presParOf" srcId="{3729A571-FB05-F84D-8C8A-96EB25460DE8}" destId="{1DCDA7DB-1451-9947-8778-05C6F3B8F151}" srcOrd="5" destOrd="0" presId="urn:microsoft.com/office/officeart/2005/8/layout/list1"/>
    <dgm:cxn modelId="{A59EE201-4222-D64C-B5B7-8891B468BE58}" type="presParOf" srcId="{3729A571-FB05-F84D-8C8A-96EB25460DE8}" destId="{DFC7002B-5919-BB4C-9EBC-D58115459A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80AE91-1D8F-43FE-A889-365AA11544C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26A6C7C-0D87-4C6B-933F-881741DC2D01}">
      <dgm:prSet custT="1"/>
      <dgm:spPr/>
      <dgm:t>
        <a:bodyPr/>
        <a:lstStyle/>
        <a:p>
          <a:pPr algn="just"/>
          <a:r>
            <a:rPr lang="en-IN" sz="1800" b="1" dirty="0"/>
            <a:t>Conclusion</a:t>
          </a:r>
          <a:endParaRPr lang="en-US" sz="1800" b="1" dirty="0"/>
        </a:p>
      </dgm:t>
    </dgm:pt>
    <dgm:pt modelId="{191EB175-D9DB-4DA0-A31D-1A0E95A3C1DF}" type="parTrans" cxnId="{B0C16B9D-0A04-4F96-8590-8448B6872B5C}">
      <dgm:prSet/>
      <dgm:spPr/>
      <dgm:t>
        <a:bodyPr/>
        <a:lstStyle/>
        <a:p>
          <a:pPr algn="just"/>
          <a:endParaRPr lang="en-US"/>
        </a:p>
      </dgm:t>
    </dgm:pt>
    <dgm:pt modelId="{ED915F6E-34C7-4373-85E1-B305EF9D2966}" type="sibTrans" cxnId="{B0C16B9D-0A04-4F96-8590-8448B6872B5C}">
      <dgm:prSet/>
      <dgm:spPr/>
      <dgm:t>
        <a:bodyPr/>
        <a:lstStyle/>
        <a:p>
          <a:pPr algn="just"/>
          <a:endParaRPr lang="en-US"/>
        </a:p>
      </dgm:t>
    </dgm:pt>
    <dgm:pt modelId="{B37BA0B0-6A5D-429A-9D42-EF65F1DD6610}">
      <dgm:prSet/>
      <dgm:spPr/>
      <dgm:t>
        <a:bodyPr/>
        <a:lstStyle/>
        <a:p>
          <a:pPr algn="just"/>
          <a:r>
            <a:rPr lang="en-IN"/>
            <a:t>Restate the purpose of the report</a:t>
          </a:r>
          <a:endParaRPr lang="en-US"/>
        </a:p>
      </dgm:t>
    </dgm:pt>
    <dgm:pt modelId="{8B80027C-06E6-45BF-8D47-461FE882222D}" type="parTrans" cxnId="{68B2B48F-5CE3-45E1-BEB0-A390F1F6F046}">
      <dgm:prSet/>
      <dgm:spPr/>
      <dgm:t>
        <a:bodyPr/>
        <a:lstStyle/>
        <a:p>
          <a:pPr algn="just"/>
          <a:endParaRPr lang="en-US"/>
        </a:p>
      </dgm:t>
    </dgm:pt>
    <dgm:pt modelId="{67727083-FC2C-485E-8F70-68A8D020571D}" type="sibTrans" cxnId="{68B2B48F-5CE3-45E1-BEB0-A390F1F6F046}">
      <dgm:prSet/>
      <dgm:spPr/>
      <dgm:t>
        <a:bodyPr/>
        <a:lstStyle/>
        <a:p>
          <a:pPr algn="just"/>
          <a:endParaRPr lang="en-US"/>
        </a:p>
      </dgm:t>
    </dgm:pt>
    <dgm:pt modelId="{01825B24-A883-41A9-8ACF-CF9FA3FAA57D}">
      <dgm:prSet/>
      <dgm:spPr/>
      <dgm:t>
        <a:bodyPr/>
        <a:lstStyle/>
        <a:p>
          <a:pPr algn="just"/>
          <a:r>
            <a:rPr lang="en-IN"/>
            <a:t>Sum up the main points from the findings, discussion and recommendations.</a:t>
          </a:r>
          <a:endParaRPr lang="en-US"/>
        </a:p>
      </dgm:t>
    </dgm:pt>
    <dgm:pt modelId="{48C1722B-AE18-4A0E-9C45-C5C5D270AC4C}" type="parTrans" cxnId="{87D0C66D-2A2E-4BD8-9E92-EAC8E8A4B7CB}">
      <dgm:prSet/>
      <dgm:spPr/>
      <dgm:t>
        <a:bodyPr/>
        <a:lstStyle/>
        <a:p>
          <a:pPr algn="just"/>
          <a:endParaRPr lang="en-US"/>
        </a:p>
      </dgm:t>
    </dgm:pt>
    <dgm:pt modelId="{D93E149D-8438-4554-BEA4-97694ED644F7}" type="sibTrans" cxnId="{87D0C66D-2A2E-4BD8-9E92-EAC8E8A4B7CB}">
      <dgm:prSet/>
      <dgm:spPr/>
      <dgm:t>
        <a:bodyPr/>
        <a:lstStyle/>
        <a:p>
          <a:pPr algn="just"/>
          <a:endParaRPr lang="en-US"/>
        </a:p>
      </dgm:t>
    </dgm:pt>
    <dgm:pt modelId="{FFE44BC7-4468-422B-B7A7-0C6CFB66D738}">
      <dgm:prSet/>
      <dgm:spPr/>
      <dgm:t>
        <a:bodyPr/>
        <a:lstStyle/>
        <a:p>
          <a:pPr algn="just"/>
          <a:r>
            <a:rPr lang="en-IN"/>
            <a:t>Restate the limitations if required.</a:t>
          </a:r>
          <a:endParaRPr lang="en-US"/>
        </a:p>
      </dgm:t>
    </dgm:pt>
    <dgm:pt modelId="{D8960816-F2E1-410C-BDA6-0E1636E77D3F}" type="parTrans" cxnId="{B3F9FE47-D772-484B-8F11-2D10D6E3FF5E}">
      <dgm:prSet/>
      <dgm:spPr/>
      <dgm:t>
        <a:bodyPr/>
        <a:lstStyle/>
        <a:p>
          <a:pPr algn="just"/>
          <a:endParaRPr lang="en-US"/>
        </a:p>
      </dgm:t>
    </dgm:pt>
    <dgm:pt modelId="{FB4F80C2-7541-45B5-AB04-F125E9BCEEA6}" type="sibTrans" cxnId="{B3F9FE47-D772-484B-8F11-2D10D6E3FF5E}">
      <dgm:prSet/>
      <dgm:spPr/>
      <dgm:t>
        <a:bodyPr/>
        <a:lstStyle/>
        <a:p>
          <a:pPr algn="just"/>
          <a:endParaRPr lang="en-US"/>
        </a:p>
      </dgm:t>
    </dgm:pt>
    <dgm:pt modelId="{A62D401F-3119-4B7A-888D-74B87A0ABDA2}">
      <dgm:prSet custT="1"/>
      <dgm:spPr/>
      <dgm:t>
        <a:bodyPr/>
        <a:lstStyle/>
        <a:p>
          <a:pPr algn="just"/>
          <a:r>
            <a:rPr lang="en-IN" sz="1800" b="1" dirty="0"/>
            <a:t>Recommendations</a:t>
          </a:r>
          <a:endParaRPr lang="en-US" sz="1800" b="1" dirty="0"/>
        </a:p>
      </dgm:t>
    </dgm:pt>
    <dgm:pt modelId="{1D3695E3-5E80-4890-BF41-38CB0B9FF2EA}" type="parTrans" cxnId="{0FE44389-49B9-44CD-AD97-F0AD60393229}">
      <dgm:prSet/>
      <dgm:spPr/>
      <dgm:t>
        <a:bodyPr/>
        <a:lstStyle/>
        <a:p>
          <a:pPr algn="just"/>
          <a:endParaRPr lang="en-US"/>
        </a:p>
      </dgm:t>
    </dgm:pt>
    <dgm:pt modelId="{5E793469-3097-4EB9-AA64-FCFB99D5D4F1}" type="sibTrans" cxnId="{0FE44389-49B9-44CD-AD97-F0AD60393229}">
      <dgm:prSet/>
      <dgm:spPr/>
      <dgm:t>
        <a:bodyPr/>
        <a:lstStyle/>
        <a:p>
          <a:pPr algn="just"/>
          <a:endParaRPr lang="en-US"/>
        </a:p>
      </dgm:t>
    </dgm:pt>
    <dgm:pt modelId="{CE308E7F-911E-4B87-AF20-E4094F174D90}">
      <dgm:prSet/>
      <dgm:spPr/>
      <dgm:t>
        <a:bodyPr/>
        <a:lstStyle/>
        <a:p>
          <a:pPr algn="just"/>
          <a:r>
            <a:rPr lang="en-IN"/>
            <a:t>Choose which of the alternative solutions should be adopted.</a:t>
          </a:r>
          <a:endParaRPr lang="en-US"/>
        </a:p>
      </dgm:t>
    </dgm:pt>
    <dgm:pt modelId="{92E9E45A-7A67-41E7-B919-707B97310FAF}" type="parTrans" cxnId="{C6B14520-B9FB-4D29-BD31-5B9323D0606C}">
      <dgm:prSet/>
      <dgm:spPr/>
      <dgm:t>
        <a:bodyPr/>
        <a:lstStyle/>
        <a:p>
          <a:pPr algn="just"/>
          <a:endParaRPr lang="en-US"/>
        </a:p>
      </dgm:t>
    </dgm:pt>
    <dgm:pt modelId="{B9943CDF-8287-4500-A64F-85C59483556A}" type="sibTrans" cxnId="{C6B14520-B9FB-4D29-BD31-5B9323D0606C}">
      <dgm:prSet/>
      <dgm:spPr/>
      <dgm:t>
        <a:bodyPr/>
        <a:lstStyle/>
        <a:p>
          <a:pPr algn="just"/>
          <a:endParaRPr lang="en-US"/>
        </a:p>
      </dgm:t>
    </dgm:pt>
    <dgm:pt modelId="{F3D09AEA-6817-47F7-A440-C53A6A4681A8}">
      <dgm:prSet/>
      <dgm:spPr/>
      <dgm:t>
        <a:bodyPr/>
        <a:lstStyle/>
        <a:p>
          <a:pPr algn="just"/>
          <a:r>
            <a:rPr lang="en-IN"/>
            <a:t>Briefly justify your choice, explaining how it will solve the major problem/s.</a:t>
          </a:r>
          <a:endParaRPr lang="en-US"/>
        </a:p>
      </dgm:t>
    </dgm:pt>
    <dgm:pt modelId="{51D39206-4395-4389-8D8F-63E607CC1B40}" type="parTrans" cxnId="{E580A143-FD8C-4759-8F05-08C66D8BF18B}">
      <dgm:prSet/>
      <dgm:spPr/>
      <dgm:t>
        <a:bodyPr/>
        <a:lstStyle/>
        <a:p>
          <a:pPr algn="just"/>
          <a:endParaRPr lang="en-US"/>
        </a:p>
      </dgm:t>
    </dgm:pt>
    <dgm:pt modelId="{89A44D8F-C816-43D1-99BA-51367149831D}" type="sibTrans" cxnId="{E580A143-FD8C-4759-8F05-08C66D8BF18B}">
      <dgm:prSet/>
      <dgm:spPr/>
      <dgm:t>
        <a:bodyPr/>
        <a:lstStyle/>
        <a:p>
          <a:pPr algn="just"/>
          <a:endParaRPr lang="en-US"/>
        </a:p>
      </dgm:t>
    </dgm:pt>
    <dgm:pt modelId="{793C5FCC-8D62-4753-8ABC-437383C6FDF7}">
      <dgm:prSet/>
      <dgm:spPr/>
      <dgm:t>
        <a:bodyPr/>
        <a:lstStyle/>
        <a:p>
          <a:pPr algn="just"/>
          <a:r>
            <a:rPr lang="en-IN"/>
            <a:t>Remember to integrate theory and practice as discussed in your unit with respect to the case.</a:t>
          </a:r>
          <a:endParaRPr lang="en-US"/>
        </a:p>
      </dgm:t>
    </dgm:pt>
    <dgm:pt modelId="{E8382302-41D8-499D-B603-13A14EF26E35}" type="parTrans" cxnId="{D51A47F3-D398-4FFE-9BB0-4CAECE11C7CA}">
      <dgm:prSet/>
      <dgm:spPr/>
      <dgm:t>
        <a:bodyPr/>
        <a:lstStyle/>
        <a:p>
          <a:pPr algn="just"/>
          <a:endParaRPr lang="en-US"/>
        </a:p>
      </dgm:t>
    </dgm:pt>
    <dgm:pt modelId="{0183708B-538D-4E58-84DC-FA158F1DDF33}" type="sibTrans" cxnId="{D51A47F3-D398-4FFE-9BB0-4CAECE11C7CA}">
      <dgm:prSet/>
      <dgm:spPr/>
      <dgm:t>
        <a:bodyPr/>
        <a:lstStyle/>
        <a:p>
          <a:pPr algn="just"/>
          <a:endParaRPr lang="en-US"/>
        </a:p>
      </dgm:t>
    </dgm:pt>
    <dgm:pt modelId="{E59F19E7-C683-4E8D-B2D3-7C97FBF2885C}">
      <dgm:prSet/>
      <dgm:spPr/>
      <dgm:t>
        <a:bodyPr/>
        <a:lstStyle/>
        <a:p>
          <a:pPr algn="just"/>
          <a:r>
            <a:rPr lang="en-IN"/>
            <a:t>If needed, suggest an action plan, including who should take action, when and what steps, and how to assess the action taken.</a:t>
          </a:r>
          <a:endParaRPr lang="en-US"/>
        </a:p>
      </dgm:t>
    </dgm:pt>
    <dgm:pt modelId="{A9CACBD8-459E-4FE8-AFBC-0627D360E48A}" type="parTrans" cxnId="{4CBDE9F0-DA4F-45EB-B99C-8217D13B69FD}">
      <dgm:prSet/>
      <dgm:spPr/>
      <dgm:t>
        <a:bodyPr/>
        <a:lstStyle/>
        <a:p>
          <a:pPr algn="just"/>
          <a:endParaRPr lang="en-US"/>
        </a:p>
      </dgm:t>
    </dgm:pt>
    <dgm:pt modelId="{3C105445-7E54-4FF5-B921-9B39CF29ECA2}" type="sibTrans" cxnId="{4CBDE9F0-DA4F-45EB-B99C-8217D13B69FD}">
      <dgm:prSet/>
      <dgm:spPr/>
      <dgm:t>
        <a:bodyPr/>
        <a:lstStyle/>
        <a:p>
          <a:pPr algn="just"/>
          <a:endParaRPr lang="en-US"/>
        </a:p>
      </dgm:t>
    </dgm:pt>
    <dgm:pt modelId="{BB5A5759-9229-4291-975C-DFE08F4A14E4}">
      <dgm:prSet/>
      <dgm:spPr/>
      <dgm:t>
        <a:bodyPr/>
        <a:lstStyle/>
        <a:p>
          <a:pPr algn="just"/>
          <a:r>
            <a:rPr lang="en-IN"/>
            <a:t>If appropriate include a rough estimate of costs (both financial and time).</a:t>
          </a:r>
          <a:endParaRPr lang="en-US"/>
        </a:p>
      </dgm:t>
    </dgm:pt>
    <dgm:pt modelId="{3CF3970F-C06E-4954-831C-C87D28E7CC54}" type="parTrans" cxnId="{13D1655C-2B5F-4548-B8B0-9521915512FB}">
      <dgm:prSet/>
      <dgm:spPr/>
      <dgm:t>
        <a:bodyPr/>
        <a:lstStyle/>
        <a:p>
          <a:pPr algn="just"/>
          <a:endParaRPr lang="en-US"/>
        </a:p>
      </dgm:t>
    </dgm:pt>
    <dgm:pt modelId="{6BF02DB6-ADFD-460A-B98A-33799D2BDD4B}" type="sibTrans" cxnId="{13D1655C-2B5F-4548-B8B0-9521915512FB}">
      <dgm:prSet/>
      <dgm:spPr/>
      <dgm:t>
        <a:bodyPr/>
        <a:lstStyle/>
        <a:p>
          <a:pPr algn="just"/>
          <a:endParaRPr lang="en-US"/>
        </a:p>
      </dgm:t>
    </dgm:pt>
    <dgm:pt modelId="{1E9A8790-AA99-4BFC-BA9F-492563FADD40}">
      <dgm:prSet/>
      <dgm:spPr/>
      <dgm:t>
        <a:bodyPr/>
        <a:lstStyle/>
        <a:p>
          <a:pPr algn="just"/>
          <a:r>
            <a:rPr lang="en-IN"/>
            <a:t>This section is sometimes divided into Recommendations and Implementation with details of the action plan placed in the Implementation section.</a:t>
          </a:r>
          <a:endParaRPr lang="en-US"/>
        </a:p>
      </dgm:t>
    </dgm:pt>
    <dgm:pt modelId="{76822498-EE81-4CBB-8030-AE961F04C94A}" type="parTrans" cxnId="{8B0708DB-72D9-4CE2-95F9-7AC58A63DD83}">
      <dgm:prSet/>
      <dgm:spPr/>
      <dgm:t>
        <a:bodyPr/>
        <a:lstStyle/>
        <a:p>
          <a:pPr algn="just"/>
          <a:endParaRPr lang="en-US"/>
        </a:p>
      </dgm:t>
    </dgm:pt>
    <dgm:pt modelId="{DEFD7963-6841-4B7F-AC10-089AFBA830CE}" type="sibTrans" cxnId="{8B0708DB-72D9-4CE2-95F9-7AC58A63DD83}">
      <dgm:prSet/>
      <dgm:spPr/>
      <dgm:t>
        <a:bodyPr/>
        <a:lstStyle/>
        <a:p>
          <a:pPr algn="just"/>
          <a:endParaRPr lang="en-US"/>
        </a:p>
      </dgm:t>
    </dgm:pt>
    <dgm:pt modelId="{5F28DF62-264E-46C7-936B-60C73C3C64AE}">
      <dgm:prSet/>
      <dgm:spPr/>
      <dgm:t>
        <a:bodyPr/>
        <a:lstStyle/>
        <a:p>
          <a:pPr algn="just"/>
          <a:r>
            <a:rPr lang="en-IN"/>
            <a:t>Recommendations should be written in a persuasive, audience-centred style that communicates your suggestions clearly, concisely and precisely.</a:t>
          </a:r>
          <a:endParaRPr lang="en-US"/>
        </a:p>
      </dgm:t>
    </dgm:pt>
    <dgm:pt modelId="{239192EA-85EE-4017-8EA7-24AA084D7967}" type="parTrans" cxnId="{77272F34-B73B-4034-9EC8-E0DABC933E0E}">
      <dgm:prSet/>
      <dgm:spPr/>
      <dgm:t>
        <a:bodyPr/>
        <a:lstStyle/>
        <a:p>
          <a:pPr algn="just"/>
          <a:endParaRPr lang="en-US"/>
        </a:p>
      </dgm:t>
    </dgm:pt>
    <dgm:pt modelId="{20DF63DF-91B6-4E6F-98E6-21A0527D564F}" type="sibTrans" cxnId="{77272F34-B73B-4034-9EC8-E0DABC933E0E}">
      <dgm:prSet/>
      <dgm:spPr/>
      <dgm:t>
        <a:bodyPr/>
        <a:lstStyle/>
        <a:p>
          <a:pPr algn="just"/>
          <a:endParaRPr lang="en-US"/>
        </a:p>
      </dgm:t>
    </dgm:pt>
    <dgm:pt modelId="{ECD4C8FC-465E-9946-8F55-CDCC78609320}" type="pres">
      <dgm:prSet presAssocID="{5E80AE91-1D8F-43FE-A889-365AA11544C7}" presName="linear" presStyleCnt="0">
        <dgm:presLayoutVars>
          <dgm:dir/>
          <dgm:animLvl val="lvl"/>
          <dgm:resizeHandles val="exact"/>
        </dgm:presLayoutVars>
      </dgm:prSet>
      <dgm:spPr/>
    </dgm:pt>
    <dgm:pt modelId="{A587EC23-F2E1-574B-A17A-D489D5ED863B}" type="pres">
      <dgm:prSet presAssocID="{826A6C7C-0D87-4C6B-933F-881741DC2D01}" presName="parentLin" presStyleCnt="0"/>
      <dgm:spPr/>
    </dgm:pt>
    <dgm:pt modelId="{807D2F91-BE34-B943-BF0C-D23D610499A0}" type="pres">
      <dgm:prSet presAssocID="{826A6C7C-0D87-4C6B-933F-881741DC2D01}" presName="parentLeftMargin" presStyleLbl="node1" presStyleIdx="0" presStyleCnt="2"/>
      <dgm:spPr/>
    </dgm:pt>
    <dgm:pt modelId="{2C1048C2-F8EC-6548-8422-3ABC5200651F}" type="pres">
      <dgm:prSet presAssocID="{826A6C7C-0D87-4C6B-933F-881741DC2D01}" presName="parentText" presStyleLbl="node1" presStyleIdx="0" presStyleCnt="2">
        <dgm:presLayoutVars>
          <dgm:chMax val="0"/>
          <dgm:bulletEnabled val="1"/>
        </dgm:presLayoutVars>
      </dgm:prSet>
      <dgm:spPr/>
    </dgm:pt>
    <dgm:pt modelId="{7B40D957-B75C-E645-B063-6FC7A7A14DD9}" type="pres">
      <dgm:prSet presAssocID="{826A6C7C-0D87-4C6B-933F-881741DC2D01}" presName="negativeSpace" presStyleCnt="0"/>
      <dgm:spPr/>
    </dgm:pt>
    <dgm:pt modelId="{C4606463-6E6B-864D-BC5A-54E393BF7717}" type="pres">
      <dgm:prSet presAssocID="{826A6C7C-0D87-4C6B-933F-881741DC2D01}" presName="childText" presStyleLbl="conFgAcc1" presStyleIdx="0" presStyleCnt="2">
        <dgm:presLayoutVars>
          <dgm:bulletEnabled val="1"/>
        </dgm:presLayoutVars>
      </dgm:prSet>
      <dgm:spPr/>
    </dgm:pt>
    <dgm:pt modelId="{C94FC33D-D8C9-2347-A2E3-69027EBB5670}" type="pres">
      <dgm:prSet presAssocID="{ED915F6E-34C7-4373-85E1-B305EF9D2966}" presName="spaceBetweenRectangles" presStyleCnt="0"/>
      <dgm:spPr/>
    </dgm:pt>
    <dgm:pt modelId="{22297D4C-0FAB-794A-8381-AF91843278C7}" type="pres">
      <dgm:prSet presAssocID="{A62D401F-3119-4B7A-888D-74B87A0ABDA2}" presName="parentLin" presStyleCnt="0"/>
      <dgm:spPr/>
    </dgm:pt>
    <dgm:pt modelId="{31996195-E9A7-134C-A2D0-B8A493AB8195}" type="pres">
      <dgm:prSet presAssocID="{A62D401F-3119-4B7A-888D-74B87A0ABDA2}" presName="parentLeftMargin" presStyleLbl="node1" presStyleIdx="0" presStyleCnt="2"/>
      <dgm:spPr/>
    </dgm:pt>
    <dgm:pt modelId="{0E3DD27C-8BDD-424F-9C47-3E4A292FC79B}" type="pres">
      <dgm:prSet presAssocID="{A62D401F-3119-4B7A-888D-74B87A0ABDA2}" presName="parentText" presStyleLbl="node1" presStyleIdx="1" presStyleCnt="2">
        <dgm:presLayoutVars>
          <dgm:chMax val="0"/>
          <dgm:bulletEnabled val="1"/>
        </dgm:presLayoutVars>
      </dgm:prSet>
      <dgm:spPr/>
    </dgm:pt>
    <dgm:pt modelId="{80B53CAD-EEF9-3D4C-B7DA-5B6B119AC5EA}" type="pres">
      <dgm:prSet presAssocID="{A62D401F-3119-4B7A-888D-74B87A0ABDA2}" presName="negativeSpace" presStyleCnt="0"/>
      <dgm:spPr/>
    </dgm:pt>
    <dgm:pt modelId="{A0BF74EB-B74D-634A-84F5-01635A61A441}" type="pres">
      <dgm:prSet presAssocID="{A62D401F-3119-4B7A-888D-74B87A0ABDA2}" presName="childText" presStyleLbl="conFgAcc1" presStyleIdx="1" presStyleCnt="2">
        <dgm:presLayoutVars>
          <dgm:bulletEnabled val="1"/>
        </dgm:presLayoutVars>
      </dgm:prSet>
      <dgm:spPr/>
    </dgm:pt>
  </dgm:ptLst>
  <dgm:cxnLst>
    <dgm:cxn modelId="{C6B14520-B9FB-4D29-BD31-5B9323D0606C}" srcId="{A62D401F-3119-4B7A-888D-74B87A0ABDA2}" destId="{CE308E7F-911E-4B87-AF20-E4094F174D90}" srcOrd="0" destOrd="0" parTransId="{92E9E45A-7A67-41E7-B919-707B97310FAF}" sibTransId="{B9943CDF-8287-4500-A64F-85C59483556A}"/>
    <dgm:cxn modelId="{F0F9922D-047D-814A-AA83-90C7DE2E5A87}" type="presOf" srcId="{793C5FCC-8D62-4753-8ABC-437383C6FDF7}" destId="{A0BF74EB-B74D-634A-84F5-01635A61A441}" srcOrd="0" destOrd="2" presId="urn:microsoft.com/office/officeart/2005/8/layout/list1"/>
    <dgm:cxn modelId="{77272F34-B73B-4034-9EC8-E0DABC933E0E}" srcId="{A62D401F-3119-4B7A-888D-74B87A0ABDA2}" destId="{5F28DF62-264E-46C7-936B-60C73C3C64AE}" srcOrd="6" destOrd="0" parTransId="{239192EA-85EE-4017-8EA7-24AA084D7967}" sibTransId="{20DF63DF-91B6-4E6F-98E6-21A0527D564F}"/>
    <dgm:cxn modelId="{4DBD7B43-4FBA-5C48-939B-8A00B1A1BFAB}" type="presOf" srcId="{A62D401F-3119-4B7A-888D-74B87A0ABDA2}" destId="{0E3DD27C-8BDD-424F-9C47-3E4A292FC79B}" srcOrd="1" destOrd="0" presId="urn:microsoft.com/office/officeart/2005/8/layout/list1"/>
    <dgm:cxn modelId="{E580A143-FD8C-4759-8F05-08C66D8BF18B}" srcId="{A62D401F-3119-4B7A-888D-74B87A0ABDA2}" destId="{F3D09AEA-6817-47F7-A440-C53A6A4681A8}" srcOrd="1" destOrd="0" parTransId="{51D39206-4395-4389-8D8F-63E607CC1B40}" sibTransId="{89A44D8F-C816-43D1-99BA-51367149831D}"/>
    <dgm:cxn modelId="{B3F9FE47-D772-484B-8F11-2D10D6E3FF5E}" srcId="{826A6C7C-0D87-4C6B-933F-881741DC2D01}" destId="{FFE44BC7-4468-422B-B7A7-0C6CFB66D738}" srcOrd="2" destOrd="0" parTransId="{D8960816-F2E1-410C-BDA6-0E1636E77D3F}" sibTransId="{FB4F80C2-7541-45B5-AB04-F125E9BCEEA6}"/>
    <dgm:cxn modelId="{975E9751-D500-634C-8143-EDB66B462239}" type="presOf" srcId="{5F28DF62-264E-46C7-936B-60C73C3C64AE}" destId="{A0BF74EB-B74D-634A-84F5-01635A61A441}" srcOrd="0" destOrd="6" presId="urn:microsoft.com/office/officeart/2005/8/layout/list1"/>
    <dgm:cxn modelId="{C3D35E52-5E44-104A-A636-B4336E80154C}" type="presOf" srcId="{CE308E7F-911E-4B87-AF20-E4094F174D90}" destId="{A0BF74EB-B74D-634A-84F5-01635A61A441}" srcOrd="0" destOrd="0" presId="urn:microsoft.com/office/officeart/2005/8/layout/list1"/>
    <dgm:cxn modelId="{13D1655C-2B5F-4548-B8B0-9521915512FB}" srcId="{A62D401F-3119-4B7A-888D-74B87A0ABDA2}" destId="{BB5A5759-9229-4291-975C-DFE08F4A14E4}" srcOrd="4" destOrd="0" parTransId="{3CF3970F-C06E-4954-831C-C87D28E7CC54}" sibTransId="{6BF02DB6-ADFD-460A-B98A-33799D2BDD4B}"/>
    <dgm:cxn modelId="{3370B06A-5DFD-8243-B060-46448C2DFF1D}" type="presOf" srcId="{BB5A5759-9229-4291-975C-DFE08F4A14E4}" destId="{A0BF74EB-B74D-634A-84F5-01635A61A441}" srcOrd="0" destOrd="4" presId="urn:microsoft.com/office/officeart/2005/8/layout/list1"/>
    <dgm:cxn modelId="{87D0C66D-2A2E-4BD8-9E92-EAC8E8A4B7CB}" srcId="{826A6C7C-0D87-4C6B-933F-881741DC2D01}" destId="{01825B24-A883-41A9-8ACF-CF9FA3FAA57D}" srcOrd="1" destOrd="0" parTransId="{48C1722B-AE18-4A0E-9C45-C5C5D270AC4C}" sibTransId="{D93E149D-8438-4554-BEA4-97694ED644F7}"/>
    <dgm:cxn modelId="{0FE44389-49B9-44CD-AD97-F0AD60393229}" srcId="{5E80AE91-1D8F-43FE-A889-365AA11544C7}" destId="{A62D401F-3119-4B7A-888D-74B87A0ABDA2}" srcOrd="1" destOrd="0" parTransId="{1D3695E3-5E80-4890-BF41-38CB0B9FF2EA}" sibTransId="{5E793469-3097-4EB9-AA64-FCFB99D5D4F1}"/>
    <dgm:cxn modelId="{68B2B48F-5CE3-45E1-BEB0-A390F1F6F046}" srcId="{826A6C7C-0D87-4C6B-933F-881741DC2D01}" destId="{B37BA0B0-6A5D-429A-9D42-EF65F1DD6610}" srcOrd="0" destOrd="0" parTransId="{8B80027C-06E6-45BF-8D47-461FE882222D}" sibTransId="{67727083-FC2C-485E-8F70-68A8D020571D}"/>
    <dgm:cxn modelId="{BB7E3A90-F057-0C49-B52C-50AF68F05312}" type="presOf" srcId="{5E80AE91-1D8F-43FE-A889-365AA11544C7}" destId="{ECD4C8FC-465E-9946-8F55-CDCC78609320}" srcOrd="0" destOrd="0" presId="urn:microsoft.com/office/officeart/2005/8/layout/list1"/>
    <dgm:cxn modelId="{E0E38A93-7C90-F64F-8268-7A19B35254DF}" type="presOf" srcId="{826A6C7C-0D87-4C6B-933F-881741DC2D01}" destId="{807D2F91-BE34-B943-BF0C-D23D610499A0}" srcOrd="0" destOrd="0" presId="urn:microsoft.com/office/officeart/2005/8/layout/list1"/>
    <dgm:cxn modelId="{B0C16B9D-0A04-4F96-8590-8448B6872B5C}" srcId="{5E80AE91-1D8F-43FE-A889-365AA11544C7}" destId="{826A6C7C-0D87-4C6B-933F-881741DC2D01}" srcOrd="0" destOrd="0" parTransId="{191EB175-D9DB-4DA0-A31D-1A0E95A3C1DF}" sibTransId="{ED915F6E-34C7-4373-85E1-B305EF9D2966}"/>
    <dgm:cxn modelId="{2F54FDB2-E9B7-694E-B081-6CC0BC6434B5}" type="presOf" srcId="{E59F19E7-C683-4E8D-B2D3-7C97FBF2885C}" destId="{A0BF74EB-B74D-634A-84F5-01635A61A441}" srcOrd="0" destOrd="3" presId="urn:microsoft.com/office/officeart/2005/8/layout/list1"/>
    <dgm:cxn modelId="{24EFD7B7-739F-2B4B-88F5-2CE37FF0F91A}" type="presOf" srcId="{F3D09AEA-6817-47F7-A440-C53A6A4681A8}" destId="{A0BF74EB-B74D-634A-84F5-01635A61A441}" srcOrd="0" destOrd="1" presId="urn:microsoft.com/office/officeart/2005/8/layout/list1"/>
    <dgm:cxn modelId="{63E243BB-5A96-5849-A132-8318FE76B72B}" type="presOf" srcId="{FFE44BC7-4468-422B-B7A7-0C6CFB66D738}" destId="{C4606463-6E6B-864D-BC5A-54E393BF7717}" srcOrd="0" destOrd="2" presId="urn:microsoft.com/office/officeart/2005/8/layout/list1"/>
    <dgm:cxn modelId="{C42839C5-9266-634C-8F05-F97FB222DE69}" type="presOf" srcId="{01825B24-A883-41A9-8ACF-CF9FA3FAA57D}" destId="{C4606463-6E6B-864D-BC5A-54E393BF7717}" srcOrd="0" destOrd="1" presId="urn:microsoft.com/office/officeart/2005/8/layout/list1"/>
    <dgm:cxn modelId="{5FAB5BC7-D414-7A4A-A1D7-D205D62581B2}" type="presOf" srcId="{826A6C7C-0D87-4C6B-933F-881741DC2D01}" destId="{2C1048C2-F8EC-6548-8422-3ABC5200651F}" srcOrd="1" destOrd="0" presId="urn:microsoft.com/office/officeart/2005/8/layout/list1"/>
    <dgm:cxn modelId="{5262E7D3-6142-7840-A752-EE09344EC27F}" type="presOf" srcId="{1E9A8790-AA99-4BFC-BA9F-492563FADD40}" destId="{A0BF74EB-B74D-634A-84F5-01635A61A441}" srcOrd="0" destOrd="5" presId="urn:microsoft.com/office/officeart/2005/8/layout/list1"/>
    <dgm:cxn modelId="{8B0708DB-72D9-4CE2-95F9-7AC58A63DD83}" srcId="{A62D401F-3119-4B7A-888D-74B87A0ABDA2}" destId="{1E9A8790-AA99-4BFC-BA9F-492563FADD40}" srcOrd="5" destOrd="0" parTransId="{76822498-EE81-4CBB-8030-AE961F04C94A}" sibTransId="{DEFD7963-6841-4B7F-AC10-089AFBA830CE}"/>
    <dgm:cxn modelId="{7A1C55DC-5FD9-D249-BC53-2169DF380391}" type="presOf" srcId="{A62D401F-3119-4B7A-888D-74B87A0ABDA2}" destId="{31996195-E9A7-134C-A2D0-B8A493AB8195}" srcOrd="0" destOrd="0" presId="urn:microsoft.com/office/officeart/2005/8/layout/list1"/>
    <dgm:cxn modelId="{4CBDE9F0-DA4F-45EB-B99C-8217D13B69FD}" srcId="{A62D401F-3119-4B7A-888D-74B87A0ABDA2}" destId="{E59F19E7-C683-4E8D-B2D3-7C97FBF2885C}" srcOrd="3" destOrd="0" parTransId="{A9CACBD8-459E-4FE8-AFBC-0627D360E48A}" sibTransId="{3C105445-7E54-4FF5-B921-9B39CF29ECA2}"/>
    <dgm:cxn modelId="{D51A47F3-D398-4FFE-9BB0-4CAECE11C7CA}" srcId="{A62D401F-3119-4B7A-888D-74B87A0ABDA2}" destId="{793C5FCC-8D62-4753-8ABC-437383C6FDF7}" srcOrd="2" destOrd="0" parTransId="{E8382302-41D8-499D-B603-13A14EF26E35}" sibTransId="{0183708B-538D-4E58-84DC-FA158F1DDF33}"/>
    <dgm:cxn modelId="{BC33A7FC-34FC-4449-9226-6716199C562D}" type="presOf" srcId="{B37BA0B0-6A5D-429A-9D42-EF65F1DD6610}" destId="{C4606463-6E6B-864D-BC5A-54E393BF7717}" srcOrd="0" destOrd="0" presId="urn:microsoft.com/office/officeart/2005/8/layout/list1"/>
    <dgm:cxn modelId="{90D124AF-8DD9-9B43-8308-21EC8CB6019A}" type="presParOf" srcId="{ECD4C8FC-465E-9946-8F55-CDCC78609320}" destId="{A587EC23-F2E1-574B-A17A-D489D5ED863B}" srcOrd="0" destOrd="0" presId="urn:microsoft.com/office/officeart/2005/8/layout/list1"/>
    <dgm:cxn modelId="{1792E6D3-18B9-6E4E-AA99-ECDBBCF2F1BB}" type="presParOf" srcId="{A587EC23-F2E1-574B-A17A-D489D5ED863B}" destId="{807D2F91-BE34-B943-BF0C-D23D610499A0}" srcOrd="0" destOrd="0" presId="urn:microsoft.com/office/officeart/2005/8/layout/list1"/>
    <dgm:cxn modelId="{8D54358B-19CA-5647-AAAD-869D929BF230}" type="presParOf" srcId="{A587EC23-F2E1-574B-A17A-D489D5ED863B}" destId="{2C1048C2-F8EC-6548-8422-3ABC5200651F}" srcOrd="1" destOrd="0" presId="urn:microsoft.com/office/officeart/2005/8/layout/list1"/>
    <dgm:cxn modelId="{49ADC9FC-DE46-6340-BFC2-1B4390FE03AF}" type="presParOf" srcId="{ECD4C8FC-465E-9946-8F55-CDCC78609320}" destId="{7B40D957-B75C-E645-B063-6FC7A7A14DD9}" srcOrd="1" destOrd="0" presId="urn:microsoft.com/office/officeart/2005/8/layout/list1"/>
    <dgm:cxn modelId="{368A0040-6056-A149-A787-3B40BEBF5AC1}" type="presParOf" srcId="{ECD4C8FC-465E-9946-8F55-CDCC78609320}" destId="{C4606463-6E6B-864D-BC5A-54E393BF7717}" srcOrd="2" destOrd="0" presId="urn:microsoft.com/office/officeart/2005/8/layout/list1"/>
    <dgm:cxn modelId="{BEB37E3F-2322-EF42-873C-0303CEEA507F}" type="presParOf" srcId="{ECD4C8FC-465E-9946-8F55-CDCC78609320}" destId="{C94FC33D-D8C9-2347-A2E3-69027EBB5670}" srcOrd="3" destOrd="0" presId="urn:microsoft.com/office/officeart/2005/8/layout/list1"/>
    <dgm:cxn modelId="{95506B34-22BC-A942-8EBE-50F07B237AFE}" type="presParOf" srcId="{ECD4C8FC-465E-9946-8F55-CDCC78609320}" destId="{22297D4C-0FAB-794A-8381-AF91843278C7}" srcOrd="4" destOrd="0" presId="urn:microsoft.com/office/officeart/2005/8/layout/list1"/>
    <dgm:cxn modelId="{7FC635A2-5317-654F-8228-6EB2618442A7}" type="presParOf" srcId="{22297D4C-0FAB-794A-8381-AF91843278C7}" destId="{31996195-E9A7-134C-A2D0-B8A493AB8195}" srcOrd="0" destOrd="0" presId="urn:microsoft.com/office/officeart/2005/8/layout/list1"/>
    <dgm:cxn modelId="{E52BD426-844F-DD4D-A476-392A76D016CC}" type="presParOf" srcId="{22297D4C-0FAB-794A-8381-AF91843278C7}" destId="{0E3DD27C-8BDD-424F-9C47-3E4A292FC79B}" srcOrd="1" destOrd="0" presId="urn:microsoft.com/office/officeart/2005/8/layout/list1"/>
    <dgm:cxn modelId="{A16FC6C8-8EF2-774F-9DAF-7C9B9445685D}" type="presParOf" srcId="{ECD4C8FC-465E-9946-8F55-CDCC78609320}" destId="{80B53CAD-EEF9-3D4C-B7DA-5B6B119AC5EA}" srcOrd="5" destOrd="0" presId="urn:microsoft.com/office/officeart/2005/8/layout/list1"/>
    <dgm:cxn modelId="{BDDAE7D0-D2BD-F440-A079-9DEAE6B1B3EB}" type="presParOf" srcId="{ECD4C8FC-465E-9946-8F55-CDCC78609320}" destId="{A0BF74EB-B74D-634A-84F5-01635A61A44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E80AE91-1D8F-43FE-A889-365AA11544C7}"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826A6C7C-0D87-4C6B-933F-881741DC2D01}">
      <dgm:prSet/>
      <dgm:spPr/>
      <dgm:t>
        <a:bodyPr/>
        <a:lstStyle/>
        <a:p>
          <a:r>
            <a:rPr lang="en-IN" b="1" i="0"/>
            <a:t>References</a:t>
          </a:r>
        </a:p>
      </dgm:t>
    </dgm:pt>
    <dgm:pt modelId="{191EB175-D9DB-4DA0-A31D-1A0E95A3C1DF}" type="parTrans" cxnId="{B0C16B9D-0A04-4F96-8590-8448B6872B5C}">
      <dgm:prSet/>
      <dgm:spPr/>
      <dgm:t>
        <a:bodyPr/>
        <a:lstStyle/>
        <a:p>
          <a:pPr algn="just"/>
          <a:endParaRPr lang="en-US" sz="1600"/>
        </a:p>
      </dgm:t>
    </dgm:pt>
    <dgm:pt modelId="{ED915F6E-34C7-4373-85E1-B305EF9D2966}" type="sibTrans" cxnId="{B0C16B9D-0A04-4F96-8590-8448B6872B5C}">
      <dgm:prSet/>
      <dgm:spPr/>
      <dgm:t>
        <a:bodyPr/>
        <a:lstStyle/>
        <a:p>
          <a:endParaRPr lang="en-US"/>
        </a:p>
      </dgm:t>
    </dgm:pt>
    <dgm:pt modelId="{B37BA0B0-6A5D-429A-9D42-EF65F1DD6610}">
      <dgm:prSet/>
      <dgm:spPr/>
      <dgm:t>
        <a:bodyPr/>
        <a:lstStyle/>
        <a:p>
          <a:r>
            <a:rPr lang="en-IN" b="0" i="0"/>
            <a:t>List in alphabetical order all the references cited in the report.</a:t>
          </a:r>
          <a:endParaRPr lang="en-US"/>
        </a:p>
      </dgm:t>
    </dgm:pt>
    <dgm:pt modelId="{8B80027C-06E6-45BF-8D47-461FE882222D}" type="parTrans" cxnId="{68B2B48F-5CE3-45E1-BEB0-A390F1F6F046}">
      <dgm:prSet/>
      <dgm:spPr/>
      <dgm:t>
        <a:bodyPr/>
        <a:lstStyle/>
        <a:p>
          <a:pPr algn="just"/>
          <a:endParaRPr lang="en-US" sz="1600"/>
        </a:p>
      </dgm:t>
    </dgm:pt>
    <dgm:pt modelId="{67727083-FC2C-485E-8F70-68A8D020571D}" type="sibTrans" cxnId="{68B2B48F-5CE3-45E1-BEB0-A390F1F6F046}">
      <dgm:prSet/>
      <dgm:spPr/>
      <dgm:t>
        <a:bodyPr/>
        <a:lstStyle/>
        <a:p>
          <a:endParaRPr lang="en-US"/>
        </a:p>
      </dgm:t>
    </dgm:pt>
    <dgm:pt modelId="{74F94DEB-D529-574B-BD37-66B73240A342}">
      <dgm:prSet/>
      <dgm:spPr/>
      <dgm:t>
        <a:bodyPr/>
        <a:lstStyle/>
        <a:p>
          <a:pPr>
            <a:buFont typeface="Arial" panose="020B0604020202020204" pitchFamily="34" charset="0"/>
            <a:buChar char="•"/>
          </a:pPr>
          <a:r>
            <a:rPr lang="en-IN" b="0" i="0"/>
            <a:t>Make sure to accurately format your references according to the specified referencing style for your unit.</a:t>
          </a:r>
        </a:p>
      </dgm:t>
    </dgm:pt>
    <dgm:pt modelId="{0A050504-110C-2F40-AC42-F1924D9E3763}" type="parTrans" cxnId="{3E508FD3-4724-3D43-9E7E-078EF2B37784}">
      <dgm:prSet/>
      <dgm:spPr/>
      <dgm:t>
        <a:bodyPr/>
        <a:lstStyle/>
        <a:p>
          <a:endParaRPr lang="en-GB" sz="1600"/>
        </a:p>
      </dgm:t>
    </dgm:pt>
    <dgm:pt modelId="{297D57C9-F484-0D4E-8258-D80ECC76AFDB}" type="sibTrans" cxnId="{3E508FD3-4724-3D43-9E7E-078EF2B37784}">
      <dgm:prSet/>
      <dgm:spPr/>
      <dgm:t>
        <a:bodyPr/>
        <a:lstStyle/>
        <a:p>
          <a:endParaRPr lang="en-GB"/>
        </a:p>
      </dgm:t>
    </dgm:pt>
    <dgm:pt modelId="{949C9C69-7F09-3F43-B889-BB7843647FF1}">
      <dgm:prSet/>
      <dgm:spPr/>
      <dgm:t>
        <a:bodyPr/>
        <a:lstStyle/>
        <a:p>
          <a:r>
            <a:rPr lang="en-IN" b="1" i="0" dirty="0"/>
            <a:t>Appendices (if any)</a:t>
          </a:r>
          <a:endParaRPr lang="en-GB" dirty="0"/>
        </a:p>
      </dgm:t>
    </dgm:pt>
    <dgm:pt modelId="{3EDBE6A1-6F45-EB4B-ADD3-C0F8C1F2D089}" type="parTrans" cxnId="{78B08188-244D-E647-B2AF-4159B3A6D204}">
      <dgm:prSet/>
      <dgm:spPr/>
      <dgm:t>
        <a:bodyPr/>
        <a:lstStyle/>
        <a:p>
          <a:endParaRPr lang="en-GB" sz="1600"/>
        </a:p>
      </dgm:t>
    </dgm:pt>
    <dgm:pt modelId="{1089D8D9-04F3-B643-8618-3E7C74AAB78E}" type="sibTrans" cxnId="{78B08188-244D-E647-B2AF-4159B3A6D204}">
      <dgm:prSet/>
      <dgm:spPr/>
      <dgm:t>
        <a:bodyPr/>
        <a:lstStyle/>
        <a:p>
          <a:endParaRPr lang="en-GB"/>
        </a:p>
      </dgm:t>
    </dgm:pt>
    <dgm:pt modelId="{29796FD0-4CCF-FC4D-AB5B-6D74A7660FD2}">
      <dgm:prSet/>
      <dgm:spPr/>
      <dgm:t>
        <a:bodyPr/>
        <a:lstStyle/>
        <a:p>
          <a:pPr>
            <a:buFont typeface="Arial" panose="020B0604020202020204" pitchFamily="34" charset="0"/>
            <a:buChar char="•"/>
          </a:pPr>
          <a:r>
            <a:rPr lang="en-IN" b="0" i="0" dirty="0"/>
            <a:t>Attach any original data that relates to your analysis and the case, but which would have interrupted the flow of the main body.</a:t>
          </a:r>
        </a:p>
      </dgm:t>
    </dgm:pt>
    <dgm:pt modelId="{B460C309-DC73-1046-9BE0-D6E769F7BFA5}" type="parTrans" cxnId="{DCB01398-2F62-B54B-9856-F69F70B9969E}">
      <dgm:prSet/>
      <dgm:spPr/>
      <dgm:t>
        <a:bodyPr/>
        <a:lstStyle/>
        <a:p>
          <a:endParaRPr lang="en-GB" sz="1600"/>
        </a:p>
      </dgm:t>
    </dgm:pt>
    <dgm:pt modelId="{29967A5B-CDB5-FB44-99B2-9280B30CE675}" type="sibTrans" cxnId="{DCB01398-2F62-B54B-9856-F69F70B9969E}">
      <dgm:prSet/>
      <dgm:spPr/>
      <dgm:t>
        <a:bodyPr/>
        <a:lstStyle/>
        <a:p>
          <a:endParaRPr lang="en-GB"/>
        </a:p>
      </dgm:t>
    </dgm:pt>
    <dgm:pt modelId="{9F6AF1A9-622D-0848-99C0-79F0B752C902}" type="pres">
      <dgm:prSet presAssocID="{5E80AE91-1D8F-43FE-A889-365AA11544C7}" presName="linear" presStyleCnt="0">
        <dgm:presLayoutVars>
          <dgm:dir/>
          <dgm:animLvl val="lvl"/>
          <dgm:resizeHandles val="exact"/>
        </dgm:presLayoutVars>
      </dgm:prSet>
      <dgm:spPr/>
    </dgm:pt>
    <dgm:pt modelId="{EF71FBF6-23B8-4B49-8890-7533D66E5A47}" type="pres">
      <dgm:prSet presAssocID="{826A6C7C-0D87-4C6B-933F-881741DC2D01}" presName="parentLin" presStyleCnt="0"/>
      <dgm:spPr/>
    </dgm:pt>
    <dgm:pt modelId="{D25592CF-CD2C-0F4D-B677-4EC8D5C293CC}" type="pres">
      <dgm:prSet presAssocID="{826A6C7C-0D87-4C6B-933F-881741DC2D01}" presName="parentLeftMargin" presStyleLbl="node1" presStyleIdx="0" presStyleCnt="2"/>
      <dgm:spPr/>
    </dgm:pt>
    <dgm:pt modelId="{6E0754CB-F4B1-6D48-B9F4-02754335F193}" type="pres">
      <dgm:prSet presAssocID="{826A6C7C-0D87-4C6B-933F-881741DC2D01}" presName="parentText" presStyleLbl="node1" presStyleIdx="0" presStyleCnt="2">
        <dgm:presLayoutVars>
          <dgm:chMax val="0"/>
          <dgm:bulletEnabled val="1"/>
        </dgm:presLayoutVars>
      </dgm:prSet>
      <dgm:spPr/>
    </dgm:pt>
    <dgm:pt modelId="{068038F5-92F0-B24C-98B5-0750F65AF965}" type="pres">
      <dgm:prSet presAssocID="{826A6C7C-0D87-4C6B-933F-881741DC2D01}" presName="negativeSpace" presStyleCnt="0"/>
      <dgm:spPr/>
    </dgm:pt>
    <dgm:pt modelId="{54D2E989-D23B-9647-B7D6-E97BCB275FFF}" type="pres">
      <dgm:prSet presAssocID="{826A6C7C-0D87-4C6B-933F-881741DC2D01}" presName="childText" presStyleLbl="conFgAcc1" presStyleIdx="0" presStyleCnt="2">
        <dgm:presLayoutVars>
          <dgm:bulletEnabled val="1"/>
        </dgm:presLayoutVars>
      </dgm:prSet>
      <dgm:spPr/>
    </dgm:pt>
    <dgm:pt modelId="{72A80E60-9182-4D4E-8422-4EF149E2A1EC}" type="pres">
      <dgm:prSet presAssocID="{ED915F6E-34C7-4373-85E1-B305EF9D2966}" presName="spaceBetweenRectangles" presStyleCnt="0"/>
      <dgm:spPr/>
    </dgm:pt>
    <dgm:pt modelId="{38830F35-BC00-2A45-8FDD-6BBACB344F61}" type="pres">
      <dgm:prSet presAssocID="{949C9C69-7F09-3F43-B889-BB7843647FF1}" presName="parentLin" presStyleCnt="0"/>
      <dgm:spPr/>
    </dgm:pt>
    <dgm:pt modelId="{656DE9EA-F4B6-FE4E-9F1E-D63682AB4BFA}" type="pres">
      <dgm:prSet presAssocID="{949C9C69-7F09-3F43-B889-BB7843647FF1}" presName="parentLeftMargin" presStyleLbl="node1" presStyleIdx="0" presStyleCnt="2"/>
      <dgm:spPr/>
    </dgm:pt>
    <dgm:pt modelId="{CC3B6935-AED0-C745-97E6-74D9F684589E}" type="pres">
      <dgm:prSet presAssocID="{949C9C69-7F09-3F43-B889-BB7843647FF1}" presName="parentText" presStyleLbl="node1" presStyleIdx="1" presStyleCnt="2">
        <dgm:presLayoutVars>
          <dgm:chMax val="0"/>
          <dgm:bulletEnabled val="1"/>
        </dgm:presLayoutVars>
      </dgm:prSet>
      <dgm:spPr/>
    </dgm:pt>
    <dgm:pt modelId="{7F5B397C-02CD-AB4B-BE33-6FAD5409444B}" type="pres">
      <dgm:prSet presAssocID="{949C9C69-7F09-3F43-B889-BB7843647FF1}" presName="negativeSpace" presStyleCnt="0"/>
      <dgm:spPr/>
    </dgm:pt>
    <dgm:pt modelId="{5BBC23E0-471A-4649-B1A0-633C47C11100}" type="pres">
      <dgm:prSet presAssocID="{949C9C69-7F09-3F43-B889-BB7843647FF1}" presName="childText" presStyleLbl="conFgAcc1" presStyleIdx="1" presStyleCnt="2">
        <dgm:presLayoutVars>
          <dgm:bulletEnabled val="1"/>
        </dgm:presLayoutVars>
      </dgm:prSet>
      <dgm:spPr/>
    </dgm:pt>
  </dgm:ptLst>
  <dgm:cxnLst>
    <dgm:cxn modelId="{95DE7203-F6B3-D749-9A3B-DABB9E5EF6FE}" type="presOf" srcId="{74F94DEB-D529-574B-BD37-66B73240A342}" destId="{54D2E989-D23B-9647-B7D6-E97BCB275FFF}" srcOrd="0" destOrd="1" presId="urn:microsoft.com/office/officeart/2005/8/layout/list1"/>
    <dgm:cxn modelId="{4A5C8E08-F199-9049-9134-9632082EBE75}" type="presOf" srcId="{826A6C7C-0D87-4C6B-933F-881741DC2D01}" destId="{6E0754CB-F4B1-6D48-B9F4-02754335F193}" srcOrd="1" destOrd="0" presId="urn:microsoft.com/office/officeart/2005/8/layout/list1"/>
    <dgm:cxn modelId="{94CCDA59-CCE1-484C-ABC3-80CC92F5EF60}" type="presOf" srcId="{5E80AE91-1D8F-43FE-A889-365AA11544C7}" destId="{9F6AF1A9-622D-0848-99C0-79F0B752C902}" srcOrd="0" destOrd="0" presId="urn:microsoft.com/office/officeart/2005/8/layout/list1"/>
    <dgm:cxn modelId="{78B08188-244D-E647-B2AF-4159B3A6D204}" srcId="{5E80AE91-1D8F-43FE-A889-365AA11544C7}" destId="{949C9C69-7F09-3F43-B889-BB7843647FF1}" srcOrd="1" destOrd="0" parTransId="{3EDBE6A1-6F45-EB4B-ADD3-C0F8C1F2D089}" sibTransId="{1089D8D9-04F3-B643-8618-3E7C74AAB78E}"/>
    <dgm:cxn modelId="{68B2B48F-5CE3-45E1-BEB0-A390F1F6F046}" srcId="{826A6C7C-0D87-4C6B-933F-881741DC2D01}" destId="{B37BA0B0-6A5D-429A-9D42-EF65F1DD6610}" srcOrd="0" destOrd="0" parTransId="{8B80027C-06E6-45BF-8D47-461FE882222D}" sibTransId="{67727083-FC2C-485E-8F70-68A8D020571D}"/>
    <dgm:cxn modelId="{DCB01398-2F62-B54B-9856-F69F70B9969E}" srcId="{949C9C69-7F09-3F43-B889-BB7843647FF1}" destId="{29796FD0-4CCF-FC4D-AB5B-6D74A7660FD2}" srcOrd="0" destOrd="0" parTransId="{B460C309-DC73-1046-9BE0-D6E769F7BFA5}" sibTransId="{29967A5B-CDB5-FB44-99B2-9280B30CE675}"/>
    <dgm:cxn modelId="{B0C16B9D-0A04-4F96-8590-8448B6872B5C}" srcId="{5E80AE91-1D8F-43FE-A889-365AA11544C7}" destId="{826A6C7C-0D87-4C6B-933F-881741DC2D01}" srcOrd="0" destOrd="0" parTransId="{191EB175-D9DB-4DA0-A31D-1A0E95A3C1DF}" sibTransId="{ED915F6E-34C7-4373-85E1-B305EF9D2966}"/>
    <dgm:cxn modelId="{C5C2B9A5-2071-5447-BB91-CACC6EF630C9}" type="presOf" srcId="{949C9C69-7F09-3F43-B889-BB7843647FF1}" destId="{CC3B6935-AED0-C745-97E6-74D9F684589E}" srcOrd="1" destOrd="0" presId="urn:microsoft.com/office/officeart/2005/8/layout/list1"/>
    <dgm:cxn modelId="{D2BE2CCA-5F5F-604E-925F-1D0FDB6F9A6A}" type="presOf" srcId="{826A6C7C-0D87-4C6B-933F-881741DC2D01}" destId="{D25592CF-CD2C-0F4D-B677-4EC8D5C293CC}" srcOrd="0" destOrd="0" presId="urn:microsoft.com/office/officeart/2005/8/layout/list1"/>
    <dgm:cxn modelId="{3E508FD3-4724-3D43-9E7E-078EF2B37784}" srcId="{826A6C7C-0D87-4C6B-933F-881741DC2D01}" destId="{74F94DEB-D529-574B-BD37-66B73240A342}" srcOrd="1" destOrd="0" parTransId="{0A050504-110C-2F40-AC42-F1924D9E3763}" sibTransId="{297D57C9-F484-0D4E-8258-D80ECC76AFDB}"/>
    <dgm:cxn modelId="{109ABBE8-9F98-3243-8206-BBF7659EA683}" type="presOf" srcId="{949C9C69-7F09-3F43-B889-BB7843647FF1}" destId="{656DE9EA-F4B6-FE4E-9F1E-D63682AB4BFA}" srcOrd="0" destOrd="0" presId="urn:microsoft.com/office/officeart/2005/8/layout/list1"/>
    <dgm:cxn modelId="{0F6C71FA-9AC1-CE45-872E-1911ADFACDFA}" type="presOf" srcId="{29796FD0-4CCF-FC4D-AB5B-6D74A7660FD2}" destId="{5BBC23E0-471A-4649-B1A0-633C47C11100}" srcOrd="0" destOrd="0" presId="urn:microsoft.com/office/officeart/2005/8/layout/list1"/>
    <dgm:cxn modelId="{C7E0E7FA-9A60-8447-BF8F-F1A3AA0FDEE4}" type="presOf" srcId="{B37BA0B0-6A5D-429A-9D42-EF65F1DD6610}" destId="{54D2E989-D23B-9647-B7D6-E97BCB275FFF}" srcOrd="0" destOrd="0" presId="urn:microsoft.com/office/officeart/2005/8/layout/list1"/>
    <dgm:cxn modelId="{6D7724CA-913D-6C48-A9AC-1CFEAE8F3ADD}" type="presParOf" srcId="{9F6AF1A9-622D-0848-99C0-79F0B752C902}" destId="{EF71FBF6-23B8-4B49-8890-7533D66E5A47}" srcOrd="0" destOrd="0" presId="urn:microsoft.com/office/officeart/2005/8/layout/list1"/>
    <dgm:cxn modelId="{D85574C0-B6AB-8C44-8D65-C01D9543488E}" type="presParOf" srcId="{EF71FBF6-23B8-4B49-8890-7533D66E5A47}" destId="{D25592CF-CD2C-0F4D-B677-4EC8D5C293CC}" srcOrd="0" destOrd="0" presId="urn:microsoft.com/office/officeart/2005/8/layout/list1"/>
    <dgm:cxn modelId="{9E2D8599-28E0-D34E-A885-0C1E7E96A767}" type="presParOf" srcId="{EF71FBF6-23B8-4B49-8890-7533D66E5A47}" destId="{6E0754CB-F4B1-6D48-B9F4-02754335F193}" srcOrd="1" destOrd="0" presId="urn:microsoft.com/office/officeart/2005/8/layout/list1"/>
    <dgm:cxn modelId="{F348E60A-405C-EC44-AF87-22F476DD4264}" type="presParOf" srcId="{9F6AF1A9-622D-0848-99C0-79F0B752C902}" destId="{068038F5-92F0-B24C-98B5-0750F65AF965}" srcOrd="1" destOrd="0" presId="urn:microsoft.com/office/officeart/2005/8/layout/list1"/>
    <dgm:cxn modelId="{F8AEB99C-4D0C-2D49-82E3-0E2F17DF1A85}" type="presParOf" srcId="{9F6AF1A9-622D-0848-99C0-79F0B752C902}" destId="{54D2E989-D23B-9647-B7D6-E97BCB275FFF}" srcOrd="2" destOrd="0" presId="urn:microsoft.com/office/officeart/2005/8/layout/list1"/>
    <dgm:cxn modelId="{35F246AE-6729-CC47-8DB8-C8F53D27698C}" type="presParOf" srcId="{9F6AF1A9-622D-0848-99C0-79F0B752C902}" destId="{72A80E60-9182-4D4E-8422-4EF149E2A1EC}" srcOrd="3" destOrd="0" presId="urn:microsoft.com/office/officeart/2005/8/layout/list1"/>
    <dgm:cxn modelId="{BB05F4F4-12DD-3449-99DE-63D2FF978004}" type="presParOf" srcId="{9F6AF1A9-622D-0848-99C0-79F0B752C902}" destId="{38830F35-BC00-2A45-8FDD-6BBACB344F61}" srcOrd="4" destOrd="0" presId="urn:microsoft.com/office/officeart/2005/8/layout/list1"/>
    <dgm:cxn modelId="{EB4F77F8-CAED-C548-940A-FF0EF24B27CA}" type="presParOf" srcId="{38830F35-BC00-2A45-8FDD-6BBACB344F61}" destId="{656DE9EA-F4B6-FE4E-9F1E-D63682AB4BFA}" srcOrd="0" destOrd="0" presId="urn:microsoft.com/office/officeart/2005/8/layout/list1"/>
    <dgm:cxn modelId="{9FF15C1D-191E-F641-BDB0-6B753CAF1FFC}" type="presParOf" srcId="{38830F35-BC00-2A45-8FDD-6BBACB344F61}" destId="{CC3B6935-AED0-C745-97E6-74D9F684589E}" srcOrd="1" destOrd="0" presId="urn:microsoft.com/office/officeart/2005/8/layout/list1"/>
    <dgm:cxn modelId="{CD3D7FE5-8F5E-3340-ACB1-908AF2BCF7E5}" type="presParOf" srcId="{9F6AF1A9-622D-0848-99C0-79F0B752C902}" destId="{7F5B397C-02CD-AB4B-BE33-6FAD5409444B}" srcOrd="5" destOrd="0" presId="urn:microsoft.com/office/officeart/2005/8/layout/list1"/>
    <dgm:cxn modelId="{596A05DB-AC58-7048-B061-CC38BC23D86F}" type="presParOf" srcId="{9F6AF1A9-622D-0848-99C0-79F0B752C902}" destId="{5BBC23E0-471A-4649-B1A0-633C47C1110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A25FA-B1BD-42E5-A28F-327D28A2636E}">
      <dsp:nvSpPr>
        <dsp:cNvPr id="0" name=""/>
        <dsp:cNvSpPr/>
      </dsp:nvSpPr>
      <dsp:spPr>
        <a:xfrm>
          <a:off x="0" y="4330"/>
          <a:ext cx="7562626" cy="63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6CDAB-BDAD-4E34-A555-A3E29D81B7B3}">
      <dsp:nvSpPr>
        <dsp:cNvPr id="0" name=""/>
        <dsp:cNvSpPr/>
      </dsp:nvSpPr>
      <dsp:spPr>
        <a:xfrm>
          <a:off x="192278" y="147348"/>
          <a:ext cx="349939" cy="3495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7FE113-C3C5-4236-BBF4-4866FB18DE1C}">
      <dsp:nvSpPr>
        <dsp:cNvPr id="0" name=""/>
        <dsp:cNvSpPr/>
      </dsp:nvSpPr>
      <dsp:spPr>
        <a:xfrm>
          <a:off x="734497" y="4330"/>
          <a:ext cx="6773074" cy="7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82" tIns="77782" rIns="77782" bIns="77782" numCol="1" spcCol="1270" anchor="ctr" anchorCtr="0">
          <a:noAutofit/>
        </a:bodyPr>
        <a:lstStyle/>
        <a:p>
          <a:pPr marL="0" lvl="0" indent="0" algn="l" defTabSz="711200">
            <a:lnSpc>
              <a:spcPct val="90000"/>
            </a:lnSpc>
            <a:spcBef>
              <a:spcPct val="0"/>
            </a:spcBef>
            <a:spcAft>
              <a:spcPct val="35000"/>
            </a:spcAft>
            <a:buNone/>
          </a:pPr>
          <a:r>
            <a:rPr lang="en-IN" sz="1600" b="0" i="0" kern="1200"/>
            <a:t>A case study requires you to analyse a specific situation and discuss how its different elements relate to theory. </a:t>
          </a:r>
          <a:endParaRPr lang="en-US" sz="1600" kern="1200"/>
        </a:p>
      </dsp:txBody>
      <dsp:txXfrm>
        <a:off x="734497" y="4330"/>
        <a:ext cx="6773074" cy="734950"/>
      </dsp:txXfrm>
    </dsp:sp>
    <dsp:sp modelId="{07367F51-314F-46B9-96ED-44C7DE63A2E9}">
      <dsp:nvSpPr>
        <dsp:cNvPr id="0" name=""/>
        <dsp:cNvSpPr/>
      </dsp:nvSpPr>
      <dsp:spPr>
        <a:xfrm>
          <a:off x="0" y="923018"/>
          <a:ext cx="7562626" cy="63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ECC3F-4B31-4C2E-A4B4-7D26DC0C6C46}">
      <dsp:nvSpPr>
        <dsp:cNvPr id="0" name=""/>
        <dsp:cNvSpPr/>
      </dsp:nvSpPr>
      <dsp:spPr>
        <a:xfrm>
          <a:off x="192278" y="1066035"/>
          <a:ext cx="349939" cy="3495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0F6103-21D6-405D-8A05-E60C5B601488}">
      <dsp:nvSpPr>
        <dsp:cNvPr id="0" name=""/>
        <dsp:cNvSpPr/>
      </dsp:nvSpPr>
      <dsp:spPr>
        <a:xfrm>
          <a:off x="734497" y="923018"/>
          <a:ext cx="6773074" cy="7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82" tIns="77782" rIns="77782" bIns="77782" numCol="1" spcCol="1270" anchor="ctr" anchorCtr="0">
          <a:noAutofit/>
        </a:bodyPr>
        <a:lstStyle/>
        <a:p>
          <a:pPr marL="0" lvl="0" indent="0" algn="l" defTabSz="711200">
            <a:lnSpc>
              <a:spcPct val="90000"/>
            </a:lnSpc>
            <a:spcBef>
              <a:spcPct val="0"/>
            </a:spcBef>
            <a:spcAft>
              <a:spcPct val="35000"/>
            </a:spcAft>
            <a:buNone/>
          </a:pPr>
          <a:r>
            <a:rPr lang="en-IN" sz="1600" b="0" i="0" kern="1200"/>
            <a:t>The case can refer to </a:t>
          </a:r>
          <a:r>
            <a:rPr lang="en-IN" sz="1600" b="1" i="0" kern="1200"/>
            <a:t>a real-life or hypothetical </a:t>
          </a:r>
          <a:r>
            <a:rPr lang="en-IN" sz="1600" b="0" i="0" kern="1200"/>
            <a:t>event, organisation, individual or group of people and/or issue. </a:t>
          </a:r>
          <a:endParaRPr lang="en-US" sz="1600" kern="1200"/>
        </a:p>
      </dsp:txBody>
      <dsp:txXfrm>
        <a:off x="734497" y="923018"/>
        <a:ext cx="6773074" cy="734950"/>
      </dsp:txXfrm>
    </dsp:sp>
    <dsp:sp modelId="{249F06E1-4C48-4308-841B-835DD9B80BFA}">
      <dsp:nvSpPr>
        <dsp:cNvPr id="0" name=""/>
        <dsp:cNvSpPr/>
      </dsp:nvSpPr>
      <dsp:spPr>
        <a:xfrm>
          <a:off x="0" y="1841706"/>
          <a:ext cx="7562626" cy="63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991F5-CCB2-4912-81AD-07393E3416AB}">
      <dsp:nvSpPr>
        <dsp:cNvPr id="0" name=""/>
        <dsp:cNvSpPr/>
      </dsp:nvSpPr>
      <dsp:spPr>
        <a:xfrm>
          <a:off x="192278" y="1984723"/>
          <a:ext cx="349939" cy="3495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96E5C6-4884-42B5-8671-FD154B301585}">
      <dsp:nvSpPr>
        <dsp:cNvPr id="0" name=""/>
        <dsp:cNvSpPr/>
      </dsp:nvSpPr>
      <dsp:spPr>
        <a:xfrm>
          <a:off x="734497" y="1841706"/>
          <a:ext cx="6773074" cy="7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82" tIns="77782" rIns="77782" bIns="77782" numCol="1" spcCol="1270" anchor="ctr" anchorCtr="0">
          <a:noAutofit/>
        </a:bodyPr>
        <a:lstStyle/>
        <a:p>
          <a:pPr marL="0" lvl="0" indent="0" algn="l" defTabSz="711200">
            <a:lnSpc>
              <a:spcPct val="90000"/>
            </a:lnSpc>
            <a:spcBef>
              <a:spcPct val="0"/>
            </a:spcBef>
            <a:spcAft>
              <a:spcPct val="35000"/>
            </a:spcAft>
            <a:buNone/>
          </a:pPr>
          <a:r>
            <a:rPr lang="en-IN" sz="1600" b="0" i="0" kern="1200"/>
            <a:t>Depending upon your assignment, you will be asked to develop solutions to problems or recommendations for future action.</a:t>
          </a:r>
          <a:endParaRPr lang="en-US" sz="1600" kern="1200"/>
        </a:p>
      </dsp:txBody>
      <dsp:txXfrm>
        <a:off x="734497" y="1841706"/>
        <a:ext cx="6773074" cy="734950"/>
      </dsp:txXfrm>
    </dsp:sp>
    <dsp:sp modelId="{B0FE3A48-CDF9-497C-8DD2-7CDFC1AC308D}">
      <dsp:nvSpPr>
        <dsp:cNvPr id="0" name=""/>
        <dsp:cNvSpPr/>
      </dsp:nvSpPr>
      <dsp:spPr>
        <a:xfrm>
          <a:off x="0" y="2760393"/>
          <a:ext cx="7562626" cy="63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83F41-E532-4742-ACD8-7E1F0D7E2FC3}">
      <dsp:nvSpPr>
        <dsp:cNvPr id="0" name=""/>
        <dsp:cNvSpPr/>
      </dsp:nvSpPr>
      <dsp:spPr>
        <a:xfrm>
          <a:off x="192278" y="2903411"/>
          <a:ext cx="349939" cy="3495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D4E85C-34DE-47F6-A8B7-CDD3C81C7E9E}">
      <dsp:nvSpPr>
        <dsp:cNvPr id="0" name=""/>
        <dsp:cNvSpPr/>
      </dsp:nvSpPr>
      <dsp:spPr>
        <a:xfrm>
          <a:off x="734497" y="2760393"/>
          <a:ext cx="6773074" cy="7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82" tIns="77782" rIns="77782" bIns="77782" numCol="1" spcCol="1270" anchor="ctr" anchorCtr="0">
          <a:noAutofit/>
        </a:bodyPr>
        <a:lstStyle/>
        <a:p>
          <a:pPr marL="0" lvl="0" indent="0" algn="l" defTabSz="711200">
            <a:lnSpc>
              <a:spcPct val="90000"/>
            </a:lnSpc>
            <a:spcBef>
              <a:spcPct val="0"/>
            </a:spcBef>
            <a:spcAft>
              <a:spcPct val="35000"/>
            </a:spcAft>
            <a:buNone/>
          </a:pPr>
          <a:r>
            <a:rPr lang="en-IN" sz="1600" b="0" i="0" kern="1200"/>
            <a:t>Generally, a case study is either formatted as an essay or a report. </a:t>
          </a:r>
          <a:endParaRPr lang="en-US" sz="1600" kern="1200"/>
        </a:p>
      </dsp:txBody>
      <dsp:txXfrm>
        <a:off x="734497" y="2760393"/>
        <a:ext cx="6773074" cy="734950"/>
      </dsp:txXfrm>
    </dsp:sp>
    <dsp:sp modelId="{5AA95A6D-C9A6-47A9-839F-C8239A6A634C}">
      <dsp:nvSpPr>
        <dsp:cNvPr id="0" name=""/>
        <dsp:cNvSpPr/>
      </dsp:nvSpPr>
      <dsp:spPr>
        <a:xfrm>
          <a:off x="0" y="3679081"/>
          <a:ext cx="7562626" cy="63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DA673-CED3-4262-A839-E7EDBAFF8DBB}">
      <dsp:nvSpPr>
        <dsp:cNvPr id="0" name=""/>
        <dsp:cNvSpPr/>
      </dsp:nvSpPr>
      <dsp:spPr>
        <a:xfrm>
          <a:off x="192278" y="3822098"/>
          <a:ext cx="349939" cy="3495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A97530-67AA-4D0E-AB8E-C4B65AC8E108}">
      <dsp:nvSpPr>
        <dsp:cNvPr id="0" name=""/>
        <dsp:cNvSpPr/>
      </dsp:nvSpPr>
      <dsp:spPr>
        <a:xfrm>
          <a:off x="734497" y="3679081"/>
          <a:ext cx="6773074" cy="7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82" tIns="77782" rIns="77782" bIns="77782" numCol="1" spcCol="1270" anchor="ctr" anchorCtr="0">
          <a:noAutofit/>
        </a:bodyPr>
        <a:lstStyle/>
        <a:p>
          <a:pPr marL="0" lvl="0" indent="0" algn="l" defTabSz="711200">
            <a:lnSpc>
              <a:spcPct val="90000"/>
            </a:lnSpc>
            <a:spcBef>
              <a:spcPct val="0"/>
            </a:spcBef>
            <a:spcAft>
              <a:spcPct val="35000"/>
            </a:spcAft>
            <a:buNone/>
          </a:pPr>
          <a:r>
            <a:rPr lang="en-IN" sz="1600" b="0" i="0" kern="1200"/>
            <a:t>If it is the latter, your assignment is often divided into sections with headings and subheadings to ensure easy access to key points of interest.</a:t>
          </a:r>
          <a:endParaRPr lang="en-US" sz="1600" kern="1200"/>
        </a:p>
      </dsp:txBody>
      <dsp:txXfrm>
        <a:off x="734497" y="3679081"/>
        <a:ext cx="6773074" cy="734950"/>
      </dsp:txXfrm>
    </dsp:sp>
    <dsp:sp modelId="{10C5EF8F-5C44-4113-8CEF-73C1E2F6709E}">
      <dsp:nvSpPr>
        <dsp:cNvPr id="0" name=""/>
        <dsp:cNvSpPr/>
      </dsp:nvSpPr>
      <dsp:spPr>
        <a:xfrm>
          <a:off x="0" y="4597769"/>
          <a:ext cx="7562626" cy="63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EFF3B-8387-4D2C-B95A-C994DBAF536B}">
      <dsp:nvSpPr>
        <dsp:cNvPr id="0" name=""/>
        <dsp:cNvSpPr/>
      </dsp:nvSpPr>
      <dsp:spPr>
        <a:xfrm>
          <a:off x="192278" y="4740786"/>
          <a:ext cx="349939" cy="3495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538B2F-A47D-4EB2-8F53-D2CCE911C640}">
      <dsp:nvSpPr>
        <dsp:cNvPr id="0" name=""/>
        <dsp:cNvSpPr/>
      </dsp:nvSpPr>
      <dsp:spPr>
        <a:xfrm>
          <a:off x="734497" y="4597769"/>
          <a:ext cx="6773074" cy="7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82" tIns="77782" rIns="77782" bIns="77782" numCol="1" spcCol="1270" anchor="ctr" anchorCtr="0">
          <a:noAutofit/>
        </a:bodyPr>
        <a:lstStyle/>
        <a:p>
          <a:pPr marL="0" lvl="0" indent="0" algn="l" defTabSz="711200">
            <a:lnSpc>
              <a:spcPct val="90000"/>
            </a:lnSpc>
            <a:spcBef>
              <a:spcPct val="0"/>
            </a:spcBef>
            <a:spcAft>
              <a:spcPct val="35000"/>
            </a:spcAft>
            <a:buNone/>
          </a:pPr>
          <a:r>
            <a:rPr lang="en-IN" sz="1600" b="0" i="0" kern="1200"/>
            <a:t>There are different approaches to case studies, so always check the specific instructions you have been given. There are two main types of case studies: </a:t>
          </a:r>
          <a:r>
            <a:rPr lang="en-IN" sz="1600" b="1" i="0" kern="1200"/>
            <a:t>descriptive and problem-solving</a:t>
          </a:r>
          <a:r>
            <a:rPr lang="en-IN" sz="1600" b="0" i="0" kern="1200"/>
            <a:t>.</a:t>
          </a:r>
          <a:endParaRPr lang="en-US" sz="1600" kern="1200"/>
        </a:p>
      </dsp:txBody>
      <dsp:txXfrm>
        <a:off x="734497" y="4597769"/>
        <a:ext cx="6773074" cy="734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C1B7F-CB81-4605-8E1E-289667F22547}">
      <dsp:nvSpPr>
        <dsp:cNvPr id="0" name=""/>
        <dsp:cNvSpPr/>
      </dsp:nvSpPr>
      <dsp:spPr>
        <a:xfrm>
          <a:off x="0" y="7235"/>
          <a:ext cx="7714484" cy="819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3F8F8-B707-404A-97FA-194F0F6D93CA}">
      <dsp:nvSpPr>
        <dsp:cNvPr id="0" name=""/>
        <dsp:cNvSpPr/>
      </dsp:nvSpPr>
      <dsp:spPr>
        <a:xfrm>
          <a:off x="248032" y="191722"/>
          <a:ext cx="451408" cy="450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DCF8A1-E73F-40B0-979D-9912E78968F0}">
      <dsp:nvSpPr>
        <dsp:cNvPr id="0" name=""/>
        <dsp:cNvSpPr/>
      </dsp:nvSpPr>
      <dsp:spPr>
        <a:xfrm>
          <a:off x="947472" y="7235"/>
          <a:ext cx="6695994" cy="94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6" tIns="100336" rIns="100336" bIns="100336" numCol="1" spcCol="1270" anchor="ctr" anchorCtr="0">
          <a:noAutofit/>
        </a:bodyPr>
        <a:lstStyle/>
        <a:p>
          <a:pPr marL="0" lvl="0" indent="0" algn="just" defTabSz="622300">
            <a:lnSpc>
              <a:spcPct val="100000"/>
            </a:lnSpc>
            <a:spcBef>
              <a:spcPct val="0"/>
            </a:spcBef>
            <a:spcAft>
              <a:spcPct val="35000"/>
            </a:spcAft>
            <a:buNone/>
          </a:pPr>
          <a:r>
            <a:rPr lang="en-IN" sz="1400" kern="1200"/>
            <a:t>A</a:t>
          </a:r>
          <a:r>
            <a:rPr lang="en-IN" sz="1400" b="0" i="0" kern="1200"/>
            <a:t>sk you to explore a specific event or issue to identify the key facts, what happened and who was/is involved.</a:t>
          </a:r>
          <a:endParaRPr lang="en-US" sz="1400" kern="1200"/>
        </a:p>
      </dsp:txBody>
      <dsp:txXfrm>
        <a:off x="947472" y="7235"/>
        <a:ext cx="6695994" cy="948056"/>
      </dsp:txXfrm>
    </dsp:sp>
    <dsp:sp modelId="{591D298F-E117-4211-8217-D230E79F1A89}">
      <dsp:nvSpPr>
        <dsp:cNvPr id="0" name=""/>
        <dsp:cNvSpPr/>
      </dsp:nvSpPr>
      <dsp:spPr>
        <a:xfrm>
          <a:off x="0" y="1192305"/>
          <a:ext cx="7714484" cy="819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78C37-F2A9-419A-BBC2-ED613F79BD6A}">
      <dsp:nvSpPr>
        <dsp:cNvPr id="0" name=""/>
        <dsp:cNvSpPr/>
      </dsp:nvSpPr>
      <dsp:spPr>
        <a:xfrm>
          <a:off x="248032" y="1376792"/>
          <a:ext cx="451408" cy="450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4FF84-9A6C-4A90-994B-3ABAEAEFA7CA}">
      <dsp:nvSpPr>
        <dsp:cNvPr id="0" name=""/>
        <dsp:cNvSpPr/>
      </dsp:nvSpPr>
      <dsp:spPr>
        <a:xfrm>
          <a:off x="947472" y="1192305"/>
          <a:ext cx="6695994" cy="94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6" tIns="100336" rIns="100336" bIns="100336" numCol="1" spcCol="1270" anchor="ctr" anchorCtr="0">
          <a:noAutofit/>
        </a:bodyPr>
        <a:lstStyle/>
        <a:p>
          <a:pPr marL="0" lvl="0" indent="0" algn="just" defTabSz="622300">
            <a:lnSpc>
              <a:spcPct val="100000"/>
            </a:lnSpc>
            <a:spcBef>
              <a:spcPct val="0"/>
            </a:spcBef>
            <a:spcAft>
              <a:spcPct val="35000"/>
            </a:spcAft>
            <a:buNone/>
          </a:pPr>
          <a:r>
            <a:rPr lang="en-IN" sz="1400" b="0" i="0" kern="1200"/>
            <a:t>It can be used to compare two instances of an event to illustrate how one is similar to the other.</a:t>
          </a:r>
          <a:endParaRPr lang="en-US" sz="1400" kern="1200"/>
        </a:p>
      </dsp:txBody>
      <dsp:txXfrm>
        <a:off x="947472" y="1192305"/>
        <a:ext cx="6695994" cy="948056"/>
      </dsp:txXfrm>
    </dsp:sp>
    <dsp:sp modelId="{A0E4CE24-B961-4A67-8F0F-CCDF69B17DEB}">
      <dsp:nvSpPr>
        <dsp:cNvPr id="0" name=""/>
        <dsp:cNvSpPr/>
      </dsp:nvSpPr>
      <dsp:spPr>
        <a:xfrm>
          <a:off x="0" y="2377376"/>
          <a:ext cx="7714484" cy="819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53871E-78B5-4A61-A69C-0555C53D8129}">
      <dsp:nvSpPr>
        <dsp:cNvPr id="0" name=""/>
        <dsp:cNvSpPr/>
      </dsp:nvSpPr>
      <dsp:spPr>
        <a:xfrm>
          <a:off x="248032" y="2561862"/>
          <a:ext cx="451408" cy="4509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684317-3416-4FC5-B0A8-A30859DD5A49}">
      <dsp:nvSpPr>
        <dsp:cNvPr id="0" name=""/>
        <dsp:cNvSpPr/>
      </dsp:nvSpPr>
      <dsp:spPr>
        <a:xfrm>
          <a:off x="947472" y="2377376"/>
          <a:ext cx="6695994" cy="94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6" tIns="100336" rIns="100336" bIns="100336" numCol="1" spcCol="1270" anchor="ctr" anchorCtr="0">
          <a:noAutofit/>
        </a:bodyPr>
        <a:lstStyle/>
        <a:p>
          <a:pPr marL="0" lvl="0" indent="0" algn="just" defTabSz="622300">
            <a:lnSpc>
              <a:spcPct val="100000"/>
            </a:lnSpc>
            <a:spcBef>
              <a:spcPct val="0"/>
            </a:spcBef>
            <a:spcAft>
              <a:spcPct val="35000"/>
            </a:spcAft>
            <a:buNone/>
          </a:pPr>
          <a:r>
            <a:rPr lang="en-IN" sz="1400" kern="1200"/>
            <a:t>G</a:t>
          </a:r>
          <a:r>
            <a:rPr lang="en-IN" sz="1400" b="0" i="0" kern="1200"/>
            <a:t>enerally, </a:t>
          </a:r>
          <a:r>
            <a:rPr lang="en-IN" sz="1400" b="1" i="0" kern="1200"/>
            <a:t>does not</a:t>
          </a:r>
          <a:r>
            <a:rPr lang="en-IN" sz="1400" b="0" i="0" kern="1200"/>
            <a:t> include solutions or recommendations as its main purpose is to help the reader or </a:t>
          </a:r>
          <a:r>
            <a:rPr lang="en-IN" sz="1400" b="0" i="1" kern="1200"/>
            <a:t>stakeholder </a:t>
          </a:r>
          <a:r>
            <a:rPr lang="en-IN" sz="1400" b="0" i="0" kern="1200"/>
            <a:t>to gain greater insight into the different dimensions of the event, etc. and/or to make an informed decision about the event, etc.</a:t>
          </a:r>
          <a:endParaRPr lang="en-US" sz="1400" kern="1200"/>
        </a:p>
      </dsp:txBody>
      <dsp:txXfrm>
        <a:off x="947472" y="2377376"/>
        <a:ext cx="6695994" cy="948056"/>
      </dsp:txXfrm>
    </dsp:sp>
    <dsp:sp modelId="{22312678-E57F-4161-B49E-F373448CB6B8}">
      <dsp:nvSpPr>
        <dsp:cNvPr id="0" name=""/>
        <dsp:cNvSpPr/>
      </dsp:nvSpPr>
      <dsp:spPr>
        <a:xfrm>
          <a:off x="0" y="3562446"/>
          <a:ext cx="7714484" cy="819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27FB04-8562-4FEE-B1AE-D18B88DB1A67}">
      <dsp:nvSpPr>
        <dsp:cNvPr id="0" name=""/>
        <dsp:cNvSpPr/>
      </dsp:nvSpPr>
      <dsp:spPr>
        <a:xfrm>
          <a:off x="248032" y="3746933"/>
          <a:ext cx="451408" cy="4509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B9538F-2838-492E-9853-E437513BC7EC}">
      <dsp:nvSpPr>
        <dsp:cNvPr id="0" name=""/>
        <dsp:cNvSpPr/>
      </dsp:nvSpPr>
      <dsp:spPr>
        <a:xfrm>
          <a:off x="947472" y="3562446"/>
          <a:ext cx="6695994" cy="94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6" tIns="100336" rIns="100336" bIns="100336" numCol="1" spcCol="1270" anchor="ctr" anchorCtr="0">
          <a:noAutofit/>
        </a:bodyPr>
        <a:lstStyle/>
        <a:p>
          <a:pPr marL="0" lvl="0" indent="0" algn="just" defTabSz="622300">
            <a:lnSpc>
              <a:spcPct val="100000"/>
            </a:lnSpc>
            <a:spcBef>
              <a:spcPct val="0"/>
            </a:spcBef>
            <a:spcAft>
              <a:spcPct val="35000"/>
            </a:spcAft>
            <a:buNone/>
          </a:pPr>
          <a:r>
            <a:rPr lang="en-IN" sz="1400" b="1" i="0" kern="1200"/>
            <a:t>For example: </a:t>
          </a:r>
          <a:r>
            <a:rPr lang="en-IN" sz="1400" b="0" i="0" kern="1200"/>
            <a:t>In Nursing, you could be asked to select a medical clinic or hospital as your case study and then apply what you have studied in class about wound care approaches</a:t>
          </a:r>
          <a:endParaRPr lang="en-US" sz="1400" kern="1200"/>
        </a:p>
      </dsp:txBody>
      <dsp:txXfrm>
        <a:off x="947472" y="3562446"/>
        <a:ext cx="6695994" cy="948056"/>
      </dsp:txXfrm>
    </dsp:sp>
    <dsp:sp modelId="{8515FB08-5B0F-4FCE-AB6B-CBBB774970C6}">
      <dsp:nvSpPr>
        <dsp:cNvPr id="0" name=""/>
        <dsp:cNvSpPr/>
      </dsp:nvSpPr>
      <dsp:spPr>
        <a:xfrm>
          <a:off x="0" y="4747517"/>
          <a:ext cx="7714484" cy="8199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3EFB2-3A30-4504-AA6F-ACBEAEDD731A}">
      <dsp:nvSpPr>
        <dsp:cNvPr id="0" name=""/>
        <dsp:cNvSpPr/>
      </dsp:nvSpPr>
      <dsp:spPr>
        <a:xfrm>
          <a:off x="248032" y="4932003"/>
          <a:ext cx="451408" cy="4509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F65055-FED4-4DB3-B23E-FAD723E46E5B}">
      <dsp:nvSpPr>
        <dsp:cNvPr id="0" name=""/>
        <dsp:cNvSpPr/>
      </dsp:nvSpPr>
      <dsp:spPr>
        <a:xfrm>
          <a:off x="947472" y="4747517"/>
          <a:ext cx="6695994" cy="94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6" tIns="100336" rIns="100336" bIns="100336" numCol="1" spcCol="1270" anchor="ctr" anchorCtr="0">
          <a:noAutofit/>
        </a:bodyPr>
        <a:lstStyle/>
        <a:p>
          <a:pPr marL="0" lvl="0" indent="0" algn="just" defTabSz="622300">
            <a:lnSpc>
              <a:spcPct val="100000"/>
            </a:lnSpc>
            <a:spcBef>
              <a:spcPct val="0"/>
            </a:spcBef>
            <a:spcAft>
              <a:spcPct val="35000"/>
            </a:spcAft>
            <a:buNone/>
          </a:pPr>
          <a:r>
            <a:rPr lang="en-IN" sz="1400" b="0" i="0" kern="1200"/>
            <a:t>You would then identify and apply the relevant theories of wound care management discussed in class to your case.</a:t>
          </a:r>
          <a:endParaRPr lang="en-US" sz="1400" kern="1200"/>
        </a:p>
      </dsp:txBody>
      <dsp:txXfrm>
        <a:off x="947472" y="4747517"/>
        <a:ext cx="6695994" cy="948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E9FEB-68C4-D649-9157-16013012EA3B}">
      <dsp:nvSpPr>
        <dsp:cNvPr id="0" name=""/>
        <dsp:cNvSpPr/>
      </dsp:nvSpPr>
      <dsp:spPr>
        <a:xfrm>
          <a:off x="0" y="0"/>
          <a:ext cx="598017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9E39E-33EC-F547-8BAA-79EE8E180772}">
      <dsp:nvSpPr>
        <dsp:cNvPr id="0" name=""/>
        <dsp:cNvSpPr/>
      </dsp:nvSpPr>
      <dsp:spPr>
        <a:xfrm>
          <a:off x="0" y="0"/>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Ask you to critically examine an issue related to a specific individual or group, </a:t>
          </a:r>
          <a:endParaRPr lang="en-US" sz="1700" kern="1200"/>
        </a:p>
      </dsp:txBody>
      <dsp:txXfrm>
        <a:off x="0" y="0"/>
        <a:ext cx="5980170" cy="1334262"/>
      </dsp:txXfrm>
    </dsp:sp>
    <dsp:sp modelId="{7648AC3E-CE7D-924A-84F3-5563D525CE19}">
      <dsp:nvSpPr>
        <dsp:cNvPr id="0" name=""/>
        <dsp:cNvSpPr/>
      </dsp:nvSpPr>
      <dsp:spPr>
        <a:xfrm>
          <a:off x="0" y="1334262"/>
          <a:ext cx="5980170" cy="0"/>
        </a:xfrm>
        <a:prstGeom prst="line">
          <a:avLst/>
        </a:prstGeom>
        <a:solidFill>
          <a:schemeClr val="accent5">
            <a:hueOff val="514326"/>
            <a:satOff val="1832"/>
            <a:lumOff val="-654"/>
            <a:alphaOff val="0"/>
          </a:schemeClr>
        </a:solidFill>
        <a:ln w="12700" cap="flat" cmpd="sng" algn="ctr">
          <a:solidFill>
            <a:schemeClr val="accent5">
              <a:hueOff val="514326"/>
              <a:satOff val="1832"/>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17345-9E4B-414F-BCB1-EB1CC73AC725}">
      <dsp:nvSpPr>
        <dsp:cNvPr id="0" name=""/>
        <dsp:cNvSpPr/>
      </dsp:nvSpPr>
      <dsp:spPr>
        <a:xfrm>
          <a:off x="0" y="1334262"/>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A</a:t>
          </a:r>
          <a:r>
            <a:rPr lang="en-IN" sz="1700" b="0" i="0" kern="1200"/>
            <a:t>nd then recommend and justify solutions to the issue, integrating theory and practice.</a:t>
          </a:r>
          <a:endParaRPr lang="en-US" sz="1700" kern="1200"/>
        </a:p>
      </dsp:txBody>
      <dsp:txXfrm>
        <a:off x="0" y="1334262"/>
        <a:ext cx="5980170" cy="1334262"/>
      </dsp:txXfrm>
    </dsp:sp>
    <dsp:sp modelId="{ED4B1ED3-278D-0B48-93F1-EEB07DAA74F9}">
      <dsp:nvSpPr>
        <dsp:cNvPr id="0" name=""/>
        <dsp:cNvSpPr/>
      </dsp:nvSpPr>
      <dsp:spPr>
        <a:xfrm>
          <a:off x="0" y="2668525"/>
          <a:ext cx="5980170" cy="0"/>
        </a:xfrm>
        <a:prstGeom prst="line">
          <a:avLst/>
        </a:prstGeom>
        <a:solidFill>
          <a:schemeClr val="accent5">
            <a:hueOff val="1028653"/>
            <a:satOff val="3665"/>
            <a:lumOff val="-1307"/>
            <a:alphaOff val="0"/>
          </a:schemeClr>
        </a:solidFill>
        <a:ln w="12700" cap="flat" cmpd="sng" algn="ctr">
          <a:solidFill>
            <a:schemeClr val="accent5">
              <a:hueOff val="1028653"/>
              <a:satOff val="3665"/>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314ED-4E11-EB45-ABDD-5B17FFB99EFA}">
      <dsp:nvSpPr>
        <dsp:cNvPr id="0" name=""/>
        <dsp:cNvSpPr/>
      </dsp:nvSpPr>
      <dsp:spPr>
        <a:xfrm>
          <a:off x="0" y="2668525"/>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i="0" kern="1200"/>
            <a:t>For example:</a:t>
          </a:r>
          <a:r>
            <a:rPr lang="en-IN" sz="1700" b="0" i="0" kern="1200"/>
            <a:t>In Business and Economics, you could be asked to describe a critical incident in the workplace. </a:t>
          </a:r>
          <a:endParaRPr lang="en-US" sz="1700" kern="1200"/>
        </a:p>
      </dsp:txBody>
      <dsp:txXfrm>
        <a:off x="0" y="2668525"/>
        <a:ext cx="5980170" cy="1334262"/>
      </dsp:txXfrm>
    </dsp:sp>
    <dsp:sp modelId="{9346B750-39D9-6042-BC20-7E3C880833AB}">
      <dsp:nvSpPr>
        <dsp:cNvPr id="0" name=""/>
        <dsp:cNvSpPr/>
      </dsp:nvSpPr>
      <dsp:spPr>
        <a:xfrm>
          <a:off x="0" y="4002787"/>
          <a:ext cx="5980170" cy="0"/>
        </a:xfrm>
        <a:prstGeom prst="line">
          <a:avLst/>
        </a:prstGeom>
        <a:solidFill>
          <a:schemeClr val="accent5">
            <a:hueOff val="1542979"/>
            <a:satOff val="5497"/>
            <a:lumOff val="-1961"/>
            <a:alphaOff val="0"/>
          </a:schemeClr>
        </a:solidFill>
        <a:ln w="12700" cap="flat" cmpd="sng" algn="ctr">
          <a:solidFill>
            <a:schemeClr val="accent5">
              <a:hueOff val="1542979"/>
              <a:satOff val="5497"/>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CFDD6-EE8C-C74D-B2A7-FCA0B3D3B915}">
      <dsp:nvSpPr>
        <dsp:cNvPr id="0" name=""/>
        <dsp:cNvSpPr/>
      </dsp:nvSpPr>
      <dsp:spPr>
        <a:xfrm>
          <a:off x="0" y="4002787"/>
          <a:ext cx="5980170" cy="133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Your role as the manager is to apply your knowledge and skills of key intercultural communication concepts and theories in management to determine the causes of the conflict and propose relevant communication strategies to avoid and/or resolve it.</a:t>
          </a:r>
          <a:endParaRPr lang="en-US" sz="1700" kern="1200"/>
        </a:p>
      </dsp:txBody>
      <dsp:txXfrm>
        <a:off x="0" y="4002787"/>
        <a:ext cx="5980170" cy="1334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EABAA-7ACD-404B-983E-C35B224EF40A}">
      <dsp:nvSpPr>
        <dsp:cNvPr id="0" name=""/>
        <dsp:cNvSpPr/>
      </dsp:nvSpPr>
      <dsp:spPr>
        <a:xfrm>
          <a:off x="0" y="293200"/>
          <a:ext cx="6934196" cy="2088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8171" tIns="354076" rIns="538171"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a:t>Introduce the topic area of the report.</a:t>
          </a:r>
          <a:endParaRPr lang="en-US" sz="1700" kern="1200"/>
        </a:p>
        <a:p>
          <a:pPr marL="171450" lvl="1" indent="-171450" algn="l" defTabSz="755650">
            <a:lnSpc>
              <a:spcPct val="90000"/>
            </a:lnSpc>
            <a:spcBef>
              <a:spcPct val="0"/>
            </a:spcBef>
            <a:spcAft>
              <a:spcPct val="15000"/>
            </a:spcAft>
            <a:buChar char="•"/>
          </a:pPr>
          <a:r>
            <a:rPr lang="en-IN" sz="1700" kern="1200"/>
            <a:t>Outline the purpose of the case study.</a:t>
          </a:r>
          <a:endParaRPr lang="en-US" sz="1700" kern="1200"/>
        </a:p>
        <a:p>
          <a:pPr marL="171450" lvl="1" indent="-171450" algn="l" defTabSz="755650">
            <a:lnSpc>
              <a:spcPct val="90000"/>
            </a:lnSpc>
            <a:spcBef>
              <a:spcPct val="0"/>
            </a:spcBef>
            <a:spcAft>
              <a:spcPct val="15000"/>
            </a:spcAft>
            <a:buChar char="•"/>
          </a:pPr>
          <a:r>
            <a:rPr lang="en-IN" sz="1700" kern="1200"/>
            <a:t>Outline the key issue(s) and finding(s) without the specific details.</a:t>
          </a:r>
          <a:endParaRPr lang="en-US" sz="1700" kern="1200"/>
        </a:p>
        <a:p>
          <a:pPr marL="171450" lvl="1" indent="-171450" algn="l" defTabSz="755650">
            <a:lnSpc>
              <a:spcPct val="90000"/>
            </a:lnSpc>
            <a:spcBef>
              <a:spcPct val="0"/>
            </a:spcBef>
            <a:spcAft>
              <a:spcPct val="15000"/>
            </a:spcAft>
            <a:buChar char="•"/>
          </a:pPr>
          <a:r>
            <a:rPr lang="en-IN" sz="1700" kern="1200"/>
            <a:t>Identify the theory used.</a:t>
          </a:r>
          <a:endParaRPr lang="en-US" sz="1700" kern="1200"/>
        </a:p>
        <a:p>
          <a:pPr marL="171450" lvl="1" indent="-171450" algn="l" defTabSz="755650">
            <a:lnSpc>
              <a:spcPct val="90000"/>
            </a:lnSpc>
            <a:spcBef>
              <a:spcPct val="0"/>
            </a:spcBef>
            <a:spcAft>
              <a:spcPct val="15000"/>
            </a:spcAft>
            <a:buChar char="•"/>
          </a:pPr>
          <a:r>
            <a:rPr lang="en-IN" sz="1700" kern="1200"/>
            <a:t>Summarise recommendations.</a:t>
          </a:r>
          <a:endParaRPr lang="en-US" sz="1700" kern="1200"/>
        </a:p>
      </dsp:txBody>
      <dsp:txXfrm>
        <a:off x="0" y="293200"/>
        <a:ext cx="6934196" cy="2088450"/>
      </dsp:txXfrm>
    </dsp:sp>
    <dsp:sp modelId="{62123542-5530-BD40-B581-0B4AECCD5009}">
      <dsp:nvSpPr>
        <dsp:cNvPr id="0" name=""/>
        <dsp:cNvSpPr/>
      </dsp:nvSpPr>
      <dsp:spPr>
        <a:xfrm>
          <a:off x="346709" y="42280"/>
          <a:ext cx="485393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marL="0" lvl="0" indent="0" algn="l" defTabSz="800100">
            <a:lnSpc>
              <a:spcPct val="90000"/>
            </a:lnSpc>
            <a:spcBef>
              <a:spcPct val="0"/>
            </a:spcBef>
            <a:spcAft>
              <a:spcPct val="35000"/>
            </a:spcAft>
            <a:buNone/>
          </a:pPr>
          <a:r>
            <a:rPr lang="en-IN" sz="1800" b="1" kern="1200" dirty="0"/>
            <a:t>Executive Summary/Synopsis</a:t>
          </a:r>
          <a:endParaRPr lang="en-US" sz="1800" b="1" kern="1200" dirty="0"/>
        </a:p>
      </dsp:txBody>
      <dsp:txXfrm>
        <a:off x="371207" y="66778"/>
        <a:ext cx="4804941" cy="452844"/>
      </dsp:txXfrm>
    </dsp:sp>
    <dsp:sp modelId="{23E3E627-173D-A14D-BE17-874CE13A16D9}">
      <dsp:nvSpPr>
        <dsp:cNvPr id="0" name=""/>
        <dsp:cNvSpPr/>
      </dsp:nvSpPr>
      <dsp:spPr>
        <a:xfrm>
          <a:off x="0" y="2724370"/>
          <a:ext cx="6934196" cy="2570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8171" tIns="354076" rIns="538171"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a:t>Summarise your task</a:t>
          </a:r>
          <a:endParaRPr lang="en-US" sz="1700" kern="1200"/>
        </a:p>
        <a:p>
          <a:pPr marL="171450" lvl="1" indent="-171450" algn="l" defTabSz="755650">
            <a:lnSpc>
              <a:spcPct val="90000"/>
            </a:lnSpc>
            <a:spcBef>
              <a:spcPct val="0"/>
            </a:spcBef>
            <a:spcAft>
              <a:spcPct val="15000"/>
            </a:spcAft>
            <a:buChar char="•"/>
          </a:pPr>
          <a:r>
            <a:rPr lang="en-IN" sz="1700" kern="1200"/>
            <a:t>Briefly outline the case to identify its significance.</a:t>
          </a:r>
          <a:endParaRPr lang="en-US" sz="1700" kern="1200"/>
        </a:p>
        <a:p>
          <a:pPr marL="171450" lvl="1" indent="-171450" algn="l" defTabSz="755650">
            <a:lnSpc>
              <a:spcPct val="90000"/>
            </a:lnSpc>
            <a:spcBef>
              <a:spcPct val="0"/>
            </a:spcBef>
            <a:spcAft>
              <a:spcPct val="15000"/>
            </a:spcAft>
            <a:buChar char="•"/>
          </a:pPr>
          <a:r>
            <a:rPr lang="en-IN" sz="1700" kern="1200"/>
            <a:t>State the report's aim(s).</a:t>
          </a:r>
          <a:endParaRPr lang="en-US" sz="1700" kern="1200"/>
        </a:p>
        <a:p>
          <a:pPr marL="171450" lvl="1" indent="-171450" algn="l" defTabSz="755650">
            <a:lnSpc>
              <a:spcPct val="90000"/>
            </a:lnSpc>
            <a:spcBef>
              <a:spcPct val="0"/>
            </a:spcBef>
            <a:spcAft>
              <a:spcPct val="15000"/>
            </a:spcAft>
            <a:buChar char="•"/>
          </a:pPr>
          <a:r>
            <a:rPr lang="en-IN" sz="1700" kern="1200"/>
            <a:t>Provide the organisation of the main ideas in the report.</a:t>
          </a:r>
          <a:endParaRPr lang="en-US" sz="1700" kern="1200"/>
        </a:p>
        <a:p>
          <a:pPr marL="171450" lvl="1" indent="-171450" algn="l" defTabSz="755650">
            <a:lnSpc>
              <a:spcPct val="90000"/>
            </a:lnSpc>
            <a:spcBef>
              <a:spcPct val="0"/>
            </a:spcBef>
            <a:spcAft>
              <a:spcPct val="15000"/>
            </a:spcAft>
            <a:buChar char="•"/>
          </a:pPr>
          <a:r>
            <a:rPr lang="en-IN" sz="1700" kern="1200"/>
            <a:t>Briefly describe the key problem and its significance (You usually do not need to provide details of findings or recommendations. However, it is best to first check your assessment task instructions.)</a:t>
          </a:r>
          <a:endParaRPr lang="en-US" sz="1700" kern="1200"/>
        </a:p>
      </dsp:txBody>
      <dsp:txXfrm>
        <a:off x="0" y="2724370"/>
        <a:ext cx="6934196" cy="2570399"/>
      </dsp:txXfrm>
    </dsp:sp>
    <dsp:sp modelId="{40C9181B-58AE-9E47-B86D-45620177D368}">
      <dsp:nvSpPr>
        <dsp:cNvPr id="0" name=""/>
        <dsp:cNvSpPr/>
      </dsp:nvSpPr>
      <dsp:spPr>
        <a:xfrm>
          <a:off x="346709" y="2473450"/>
          <a:ext cx="485393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marL="0" lvl="0" indent="0" algn="l" defTabSz="889000">
            <a:lnSpc>
              <a:spcPct val="90000"/>
            </a:lnSpc>
            <a:spcBef>
              <a:spcPct val="0"/>
            </a:spcBef>
            <a:spcAft>
              <a:spcPct val="35000"/>
            </a:spcAft>
            <a:buNone/>
          </a:pPr>
          <a:r>
            <a:rPr lang="en-IN" sz="2000" b="1" kern="1200" dirty="0"/>
            <a:t>Introduction</a:t>
          </a:r>
          <a:endParaRPr lang="en-US" sz="2000" b="1" kern="1200" dirty="0"/>
        </a:p>
      </dsp:txBody>
      <dsp:txXfrm>
        <a:off x="371207" y="2497948"/>
        <a:ext cx="4804941"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2E7DB-B612-7A4F-9DBB-B45F199E6514}">
      <dsp:nvSpPr>
        <dsp:cNvPr id="0" name=""/>
        <dsp:cNvSpPr/>
      </dsp:nvSpPr>
      <dsp:spPr>
        <a:xfrm>
          <a:off x="0" y="342925"/>
          <a:ext cx="7141460" cy="2453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4257" tIns="395732" rIns="554257"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Identify the key problems you have identified by:</a:t>
          </a:r>
          <a:endParaRPr lang="en-US" sz="1200" kern="1200"/>
        </a:p>
        <a:p>
          <a:pPr marL="114300" lvl="1" indent="-114300" algn="l" defTabSz="533400">
            <a:lnSpc>
              <a:spcPct val="90000"/>
            </a:lnSpc>
            <a:spcBef>
              <a:spcPct val="0"/>
            </a:spcBef>
            <a:spcAft>
              <a:spcPct val="15000"/>
            </a:spcAft>
            <a:buChar char="•"/>
          </a:pPr>
          <a:r>
            <a:rPr lang="en-IN" sz="1200" kern="1200"/>
            <a:t>presenting the central issue(s) under analysis,</a:t>
          </a:r>
          <a:endParaRPr lang="en-US" sz="1200" kern="1200"/>
        </a:p>
        <a:p>
          <a:pPr marL="114300" lvl="1" indent="-114300" algn="l" defTabSz="533400">
            <a:lnSpc>
              <a:spcPct val="90000"/>
            </a:lnSpc>
            <a:spcBef>
              <a:spcPct val="0"/>
            </a:spcBef>
            <a:spcAft>
              <a:spcPct val="15000"/>
            </a:spcAft>
            <a:buChar char="•"/>
          </a:pPr>
          <a:r>
            <a:rPr lang="en-IN" sz="1200" kern="1200"/>
            <a:t>providing your reasoning for your choices such as supporting your findings with facts given in the case, the relevant theory and course concepts</a:t>
          </a:r>
          <a:endParaRPr lang="en-US" sz="1200" kern="1200"/>
        </a:p>
        <a:p>
          <a:pPr marL="114300" lvl="1" indent="-114300" algn="l" defTabSz="533400">
            <a:lnSpc>
              <a:spcPct val="90000"/>
            </a:lnSpc>
            <a:spcBef>
              <a:spcPct val="0"/>
            </a:spcBef>
            <a:spcAft>
              <a:spcPct val="15000"/>
            </a:spcAft>
            <a:buChar char="•"/>
          </a:pPr>
          <a:r>
            <a:rPr lang="en-IN" sz="1200" kern="1200"/>
            <a:t>highlighting any underlying problems. </a:t>
          </a:r>
          <a:endParaRPr lang="en-US" sz="1200" kern="1200"/>
        </a:p>
        <a:p>
          <a:pPr marL="114300" lvl="1" indent="-114300" algn="l" defTabSz="533400">
            <a:lnSpc>
              <a:spcPct val="90000"/>
            </a:lnSpc>
            <a:spcBef>
              <a:spcPct val="0"/>
            </a:spcBef>
            <a:spcAft>
              <a:spcPct val="15000"/>
            </a:spcAft>
            <a:buChar char="•"/>
          </a:pPr>
          <a:r>
            <a:rPr lang="en-IN" sz="1200" kern="1200" dirty="0"/>
            <a:t>Identify and justify your methodology and analytical </a:t>
          </a:r>
          <a:r>
            <a:rPr lang="en-IN" sz="1200" kern="1200" dirty="0" err="1"/>
            <a:t>tools.This</a:t>
          </a:r>
          <a:r>
            <a:rPr lang="en-IN" sz="1200" kern="1200" dirty="0"/>
            <a:t> might not be applicable to your assessment, so you will need to check your assessment instructions.</a:t>
          </a:r>
          <a:endParaRPr lang="en-US" sz="1200" kern="1200" dirty="0"/>
        </a:p>
        <a:p>
          <a:pPr marL="114300" lvl="1" indent="-114300" algn="l" defTabSz="533400">
            <a:lnSpc>
              <a:spcPct val="90000"/>
            </a:lnSpc>
            <a:spcBef>
              <a:spcPct val="0"/>
            </a:spcBef>
            <a:spcAft>
              <a:spcPct val="15000"/>
            </a:spcAft>
            <a:buChar char="•"/>
          </a:pPr>
          <a:r>
            <a:rPr lang="en-IN" sz="1200" kern="1200"/>
            <a:t>This section is often divided into sub-sections. Your headings and subheadings need to be ​​informative and concise as they act as a guide for the reader to the contents of that section.</a:t>
          </a:r>
          <a:endParaRPr lang="en-US" sz="1200" kern="1200"/>
        </a:p>
      </dsp:txBody>
      <dsp:txXfrm>
        <a:off x="0" y="342925"/>
        <a:ext cx="7141460" cy="2453850"/>
      </dsp:txXfrm>
    </dsp:sp>
    <dsp:sp modelId="{951C1D89-918A-1643-869D-D34E3F0F3054}">
      <dsp:nvSpPr>
        <dsp:cNvPr id="0" name=""/>
        <dsp:cNvSpPr/>
      </dsp:nvSpPr>
      <dsp:spPr>
        <a:xfrm>
          <a:off x="357073" y="62485"/>
          <a:ext cx="4999022" cy="5608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951" tIns="0" rIns="188951" bIns="0" numCol="1" spcCol="1270" anchor="ctr" anchorCtr="0">
          <a:noAutofit/>
        </a:bodyPr>
        <a:lstStyle/>
        <a:p>
          <a:pPr marL="0" lvl="0" indent="0" algn="l" defTabSz="889000">
            <a:lnSpc>
              <a:spcPct val="90000"/>
            </a:lnSpc>
            <a:spcBef>
              <a:spcPct val="0"/>
            </a:spcBef>
            <a:spcAft>
              <a:spcPct val="35000"/>
            </a:spcAft>
            <a:buNone/>
          </a:pPr>
          <a:r>
            <a:rPr lang="en-IN" sz="2000" b="1" kern="1200" dirty="0"/>
            <a:t>Findings</a:t>
          </a:r>
          <a:endParaRPr lang="en-US" sz="2000" b="1" kern="1200" dirty="0"/>
        </a:p>
      </dsp:txBody>
      <dsp:txXfrm>
        <a:off x="384453" y="89865"/>
        <a:ext cx="4944262" cy="506119"/>
      </dsp:txXfrm>
    </dsp:sp>
    <dsp:sp modelId="{DFC7002B-5919-BB4C-9EBC-D58115459AF5}">
      <dsp:nvSpPr>
        <dsp:cNvPr id="0" name=""/>
        <dsp:cNvSpPr/>
      </dsp:nvSpPr>
      <dsp:spPr>
        <a:xfrm>
          <a:off x="0" y="3179815"/>
          <a:ext cx="7141460" cy="2094750"/>
        </a:xfrm>
        <a:prstGeom prst="rect">
          <a:avLst/>
        </a:prstGeom>
        <a:solidFill>
          <a:schemeClr val="lt1">
            <a:alpha val="90000"/>
            <a:hueOff val="0"/>
            <a:satOff val="0"/>
            <a:lumOff val="0"/>
            <a:alphaOff val="0"/>
          </a:schemeClr>
        </a:solidFill>
        <a:ln w="12700" cap="flat" cmpd="sng" algn="ctr">
          <a:solidFill>
            <a:schemeClr val="accent2">
              <a:hueOff val="1441753"/>
              <a:satOff val="-4795"/>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4257" tIns="395732" rIns="554257"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Summarise the major problem(s).</a:t>
          </a:r>
          <a:endParaRPr lang="en-US" sz="1200" kern="1200"/>
        </a:p>
        <a:p>
          <a:pPr marL="114300" lvl="1" indent="-114300" algn="l" defTabSz="533400">
            <a:lnSpc>
              <a:spcPct val="90000"/>
            </a:lnSpc>
            <a:spcBef>
              <a:spcPct val="0"/>
            </a:spcBef>
            <a:spcAft>
              <a:spcPct val="15000"/>
            </a:spcAft>
            <a:buChar char="•"/>
          </a:pPr>
          <a:r>
            <a:rPr lang="en-IN" sz="1200" kern="1200"/>
            <a:t>Identify alternative solutions to these major problem(s).</a:t>
          </a:r>
          <a:endParaRPr lang="en-US" sz="1200" kern="1200"/>
        </a:p>
        <a:p>
          <a:pPr marL="114300" lvl="1" indent="-114300" algn="l" defTabSz="533400">
            <a:lnSpc>
              <a:spcPct val="90000"/>
            </a:lnSpc>
            <a:spcBef>
              <a:spcPct val="0"/>
            </a:spcBef>
            <a:spcAft>
              <a:spcPct val="15000"/>
            </a:spcAft>
            <a:buChar char="•"/>
          </a:pPr>
          <a:r>
            <a:rPr lang="en-IN" sz="1200" kern="1200"/>
            <a:t>Briefly outline each alternative solution where necessary and evaluate the advantages and disadvantages.</a:t>
          </a:r>
          <a:endParaRPr lang="en-US" sz="1200" kern="1200"/>
        </a:p>
        <a:p>
          <a:pPr marL="114300" lvl="1" indent="-114300" algn="l" defTabSz="533400">
            <a:lnSpc>
              <a:spcPct val="90000"/>
            </a:lnSpc>
            <a:spcBef>
              <a:spcPct val="0"/>
            </a:spcBef>
            <a:spcAft>
              <a:spcPct val="15000"/>
            </a:spcAft>
            <a:buChar char="•"/>
          </a:pPr>
          <a:r>
            <a:rPr lang="en-IN" sz="1200" kern="1200"/>
            <a:t>Depending on your assessment criteria, you might need to refer to theory or professional practice here.</a:t>
          </a:r>
          <a:endParaRPr lang="en-US" sz="1200" kern="1200"/>
        </a:p>
        <a:p>
          <a:pPr marL="114300" lvl="1" indent="-114300" algn="l" defTabSz="533400">
            <a:lnSpc>
              <a:spcPct val="90000"/>
            </a:lnSpc>
            <a:spcBef>
              <a:spcPct val="0"/>
            </a:spcBef>
            <a:spcAft>
              <a:spcPct val="15000"/>
            </a:spcAft>
            <a:buChar char="•"/>
          </a:pPr>
          <a:r>
            <a:rPr lang="en-IN" sz="1200" kern="1200"/>
            <a:t>Note that as a case study is based on a specific situation, it is difficult to generalise your findings to other situations. Make sure that your discussion focuses on your case and what can be learnt from your specific case analysis for your stakeholders.</a:t>
          </a:r>
          <a:endParaRPr lang="en-US" sz="1200" kern="1200"/>
        </a:p>
      </dsp:txBody>
      <dsp:txXfrm>
        <a:off x="0" y="3179815"/>
        <a:ext cx="7141460" cy="2094750"/>
      </dsp:txXfrm>
    </dsp:sp>
    <dsp:sp modelId="{613B019D-1B90-6A43-8946-B08BE9988244}">
      <dsp:nvSpPr>
        <dsp:cNvPr id="0" name=""/>
        <dsp:cNvSpPr/>
      </dsp:nvSpPr>
      <dsp:spPr>
        <a:xfrm>
          <a:off x="357073" y="2899375"/>
          <a:ext cx="4999022" cy="560879"/>
        </a:xfrm>
        <a:prstGeom prst="roundRect">
          <a:avLst/>
        </a:prstGeom>
        <a:solidFill>
          <a:schemeClr val="accent2">
            <a:hueOff val="1441753"/>
            <a:satOff val="-4795"/>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951" tIns="0" rIns="188951" bIns="0" numCol="1" spcCol="1270" anchor="ctr" anchorCtr="0">
          <a:noAutofit/>
        </a:bodyPr>
        <a:lstStyle/>
        <a:p>
          <a:pPr marL="0" lvl="0" indent="0" algn="l" defTabSz="889000">
            <a:lnSpc>
              <a:spcPct val="90000"/>
            </a:lnSpc>
            <a:spcBef>
              <a:spcPct val="0"/>
            </a:spcBef>
            <a:spcAft>
              <a:spcPct val="35000"/>
            </a:spcAft>
            <a:buNone/>
          </a:pPr>
          <a:r>
            <a:rPr lang="en-IN" sz="2000" b="1" kern="1200" dirty="0"/>
            <a:t>Discussion </a:t>
          </a:r>
          <a:endParaRPr lang="en-US" sz="2000" b="1" kern="1200" dirty="0"/>
        </a:p>
      </dsp:txBody>
      <dsp:txXfrm>
        <a:off x="384453" y="2926755"/>
        <a:ext cx="4944262" cy="506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6463-6E6B-864D-BC5A-54E393BF7717}">
      <dsp:nvSpPr>
        <dsp:cNvPr id="0" name=""/>
        <dsp:cNvSpPr/>
      </dsp:nvSpPr>
      <dsp:spPr>
        <a:xfrm>
          <a:off x="0" y="271596"/>
          <a:ext cx="6848852" cy="1323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1547" tIns="312420" rIns="531547" bIns="106680" numCol="1" spcCol="1270" anchor="t" anchorCtr="0">
          <a:noAutofit/>
        </a:bodyPr>
        <a:lstStyle/>
        <a:p>
          <a:pPr marL="114300" lvl="1" indent="-114300" algn="just" defTabSz="666750">
            <a:lnSpc>
              <a:spcPct val="90000"/>
            </a:lnSpc>
            <a:spcBef>
              <a:spcPct val="0"/>
            </a:spcBef>
            <a:spcAft>
              <a:spcPct val="15000"/>
            </a:spcAft>
            <a:buChar char="•"/>
          </a:pPr>
          <a:r>
            <a:rPr lang="en-IN" sz="1500" kern="1200"/>
            <a:t>Restate the purpose of the report</a:t>
          </a:r>
          <a:endParaRPr lang="en-US" sz="1500" kern="1200"/>
        </a:p>
        <a:p>
          <a:pPr marL="114300" lvl="1" indent="-114300" algn="just" defTabSz="666750">
            <a:lnSpc>
              <a:spcPct val="90000"/>
            </a:lnSpc>
            <a:spcBef>
              <a:spcPct val="0"/>
            </a:spcBef>
            <a:spcAft>
              <a:spcPct val="15000"/>
            </a:spcAft>
            <a:buChar char="•"/>
          </a:pPr>
          <a:r>
            <a:rPr lang="en-IN" sz="1500" kern="1200"/>
            <a:t>Sum up the main points from the findings, discussion and recommendations.</a:t>
          </a:r>
          <a:endParaRPr lang="en-US" sz="1500" kern="1200"/>
        </a:p>
        <a:p>
          <a:pPr marL="114300" lvl="1" indent="-114300" algn="just" defTabSz="666750">
            <a:lnSpc>
              <a:spcPct val="90000"/>
            </a:lnSpc>
            <a:spcBef>
              <a:spcPct val="0"/>
            </a:spcBef>
            <a:spcAft>
              <a:spcPct val="15000"/>
            </a:spcAft>
            <a:buChar char="•"/>
          </a:pPr>
          <a:r>
            <a:rPr lang="en-IN" sz="1500" kern="1200"/>
            <a:t>Restate the limitations if required.</a:t>
          </a:r>
          <a:endParaRPr lang="en-US" sz="1500" kern="1200"/>
        </a:p>
      </dsp:txBody>
      <dsp:txXfrm>
        <a:off x="0" y="271596"/>
        <a:ext cx="6848852" cy="1323000"/>
      </dsp:txXfrm>
    </dsp:sp>
    <dsp:sp modelId="{2C1048C2-F8EC-6548-8422-3ABC5200651F}">
      <dsp:nvSpPr>
        <dsp:cNvPr id="0" name=""/>
        <dsp:cNvSpPr/>
      </dsp:nvSpPr>
      <dsp:spPr>
        <a:xfrm>
          <a:off x="342442" y="50196"/>
          <a:ext cx="4794196"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209" tIns="0" rIns="181209" bIns="0" numCol="1" spcCol="1270" anchor="ctr" anchorCtr="0">
          <a:noAutofit/>
        </a:bodyPr>
        <a:lstStyle/>
        <a:p>
          <a:pPr marL="0" lvl="0" indent="0" algn="just" defTabSz="800100">
            <a:lnSpc>
              <a:spcPct val="90000"/>
            </a:lnSpc>
            <a:spcBef>
              <a:spcPct val="0"/>
            </a:spcBef>
            <a:spcAft>
              <a:spcPct val="35000"/>
            </a:spcAft>
            <a:buNone/>
          </a:pPr>
          <a:r>
            <a:rPr lang="en-IN" sz="1800" b="1" kern="1200" dirty="0"/>
            <a:t>Conclusion</a:t>
          </a:r>
          <a:endParaRPr lang="en-US" sz="1800" b="1" kern="1200" dirty="0"/>
        </a:p>
      </dsp:txBody>
      <dsp:txXfrm>
        <a:off x="364058" y="71812"/>
        <a:ext cx="4750964" cy="399568"/>
      </dsp:txXfrm>
    </dsp:sp>
    <dsp:sp modelId="{A0BF74EB-B74D-634A-84F5-01635A61A441}">
      <dsp:nvSpPr>
        <dsp:cNvPr id="0" name=""/>
        <dsp:cNvSpPr/>
      </dsp:nvSpPr>
      <dsp:spPr>
        <a:xfrm>
          <a:off x="0" y="1896996"/>
          <a:ext cx="6848852" cy="3780000"/>
        </a:xfrm>
        <a:prstGeom prst="rect">
          <a:avLst/>
        </a:prstGeom>
        <a:solidFill>
          <a:schemeClr val="lt1">
            <a:alpha val="90000"/>
            <a:hueOff val="0"/>
            <a:satOff val="0"/>
            <a:lumOff val="0"/>
            <a:alphaOff val="0"/>
          </a:schemeClr>
        </a:solidFill>
        <a:ln w="12700" cap="flat" cmpd="sng" algn="ctr">
          <a:solidFill>
            <a:schemeClr val="accent2">
              <a:hueOff val="1441753"/>
              <a:satOff val="-4795"/>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1547" tIns="312420" rIns="531547" bIns="106680" numCol="1" spcCol="1270" anchor="t" anchorCtr="0">
          <a:noAutofit/>
        </a:bodyPr>
        <a:lstStyle/>
        <a:p>
          <a:pPr marL="114300" lvl="1" indent="-114300" algn="just" defTabSz="666750">
            <a:lnSpc>
              <a:spcPct val="90000"/>
            </a:lnSpc>
            <a:spcBef>
              <a:spcPct val="0"/>
            </a:spcBef>
            <a:spcAft>
              <a:spcPct val="15000"/>
            </a:spcAft>
            <a:buChar char="•"/>
          </a:pPr>
          <a:r>
            <a:rPr lang="en-IN" sz="1500" kern="1200"/>
            <a:t>Choose which of the alternative solutions should be adopted.</a:t>
          </a:r>
          <a:endParaRPr lang="en-US" sz="1500" kern="1200"/>
        </a:p>
        <a:p>
          <a:pPr marL="114300" lvl="1" indent="-114300" algn="just" defTabSz="666750">
            <a:lnSpc>
              <a:spcPct val="90000"/>
            </a:lnSpc>
            <a:spcBef>
              <a:spcPct val="0"/>
            </a:spcBef>
            <a:spcAft>
              <a:spcPct val="15000"/>
            </a:spcAft>
            <a:buChar char="•"/>
          </a:pPr>
          <a:r>
            <a:rPr lang="en-IN" sz="1500" kern="1200"/>
            <a:t>Briefly justify your choice, explaining how it will solve the major problem/s.</a:t>
          </a:r>
          <a:endParaRPr lang="en-US" sz="1500" kern="1200"/>
        </a:p>
        <a:p>
          <a:pPr marL="114300" lvl="1" indent="-114300" algn="just" defTabSz="666750">
            <a:lnSpc>
              <a:spcPct val="90000"/>
            </a:lnSpc>
            <a:spcBef>
              <a:spcPct val="0"/>
            </a:spcBef>
            <a:spcAft>
              <a:spcPct val="15000"/>
            </a:spcAft>
            <a:buChar char="•"/>
          </a:pPr>
          <a:r>
            <a:rPr lang="en-IN" sz="1500" kern="1200"/>
            <a:t>Remember to integrate theory and practice as discussed in your unit with respect to the case.</a:t>
          </a:r>
          <a:endParaRPr lang="en-US" sz="1500" kern="1200"/>
        </a:p>
        <a:p>
          <a:pPr marL="114300" lvl="1" indent="-114300" algn="just" defTabSz="666750">
            <a:lnSpc>
              <a:spcPct val="90000"/>
            </a:lnSpc>
            <a:spcBef>
              <a:spcPct val="0"/>
            </a:spcBef>
            <a:spcAft>
              <a:spcPct val="15000"/>
            </a:spcAft>
            <a:buChar char="•"/>
          </a:pPr>
          <a:r>
            <a:rPr lang="en-IN" sz="1500" kern="1200"/>
            <a:t>If needed, suggest an action plan, including who should take action, when and what steps, and how to assess the action taken.</a:t>
          </a:r>
          <a:endParaRPr lang="en-US" sz="1500" kern="1200"/>
        </a:p>
        <a:p>
          <a:pPr marL="114300" lvl="1" indent="-114300" algn="just" defTabSz="666750">
            <a:lnSpc>
              <a:spcPct val="90000"/>
            </a:lnSpc>
            <a:spcBef>
              <a:spcPct val="0"/>
            </a:spcBef>
            <a:spcAft>
              <a:spcPct val="15000"/>
            </a:spcAft>
            <a:buChar char="•"/>
          </a:pPr>
          <a:r>
            <a:rPr lang="en-IN" sz="1500" kern="1200"/>
            <a:t>If appropriate include a rough estimate of costs (both financial and time).</a:t>
          </a:r>
          <a:endParaRPr lang="en-US" sz="1500" kern="1200"/>
        </a:p>
        <a:p>
          <a:pPr marL="114300" lvl="1" indent="-114300" algn="just" defTabSz="666750">
            <a:lnSpc>
              <a:spcPct val="90000"/>
            </a:lnSpc>
            <a:spcBef>
              <a:spcPct val="0"/>
            </a:spcBef>
            <a:spcAft>
              <a:spcPct val="15000"/>
            </a:spcAft>
            <a:buChar char="•"/>
          </a:pPr>
          <a:r>
            <a:rPr lang="en-IN" sz="1500" kern="1200"/>
            <a:t>This section is sometimes divided into Recommendations and Implementation with details of the action plan placed in the Implementation section.</a:t>
          </a:r>
          <a:endParaRPr lang="en-US" sz="1500" kern="1200"/>
        </a:p>
        <a:p>
          <a:pPr marL="114300" lvl="1" indent="-114300" algn="just" defTabSz="666750">
            <a:lnSpc>
              <a:spcPct val="90000"/>
            </a:lnSpc>
            <a:spcBef>
              <a:spcPct val="0"/>
            </a:spcBef>
            <a:spcAft>
              <a:spcPct val="15000"/>
            </a:spcAft>
            <a:buChar char="•"/>
          </a:pPr>
          <a:r>
            <a:rPr lang="en-IN" sz="1500" kern="1200"/>
            <a:t>Recommendations should be written in a persuasive, audience-centred style that communicates your suggestions clearly, concisely and precisely.</a:t>
          </a:r>
          <a:endParaRPr lang="en-US" sz="1500" kern="1200"/>
        </a:p>
      </dsp:txBody>
      <dsp:txXfrm>
        <a:off x="0" y="1896996"/>
        <a:ext cx="6848852" cy="3780000"/>
      </dsp:txXfrm>
    </dsp:sp>
    <dsp:sp modelId="{0E3DD27C-8BDD-424F-9C47-3E4A292FC79B}">
      <dsp:nvSpPr>
        <dsp:cNvPr id="0" name=""/>
        <dsp:cNvSpPr/>
      </dsp:nvSpPr>
      <dsp:spPr>
        <a:xfrm>
          <a:off x="342442" y="1675596"/>
          <a:ext cx="4794196" cy="442800"/>
        </a:xfrm>
        <a:prstGeom prst="roundRect">
          <a:avLst/>
        </a:prstGeom>
        <a:solidFill>
          <a:schemeClr val="accent2">
            <a:hueOff val="1441753"/>
            <a:satOff val="-4795"/>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209" tIns="0" rIns="181209" bIns="0" numCol="1" spcCol="1270" anchor="ctr" anchorCtr="0">
          <a:noAutofit/>
        </a:bodyPr>
        <a:lstStyle/>
        <a:p>
          <a:pPr marL="0" lvl="0" indent="0" algn="just" defTabSz="800100">
            <a:lnSpc>
              <a:spcPct val="90000"/>
            </a:lnSpc>
            <a:spcBef>
              <a:spcPct val="0"/>
            </a:spcBef>
            <a:spcAft>
              <a:spcPct val="35000"/>
            </a:spcAft>
            <a:buNone/>
          </a:pPr>
          <a:r>
            <a:rPr lang="en-IN" sz="1800" b="1" kern="1200" dirty="0"/>
            <a:t>Recommendations</a:t>
          </a:r>
          <a:endParaRPr lang="en-US" sz="1800" b="1" kern="1200" dirty="0"/>
        </a:p>
      </dsp:txBody>
      <dsp:txXfrm>
        <a:off x="364058" y="1697212"/>
        <a:ext cx="4750964"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2E989-D23B-9647-B7D6-E97BCB275FFF}">
      <dsp:nvSpPr>
        <dsp:cNvPr id="0" name=""/>
        <dsp:cNvSpPr/>
      </dsp:nvSpPr>
      <dsp:spPr>
        <a:xfrm>
          <a:off x="0" y="487262"/>
          <a:ext cx="6629396" cy="2318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515" tIns="479044" rIns="514515" bIns="163576" numCol="1" spcCol="1270" anchor="t" anchorCtr="0">
          <a:noAutofit/>
        </a:bodyPr>
        <a:lstStyle/>
        <a:p>
          <a:pPr marL="228600" lvl="1" indent="-228600" algn="l" defTabSz="1022350">
            <a:lnSpc>
              <a:spcPct val="90000"/>
            </a:lnSpc>
            <a:spcBef>
              <a:spcPct val="0"/>
            </a:spcBef>
            <a:spcAft>
              <a:spcPct val="15000"/>
            </a:spcAft>
            <a:buChar char="•"/>
          </a:pPr>
          <a:r>
            <a:rPr lang="en-IN" sz="2300" b="0" i="0" kern="1200"/>
            <a:t>List in alphabetical order all the references cited in the report.</a:t>
          </a:r>
          <a:endParaRPr lang="en-US" sz="2300" kern="1200"/>
        </a:p>
        <a:p>
          <a:pPr marL="228600" lvl="1" indent="-228600" algn="l" defTabSz="1022350">
            <a:lnSpc>
              <a:spcPct val="90000"/>
            </a:lnSpc>
            <a:spcBef>
              <a:spcPct val="0"/>
            </a:spcBef>
            <a:spcAft>
              <a:spcPct val="15000"/>
            </a:spcAft>
            <a:buFont typeface="Arial" panose="020B0604020202020204" pitchFamily="34" charset="0"/>
            <a:buChar char="•"/>
          </a:pPr>
          <a:r>
            <a:rPr lang="en-IN" sz="2300" b="0" i="0" kern="1200"/>
            <a:t>Make sure to accurately format your references according to the specified referencing style for your unit.</a:t>
          </a:r>
        </a:p>
      </dsp:txBody>
      <dsp:txXfrm>
        <a:off x="0" y="487262"/>
        <a:ext cx="6629396" cy="2318399"/>
      </dsp:txXfrm>
    </dsp:sp>
    <dsp:sp modelId="{6E0754CB-F4B1-6D48-B9F4-02754335F193}">
      <dsp:nvSpPr>
        <dsp:cNvPr id="0" name=""/>
        <dsp:cNvSpPr/>
      </dsp:nvSpPr>
      <dsp:spPr>
        <a:xfrm>
          <a:off x="331469" y="147782"/>
          <a:ext cx="4640577"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403" tIns="0" rIns="175403" bIns="0" numCol="1" spcCol="1270" anchor="ctr" anchorCtr="0">
          <a:noAutofit/>
        </a:bodyPr>
        <a:lstStyle/>
        <a:p>
          <a:pPr marL="0" lvl="0" indent="0" algn="l" defTabSz="1022350">
            <a:lnSpc>
              <a:spcPct val="90000"/>
            </a:lnSpc>
            <a:spcBef>
              <a:spcPct val="0"/>
            </a:spcBef>
            <a:spcAft>
              <a:spcPct val="35000"/>
            </a:spcAft>
            <a:buNone/>
          </a:pPr>
          <a:r>
            <a:rPr lang="en-IN" sz="2300" b="1" i="0" kern="1200"/>
            <a:t>References</a:t>
          </a:r>
        </a:p>
      </dsp:txBody>
      <dsp:txXfrm>
        <a:off x="364613" y="180926"/>
        <a:ext cx="4574289" cy="612672"/>
      </dsp:txXfrm>
    </dsp:sp>
    <dsp:sp modelId="{5BBC23E0-471A-4649-B1A0-633C47C11100}">
      <dsp:nvSpPr>
        <dsp:cNvPr id="0" name=""/>
        <dsp:cNvSpPr/>
      </dsp:nvSpPr>
      <dsp:spPr>
        <a:xfrm>
          <a:off x="0" y="3269342"/>
          <a:ext cx="6629396" cy="19199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515" tIns="479044" rIns="514515" bIns="163576" numCol="1" spcCol="1270" anchor="t" anchorCtr="0">
          <a:noAutofit/>
        </a:bodyPr>
        <a:lstStyle/>
        <a:p>
          <a:pPr marL="228600" lvl="1" indent="-228600" algn="l" defTabSz="1022350">
            <a:lnSpc>
              <a:spcPct val="90000"/>
            </a:lnSpc>
            <a:spcBef>
              <a:spcPct val="0"/>
            </a:spcBef>
            <a:spcAft>
              <a:spcPct val="15000"/>
            </a:spcAft>
            <a:buFont typeface="Arial" panose="020B0604020202020204" pitchFamily="34" charset="0"/>
            <a:buChar char="•"/>
          </a:pPr>
          <a:r>
            <a:rPr lang="en-IN" sz="2300" b="0" i="0" kern="1200" dirty="0"/>
            <a:t>Attach any original data that relates to your analysis and the case, but which would have interrupted the flow of the main body.</a:t>
          </a:r>
        </a:p>
      </dsp:txBody>
      <dsp:txXfrm>
        <a:off x="0" y="3269342"/>
        <a:ext cx="6629396" cy="1919925"/>
      </dsp:txXfrm>
    </dsp:sp>
    <dsp:sp modelId="{CC3B6935-AED0-C745-97E6-74D9F684589E}">
      <dsp:nvSpPr>
        <dsp:cNvPr id="0" name=""/>
        <dsp:cNvSpPr/>
      </dsp:nvSpPr>
      <dsp:spPr>
        <a:xfrm>
          <a:off x="331469" y="2929862"/>
          <a:ext cx="4640577"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403" tIns="0" rIns="175403" bIns="0" numCol="1" spcCol="1270" anchor="ctr" anchorCtr="0">
          <a:noAutofit/>
        </a:bodyPr>
        <a:lstStyle/>
        <a:p>
          <a:pPr marL="0" lvl="0" indent="0" algn="l" defTabSz="1022350">
            <a:lnSpc>
              <a:spcPct val="90000"/>
            </a:lnSpc>
            <a:spcBef>
              <a:spcPct val="0"/>
            </a:spcBef>
            <a:spcAft>
              <a:spcPct val="35000"/>
            </a:spcAft>
            <a:buNone/>
          </a:pPr>
          <a:r>
            <a:rPr lang="en-IN" sz="2300" b="1" i="0" kern="1200" dirty="0"/>
            <a:t>Appendices (if any)</a:t>
          </a:r>
          <a:endParaRPr lang="en-GB" sz="2300" kern="1200" dirty="0"/>
        </a:p>
      </dsp:txBody>
      <dsp:txXfrm>
        <a:off x="364613" y="2963006"/>
        <a:ext cx="4574289" cy="6126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10/4/23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59501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7323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6446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2175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7208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10/4/23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89958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773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2431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9113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686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10/4/23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60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10/4/23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258862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www.monash.edu/student-academic-success/excel-at-writing/how-to-write/case-study#Problem-solving_case_studies-2"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43657-B245-F165-93C7-4171F8CB7D28}"/>
              </a:ext>
            </a:extLst>
          </p:cNvPr>
          <p:cNvSpPr>
            <a:spLocks noGrp="1"/>
          </p:cNvSpPr>
          <p:nvPr>
            <p:ph type="ctrTitle"/>
          </p:nvPr>
        </p:nvSpPr>
        <p:spPr>
          <a:xfrm>
            <a:off x="762000" y="743804"/>
            <a:ext cx="4102609" cy="3793482"/>
          </a:xfrm>
        </p:spPr>
        <p:txBody>
          <a:bodyPr anchor="ctr">
            <a:normAutofit/>
          </a:bodyPr>
          <a:lstStyle/>
          <a:p>
            <a:pPr algn="l"/>
            <a:r>
              <a:rPr lang="en-IN" b="1" i="0" dirty="0">
                <a:solidFill>
                  <a:srgbClr val="000000"/>
                </a:solidFill>
                <a:effectLst/>
                <a:latin typeface="Roboto Condensed" panose="020F0502020204030204" pitchFamily="34" charset="0"/>
              </a:rPr>
              <a:t>Writing a case study</a:t>
            </a:r>
          </a:p>
        </p:txBody>
      </p:sp>
      <p:sp>
        <p:nvSpPr>
          <p:cNvPr id="3" name="Subtitle 2">
            <a:extLst>
              <a:ext uri="{FF2B5EF4-FFF2-40B4-BE49-F238E27FC236}">
                <a16:creationId xmlns:a16="http://schemas.microsoft.com/office/drawing/2014/main" id="{B32E7FD1-7487-E993-947C-4987BB179FB5}"/>
              </a:ext>
            </a:extLst>
          </p:cNvPr>
          <p:cNvSpPr>
            <a:spLocks noGrp="1"/>
          </p:cNvSpPr>
          <p:nvPr>
            <p:ph type="subTitle" idx="1"/>
          </p:nvPr>
        </p:nvSpPr>
        <p:spPr>
          <a:xfrm>
            <a:off x="762000" y="4691564"/>
            <a:ext cx="4102609" cy="1422631"/>
          </a:xfrm>
        </p:spPr>
        <p:txBody>
          <a:bodyPr>
            <a:normAutofit/>
          </a:bodyPr>
          <a:lstStyle/>
          <a:p>
            <a:pPr algn="l"/>
            <a:r>
              <a:rPr lang="en-US" dirty="0"/>
              <a:t>Guide to prepare your case study report </a:t>
            </a:r>
            <a:endParaRPr lang="en-US"/>
          </a:p>
        </p:txBody>
      </p:sp>
      <p:pic>
        <p:nvPicPr>
          <p:cNvPr id="4" name="Picture 3">
            <a:extLst>
              <a:ext uri="{FF2B5EF4-FFF2-40B4-BE49-F238E27FC236}">
                <a16:creationId xmlns:a16="http://schemas.microsoft.com/office/drawing/2014/main" id="{EC646BA8-8431-EF7E-3C79-C9C1AB603AFF}"/>
              </a:ext>
            </a:extLst>
          </p:cNvPr>
          <p:cNvPicPr>
            <a:picLocks noChangeAspect="1"/>
          </p:cNvPicPr>
          <p:nvPr/>
        </p:nvPicPr>
        <p:blipFill rotWithShape="1">
          <a:blip r:embed="rId2"/>
          <a:srcRect l="222"/>
          <a:stretch/>
        </p:blipFill>
        <p:spPr>
          <a:xfrm>
            <a:off x="5349241" y="10"/>
            <a:ext cx="6842759" cy="6857990"/>
          </a:xfrm>
          <a:prstGeom prst="rect">
            <a:avLst/>
          </a:prstGeom>
        </p:spPr>
      </p:pic>
    </p:spTree>
    <p:extLst>
      <p:ext uri="{BB962C8B-B14F-4D97-AF65-F5344CB8AC3E}">
        <p14:creationId xmlns:p14="http://schemas.microsoft.com/office/powerpoint/2010/main" val="88206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CFA3-CBA7-9775-302A-A12B976C56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B7345F-D371-284F-E13C-BBC1F9D65E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826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6094-8341-BB28-B520-A3BE0F909C50}"/>
              </a:ext>
            </a:extLst>
          </p:cNvPr>
          <p:cNvSpPr>
            <a:spLocks noGrp="1"/>
          </p:cNvSpPr>
          <p:nvPr>
            <p:ph type="title"/>
          </p:nvPr>
        </p:nvSpPr>
        <p:spPr>
          <a:xfrm>
            <a:off x="762000" y="779915"/>
            <a:ext cx="3908996" cy="5337050"/>
          </a:xfrm>
        </p:spPr>
        <p:txBody>
          <a:bodyPr anchor="ctr">
            <a:normAutofit/>
          </a:bodyPr>
          <a:lstStyle/>
          <a:p>
            <a:r>
              <a:rPr lang="en-IN" b="1" i="0">
                <a:effectLst/>
                <a:latin typeface="Roboto Condensed" panose="020F0502020204030204" pitchFamily="34" charset="0"/>
              </a:rPr>
              <a:t>What is a case study?</a:t>
            </a:r>
            <a:br>
              <a:rPr lang="en-IN" b="1" i="0">
                <a:effectLst/>
                <a:latin typeface="Roboto Condensed" panose="020F0502020204030204" pitchFamily="34" charset="0"/>
              </a:rPr>
            </a:br>
            <a:endParaRPr lang="en-US" dirty="0"/>
          </a:p>
        </p:txBody>
      </p:sp>
      <p:graphicFrame>
        <p:nvGraphicFramePr>
          <p:cNvPr id="5" name="Content Placeholder 2">
            <a:extLst>
              <a:ext uri="{FF2B5EF4-FFF2-40B4-BE49-F238E27FC236}">
                <a16:creationId xmlns:a16="http://schemas.microsoft.com/office/drawing/2014/main" id="{9C201EE2-EC21-0312-076F-57E247C9FA70}"/>
              </a:ext>
            </a:extLst>
          </p:cNvPr>
          <p:cNvGraphicFramePr>
            <a:graphicFrameLocks noGrp="1"/>
          </p:cNvGraphicFramePr>
          <p:nvPr>
            <p:ph idx="1"/>
            <p:extLst>
              <p:ext uri="{D42A27DB-BD31-4B8C-83A1-F6EECF244321}">
                <p14:modId xmlns:p14="http://schemas.microsoft.com/office/powerpoint/2010/main" val="2939470630"/>
              </p:ext>
            </p:extLst>
          </p:nvPr>
        </p:nvGraphicFramePr>
        <p:xfrm>
          <a:off x="4087906" y="758951"/>
          <a:ext cx="7562626"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93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6B05C-B1B8-A3D5-DA55-008754D4AF20}"/>
              </a:ext>
            </a:extLst>
          </p:cNvPr>
          <p:cNvSpPr>
            <a:spLocks noGrp="1"/>
          </p:cNvSpPr>
          <p:nvPr>
            <p:ph type="title"/>
          </p:nvPr>
        </p:nvSpPr>
        <p:spPr>
          <a:xfrm>
            <a:off x="762000" y="779915"/>
            <a:ext cx="3908996" cy="5337050"/>
          </a:xfrm>
        </p:spPr>
        <p:txBody>
          <a:bodyPr anchor="ctr">
            <a:normAutofit/>
          </a:bodyPr>
          <a:lstStyle/>
          <a:p>
            <a:r>
              <a:rPr lang="en-US"/>
              <a:t>Descriptive case study </a:t>
            </a:r>
          </a:p>
        </p:txBody>
      </p:sp>
      <p:graphicFrame>
        <p:nvGraphicFramePr>
          <p:cNvPr id="5" name="Content Placeholder 2">
            <a:extLst>
              <a:ext uri="{FF2B5EF4-FFF2-40B4-BE49-F238E27FC236}">
                <a16:creationId xmlns:a16="http://schemas.microsoft.com/office/drawing/2014/main" id="{ECE36E3C-82C4-9161-3AA7-BD8D93DD345D}"/>
              </a:ext>
            </a:extLst>
          </p:cNvPr>
          <p:cNvGraphicFramePr>
            <a:graphicFrameLocks noGrp="1"/>
          </p:cNvGraphicFramePr>
          <p:nvPr>
            <p:ph idx="1"/>
            <p:extLst>
              <p:ext uri="{D42A27DB-BD31-4B8C-83A1-F6EECF244321}">
                <p14:modId xmlns:p14="http://schemas.microsoft.com/office/powerpoint/2010/main" val="1748240544"/>
              </p:ext>
            </p:extLst>
          </p:nvPr>
        </p:nvGraphicFramePr>
        <p:xfrm>
          <a:off x="3681984" y="758950"/>
          <a:ext cx="7714484" cy="5702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457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0F2467-8776-DBAA-FAAB-384AC4B64D5B}"/>
              </a:ext>
            </a:extLst>
          </p:cNvPr>
          <p:cNvSpPr>
            <a:spLocks noGrp="1"/>
          </p:cNvSpPr>
          <p:nvPr>
            <p:ph type="title"/>
          </p:nvPr>
        </p:nvSpPr>
        <p:spPr>
          <a:xfrm>
            <a:off x="762000" y="779915"/>
            <a:ext cx="3908996" cy="5337050"/>
          </a:xfrm>
        </p:spPr>
        <p:txBody>
          <a:bodyPr anchor="ctr">
            <a:normAutofit/>
          </a:bodyPr>
          <a:lstStyle/>
          <a:p>
            <a:br>
              <a:rPr lang="en-IN" b="1" i="0" u="none" strike="noStrike">
                <a:effectLst/>
                <a:latin typeface="Arial" panose="020B0604020202020204" pitchFamily="34" charset="0"/>
                <a:hlinkClick r:id="rId2"/>
              </a:rPr>
            </a:br>
            <a:r>
              <a:rPr lang="en-IN" b="1" i="0" strike="noStrike">
                <a:effectLst/>
                <a:latin typeface="Arial" panose="020B0604020202020204" pitchFamily="34" charset="0"/>
              </a:rPr>
              <a:t>Problem-solving case studies</a:t>
            </a:r>
            <a:br>
              <a:rPr lang="en-IN" b="1" i="0">
                <a:effectLst/>
                <a:latin typeface="Arial" panose="020B0604020202020204" pitchFamily="34" charset="0"/>
              </a:rPr>
            </a:br>
            <a:br>
              <a:rPr lang="en-IN" b="0" i="0">
                <a:effectLst/>
                <a:latin typeface="Arial" panose="020B0604020202020204" pitchFamily="34" charset="0"/>
              </a:rPr>
            </a:br>
            <a:br>
              <a:rPr lang="en-IN" b="0" i="0">
                <a:effectLst/>
                <a:latin typeface="Arial" panose="020B0604020202020204" pitchFamily="34" charset="0"/>
              </a:rPr>
            </a:br>
            <a:endParaRPr lang="en-US" dirty="0"/>
          </a:p>
        </p:txBody>
      </p:sp>
      <p:graphicFrame>
        <p:nvGraphicFramePr>
          <p:cNvPr id="5" name="Content Placeholder 2">
            <a:extLst>
              <a:ext uri="{FF2B5EF4-FFF2-40B4-BE49-F238E27FC236}">
                <a16:creationId xmlns:a16="http://schemas.microsoft.com/office/drawing/2014/main" id="{01649716-6353-95E5-E3CD-A8CDF46CD12F}"/>
              </a:ext>
            </a:extLst>
          </p:cNvPr>
          <p:cNvGraphicFramePr>
            <a:graphicFrameLocks noGrp="1"/>
          </p:cNvGraphicFramePr>
          <p:nvPr>
            <p:ph idx="1"/>
            <p:extLst>
              <p:ext uri="{D42A27DB-BD31-4B8C-83A1-F6EECF244321}">
                <p14:modId xmlns:p14="http://schemas.microsoft.com/office/powerpoint/2010/main" val="288188399"/>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30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DE6BFC-B64A-4CF1-39B4-74ADD809DBEF}"/>
              </a:ext>
            </a:extLst>
          </p:cNvPr>
          <p:cNvSpPr>
            <a:spLocks noGrp="1"/>
          </p:cNvSpPr>
          <p:nvPr>
            <p:ph type="title"/>
          </p:nvPr>
        </p:nvSpPr>
        <p:spPr>
          <a:xfrm>
            <a:off x="6096000" y="1517650"/>
            <a:ext cx="4565650" cy="1344613"/>
          </a:xfrm>
        </p:spPr>
        <p:txBody>
          <a:bodyPr>
            <a:normAutofit/>
          </a:bodyPr>
          <a:lstStyle/>
          <a:p>
            <a:r>
              <a:rPr lang="en-IN" b="1" i="0">
                <a:effectLst/>
                <a:latin typeface="Roboto Condensed" panose="020F0502020204030204" pitchFamily="34" charset="0"/>
              </a:rPr>
              <a:t>Writing to your audience</a:t>
            </a:r>
            <a:endParaRPr lang="en-US" dirty="0"/>
          </a:p>
        </p:txBody>
      </p:sp>
      <p:pic>
        <p:nvPicPr>
          <p:cNvPr id="5" name="Picture 4" descr="A group of people sitting around a table with a paper&#10;&#10;Description automatically generated">
            <a:extLst>
              <a:ext uri="{FF2B5EF4-FFF2-40B4-BE49-F238E27FC236}">
                <a16:creationId xmlns:a16="http://schemas.microsoft.com/office/drawing/2014/main" id="{A4BD83B7-1F67-2848-A69A-E380F67682A7}"/>
              </a:ext>
            </a:extLst>
          </p:cNvPr>
          <p:cNvPicPr>
            <a:picLocks noChangeAspect="1"/>
          </p:cNvPicPr>
          <p:nvPr/>
        </p:nvPicPr>
        <p:blipFill rotWithShape="1">
          <a:blip r:embed="rId2"/>
          <a:srcRect l="24185" r="19585"/>
          <a:stretch/>
        </p:blipFill>
        <p:spPr>
          <a:xfrm>
            <a:off x="20" y="758953"/>
            <a:ext cx="5333979" cy="5335854"/>
          </a:xfrm>
          <a:prstGeom prst="rect">
            <a:avLst/>
          </a:prstGeom>
        </p:spPr>
      </p:pic>
      <p:sp>
        <p:nvSpPr>
          <p:cNvPr id="3" name="Content Placeholder 2">
            <a:extLst>
              <a:ext uri="{FF2B5EF4-FFF2-40B4-BE49-F238E27FC236}">
                <a16:creationId xmlns:a16="http://schemas.microsoft.com/office/drawing/2014/main" id="{9A627E01-FA0B-5A13-012B-E48C1D59C42D}"/>
              </a:ext>
            </a:extLst>
          </p:cNvPr>
          <p:cNvSpPr>
            <a:spLocks noGrp="1"/>
          </p:cNvSpPr>
          <p:nvPr>
            <p:ph idx="1"/>
          </p:nvPr>
        </p:nvSpPr>
        <p:spPr>
          <a:xfrm>
            <a:off x="6095998" y="2970213"/>
            <a:ext cx="4565651" cy="3125787"/>
          </a:xfrm>
        </p:spPr>
        <p:txBody>
          <a:bodyPr>
            <a:normAutofit/>
          </a:bodyPr>
          <a:lstStyle/>
          <a:p>
            <a:pPr>
              <a:lnSpc>
                <a:spcPct val="95000"/>
              </a:lnSpc>
            </a:pPr>
            <a:r>
              <a:rPr lang="en-IN" sz="1400" b="0" i="0" dirty="0">
                <a:effectLst/>
                <a:latin typeface="Arial" panose="020B0604020202020204" pitchFamily="34" charset="0"/>
              </a:rPr>
              <a:t>Questions to ask yourself:</a:t>
            </a:r>
          </a:p>
          <a:p>
            <a:pPr>
              <a:lnSpc>
                <a:spcPct val="95000"/>
              </a:lnSpc>
              <a:buFont typeface="Arial" panose="020B0604020202020204" pitchFamily="34" charset="0"/>
              <a:buChar char="•"/>
            </a:pPr>
            <a:r>
              <a:rPr lang="en-IN" sz="1400" b="0" i="0" dirty="0">
                <a:effectLst/>
                <a:latin typeface="Arial" panose="020B0604020202020204" pitchFamily="34" charset="0"/>
              </a:rPr>
              <a:t>Who will read my case study and why?</a:t>
            </a:r>
          </a:p>
          <a:p>
            <a:pPr>
              <a:lnSpc>
                <a:spcPct val="95000"/>
              </a:lnSpc>
              <a:buFont typeface="Arial" panose="020B0604020202020204" pitchFamily="34" charset="0"/>
              <a:buChar char="•"/>
            </a:pPr>
            <a:r>
              <a:rPr lang="en-IN" sz="1400" b="0" i="0" dirty="0">
                <a:effectLst/>
                <a:latin typeface="Arial" panose="020B0604020202020204" pitchFamily="34" charset="0"/>
              </a:rPr>
              <a:t>What are the stakeholders’ needs, preferences, expectations and goals?</a:t>
            </a:r>
          </a:p>
          <a:p>
            <a:pPr>
              <a:lnSpc>
                <a:spcPct val="95000"/>
              </a:lnSpc>
              <a:buFont typeface="Arial" panose="020B0604020202020204" pitchFamily="34" charset="0"/>
              <a:buChar char="•"/>
            </a:pPr>
            <a:r>
              <a:rPr lang="en-IN" sz="1400" b="0" i="0" dirty="0">
                <a:effectLst/>
                <a:latin typeface="Arial" panose="020B0604020202020204" pitchFamily="34" charset="0"/>
              </a:rPr>
              <a:t>How can I write clearly and concisely for this particular audience?</a:t>
            </a:r>
          </a:p>
          <a:p>
            <a:pPr>
              <a:lnSpc>
                <a:spcPct val="95000"/>
              </a:lnSpc>
              <a:buFont typeface="Arial" panose="020B0604020202020204" pitchFamily="34" charset="0"/>
              <a:buChar char="•"/>
            </a:pPr>
            <a:r>
              <a:rPr lang="en-IN" sz="1400" b="0" i="0" dirty="0">
                <a:effectLst/>
                <a:latin typeface="Arial" panose="020B0604020202020204" pitchFamily="34" charset="0"/>
              </a:rPr>
              <a:t>How will the stakeholders use my case study in their work?</a:t>
            </a:r>
          </a:p>
          <a:p>
            <a:pPr>
              <a:lnSpc>
                <a:spcPct val="95000"/>
              </a:lnSpc>
              <a:buFont typeface="Arial" panose="020B0604020202020204" pitchFamily="34" charset="0"/>
              <a:buChar char="•"/>
            </a:pPr>
            <a:r>
              <a:rPr lang="en-IN" sz="1400" b="0" i="0" dirty="0">
                <a:effectLst/>
                <a:latin typeface="Arial" panose="020B0604020202020204" pitchFamily="34" charset="0"/>
              </a:rPr>
              <a:t>What are the relevant technical terms and have I explained them in clear and concise language?</a:t>
            </a:r>
          </a:p>
          <a:p>
            <a:pPr>
              <a:lnSpc>
                <a:spcPct val="95000"/>
              </a:lnSpc>
            </a:pPr>
            <a:endParaRPr lang="en-US" sz="1400" dirty="0"/>
          </a:p>
        </p:txBody>
      </p:sp>
    </p:spTree>
    <p:extLst>
      <p:ext uri="{BB962C8B-B14F-4D97-AF65-F5344CB8AC3E}">
        <p14:creationId xmlns:p14="http://schemas.microsoft.com/office/powerpoint/2010/main" val="38706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9F8DB-8B3A-518D-9915-E812E65D6477}"/>
              </a:ext>
            </a:extLst>
          </p:cNvPr>
          <p:cNvSpPr>
            <a:spLocks noGrp="1"/>
          </p:cNvSpPr>
          <p:nvPr>
            <p:ph type="title"/>
          </p:nvPr>
        </p:nvSpPr>
        <p:spPr>
          <a:xfrm>
            <a:off x="762000" y="779915"/>
            <a:ext cx="3908996" cy="5337050"/>
          </a:xfrm>
        </p:spPr>
        <p:txBody>
          <a:bodyPr anchor="ctr">
            <a:normAutofit/>
          </a:bodyPr>
          <a:lstStyle/>
          <a:p>
            <a:r>
              <a:rPr lang="en-IN" b="1" i="0">
                <a:effectLst/>
                <a:latin typeface="Roboto Condensed" panose="020F0502020204030204" pitchFamily="34" charset="0"/>
              </a:rPr>
              <a:t>Writing up your case study</a:t>
            </a:r>
            <a:endParaRPr lang="en-US" dirty="0"/>
          </a:p>
        </p:txBody>
      </p:sp>
      <p:graphicFrame>
        <p:nvGraphicFramePr>
          <p:cNvPr id="5" name="Content Placeholder 2">
            <a:extLst>
              <a:ext uri="{FF2B5EF4-FFF2-40B4-BE49-F238E27FC236}">
                <a16:creationId xmlns:a16="http://schemas.microsoft.com/office/drawing/2014/main" id="{429966F2-7A59-AD78-A143-5EF2D4C96B4B}"/>
              </a:ext>
            </a:extLst>
          </p:cNvPr>
          <p:cNvGraphicFramePr>
            <a:graphicFrameLocks noGrp="1"/>
          </p:cNvGraphicFramePr>
          <p:nvPr>
            <p:ph idx="1"/>
            <p:extLst>
              <p:ext uri="{D42A27DB-BD31-4B8C-83A1-F6EECF244321}">
                <p14:modId xmlns:p14="http://schemas.microsoft.com/office/powerpoint/2010/main" val="3484081276"/>
              </p:ext>
            </p:extLst>
          </p:nvPr>
        </p:nvGraphicFramePr>
        <p:xfrm>
          <a:off x="4462272" y="758951"/>
          <a:ext cx="6934196"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07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9F8DB-8B3A-518D-9915-E812E65D6477}"/>
              </a:ext>
            </a:extLst>
          </p:cNvPr>
          <p:cNvSpPr>
            <a:spLocks noGrp="1"/>
          </p:cNvSpPr>
          <p:nvPr>
            <p:ph type="title"/>
          </p:nvPr>
        </p:nvSpPr>
        <p:spPr>
          <a:xfrm>
            <a:off x="762000" y="779915"/>
            <a:ext cx="3908996" cy="5337050"/>
          </a:xfrm>
        </p:spPr>
        <p:txBody>
          <a:bodyPr anchor="ctr">
            <a:normAutofit/>
          </a:bodyPr>
          <a:lstStyle/>
          <a:p>
            <a:r>
              <a:rPr lang="en-IN" b="1" i="0" dirty="0">
                <a:effectLst/>
                <a:latin typeface="Roboto Condensed" panose="020F0502020204030204" pitchFamily="34" charset="0"/>
              </a:rPr>
              <a:t>Writing up your case study</a:t>
            </a:r>
            <a:endParaRPr lang="en-US" dirty="0"/>
          </a:p>
        </p:txBody>
      </p:sp>
      <p:graphicFrame>
        <p:nvGraphicFramePr>
          <p:cNvPr id="5" name="Content Placeholder 2">
            <a:extLst>
              <a:ext uri="{FF2B5EF4-FFF2-40B4-BE49-F238E27FC236}">
                <a16:creationId xmlns:a16="http://schemas.microsoft.com/office/drawing/2014/main" id="{0E93DEC6-C6C7-A502-1615-1CAF879CB8BE}"/>
              </a:ext>
            </a:extLst>
          </p:cNvPr>
          <p:cNvGraphicFramePr>
            <a:graphicFrameLocks noGrp="1"/>
          </p:cNvGraphicFramePr>
          <p:nvPr>
            <p:ph idx="1"/>
            <p:extLst>
              <p:ext uri="{D42A27DB-BD31-4B8C-83A1-F6EECF244321}">
                <p14:modId xmlns:p14="http://schemas.microsoft.com/office/powerpoint/2010/main" val="223971181"/>
              </p:ext>
            </p:extLst>
          </p:nvPr>
        </p:nvGraphicFramePr>
        <p:xfrm>
          <a:off x="4255008" y="758951"/>
          <a:ext cx="714146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87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6BEAE7-94A8-167C-A382-1BA5BB8DF2D6}"/>
              </a:ext>
            </a:extLst>
          </p:cNvPr>
          <p:cNvSpPr>
            <a:spLocks noGrp="1"/>
          </p:cNvSpPr>
          <p:nvPr>
            <p:ph type="title"/>
          </p:nvPr>
        </p:nvSpPr>
        <p:spPr>
          <a:xfrm>
            <a:off x="762000" y="779915"/>
            <a:ext cx="3908996" cy="5337050"/>
          </a:xfrm>
        </p:spPr>
        <p:txBody>
          <a:bodyPr anchor="ctr">
            <a:normAutofit/>
          </a:bodyPr>
          <a:lstStyle/>
          <a:p>
            <a:r>
              <a:rPr lang="en-IN" b="1" i="0" dirty="0">
                <a:effectLst/>
                <a:latin typeface="Roboto Condensed" panose="020F0502020204030204" pitchFamily="34" charset="0"/>
              </a:rPr>
              <a:t>Writing up your case study</a:t>
            </a:r>
            <a:endParaRPr lang="en-US" dirty="0"/>
          </a:p>
        </p:txBody>
      </p:sp>
      <p:graphicFrame>
        <p:nvGraphicFramePr>
          <p:cNvPr id="5" name="Content Placeholder 2">
            <a:extLst>
              <a:ext uri="{FF2B5EF4-FFF2-40B4-BE49-F238E27FC236}">
                <a16:creationId xmlns:a16="http://schemas.microsoft.com/office/drawing/2014/main" id="{6A7135B2-F950-1F85-6CE7-075BFB517398}"/>
              </a:ext>
            </a:extLst>
          </p:cNvPr>
          <p:cNvGraphicFramePr>
            <a:graphicFrameLocks noGrp="1"/>
          </p:cNvGraphicFramePr>
          <p:nvPr>
            <p:ph idx="1"/>
            <p:extLst>
              <p:ext uri="{D42A27DB-BD31-4B8C-83A1-F6EECF244321}">
                <p14:modId xmlns:p14="http://schemas.microsoft.com/office/powerpoint/2010/main" val="895850996"/>
              </p:ext>
            </p:extLst>
          </p:nvPr>
        </p:nvGraphicFramePr>
        <p:xfrm>
          <a:off x="4547616" y="758950"/>
          <a:ext cx="6848852" cy="5727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43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6BEAE7-94A8-167C-A382-1BA5BB8DF2D6}"/>
              </a:ext>
            </a:extLst>
          </p:cNvPr>
          <p:cNvSpPr>
            <a:spLocks noGrp="1"/>
          </p:cNvSpPr>
          <p:nvPr>
            <p:ph type="title"/>
          </p:nvPr>
        </p:nvSpPr>
        <p:spPr>
          <a:xfrm>
            <a:off x="762000" y="779915"/>
            <a:ext cx="3908996" cy="5337050"/>
          </a:xfrm>
        </p:spPr>
        <p:txBody>
          <a:bodyPr anchor="ctr">
            <a:normAutofit/>
          </a:bodyPr>
          <a:lstStyle/>
          <a:p>
            <a:r>
              <a:rPr lang="en-IN" b="1" i="0" dirty="0">
                <a:effectLst/>
                <a:latin typeface="Roboto Condensed" panose="020F0502020204030204" pitchFamily="34" charset="0"/>
              </a:rPr>
              <a:t>Writing up your case study</a:t>
            </a:r>
            <a:endParaRPr lang="en-US" dirty="0"/>
          </a:p>
        </p:txBody>
      </p:sp>
      <p:graphicFrame>
        <p:nvGraphicFramePr>
          <p:cNvPr id="5" name="Content Placeholder 2">
            <a:extLst>
              <a:ext uri="{FF2B5EF4-FFF2-40B4-BE49-F238E27FC236}">
                <a16:creationId xmlns:a16="http://schemas.microsoft.com/office/drawing/2014/main" id="{6A7135B2-F950-1F85-6CE7-075BFB517398}"/>
              </a:ext>
            </a:extLst>
          </p:cNvPr>
          <p:cNvGraphicFramePr>
            <a:graphicFrameLocks noGrp="1"/>
          </p:cNvGraphicFramePr>
          <p:nvPr>
            <p:ph idx="1"/>
            <p:extLst>
              <p:ext uri="{D42A27DB-BD31-4B8C-83A1-F6EECF244321}">
                <p14:modId xmlns:p14="http://schemas.microsoft.com/office/powerpoint/2010/main" val="1585781605"/>
              </p:ext>
            </p:extLst>
          </p:nvPr>
        </p:nvGraphicFramePr>
        <p:xfrm>
          <a:off x="4767072" y="758951"/>
          <a:ext cx="6629396"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4543869"/>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283B21"/>
      </a:dk2>
      <a:lt2>
        <a:srgbClr val="E2E5E8"/>
      </a:lt2>
      <a:accent1>
        <a:srgbClr val="BA9C7F"/>
      </a:accent1>
      <a:accent2>
        <a:srgbClr val="A7A372"/>
      </a:accent2>
      <a:accent3>
        <a:srgbClr val="99A67E"/>
      </a:accent3>
      <a:accent4>
        <a:srgbClr val="84AD76"/>
      </a:accent4>
      <a:accent5>
        <a:srgbClr val="82AC88"/>
      </a:accent5>
      <a:accent6>
        <a:srgbClr val="76AE96"/>
      </a:accent6>
      <a:hlink>
        <a:srgbClr val="5F84A9"/>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55</TotalTime>
  <Words>1026</Words>
  <Application>Microsoft Macintosh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Avenir Next LT Pro</vt:lpstr>
      <vt:lpstr>Roboto Condensed</vt:lpstr>
      <vt:lpstr>PrismaticVTI</vt:lpstr>
      <vt:lpstr>Writing a case study</vt:lpstr>
      <vt:lpstr>What is a case study? </vt:lpstr>
      <vt:lpstr>Descriptive case study </vt:lpstr>
      <vt:lpstr> Problem-solving case studies   </vt:lpstr>
      <vt:lpstr>Writing to your audience</vt:lpstr>
      <vt:lpstr>Writing up your case study</vt:lpstr>
      <vt:lpstr>Writing up your case study</vt:lpstr>
      <vt:lpstr>Writing up your case study</vt:lpstr>
      <vt:lpstr>Writing up your case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case study</dc:title>
  <dc:creator>K vibhooti rajkumar</dc:creator>
  <cp:lastModifiedBy>K vibhooti rajkumar</cp:lastModifiedBy>
  <cp:revision>2</cp:revision>
  <dcterms:created xsi:type="dcterms:W3CDTF">2023-10-04T09:09:17Z</dcterms:created>
  <dcterms:modified xsi:type="dcterms:W3CDTF">2023-10-04T10:04:35Z</dcterms:modified>
</cp:coreProperties>
</file>