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4EB040-E3F4-4370-8234-C8D84FB1E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22" y="918932"/>
            <a:ext cx="5410955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70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D7AA-5F37-42B8-97E7-CD25EFA5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32E26-5B42-4E5C-8C15-A335F5B00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CABF2-84D3-481A-8313-B4CC92A5E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707" y="971326"/>
            <a:ext cx="5096586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2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E9A3-D981-4800-9C24-782FC9E2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C60F7-0706-43E5-B73D-AC719E1A8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66609-C2D0-42BC-9F48-4EC7619A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364" y="842721"/>
            <a:ext cx="5525271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BADC-AE17-48A4-9DA4-0F45C01F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2C3FA-5A8E-412B-AE46-C8D70F47D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B1B4D-BB02-453F-87A6-F4BEEB27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917" y="999905"/>
            <a:ext cx="5306165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51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267B-CF3B-43DA-9476-6EC0D8DF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AA138-9D15-43FB-A643-FAB71DBC5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DFB6C-4F9D-46C5-9384-C89034B5C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128" y="1047537"/>
            <a:ext cx="5153744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88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F0F3-71AD-4E63-A64F-7BB97569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279DE-2BA7-4194-8C3C-DFE45BB38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4601A-D970-4780-9B23-D0E82C79B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496" y="980853"/>
            <a:ext cx="524900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8E71-BB6C-4475-AA80-FA1CF75C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A9B2F-F256-4D81-9433-CE8D4B9D6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8F170-5F7C-46CD-B85D-E01EE27D5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891" y="985616"/>
            <a:ext cx="5144218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41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DB9B-9B29-47E9-A296-3D687C4D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BAA77-AEA4-43E5-9AFA-3666048E1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82B5A-AC5F-4018-AA52-10645A30E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80" y="914168"/>
            <a:ext cx="5296639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48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D9E7-B24A-4A0F-9143-62279CE1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17FAE-CCE9-4E4C-B6D5-5AEDB6C96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2E4E7-97DC-4601-AF6D-0608874BB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49" y="1185669"/>
            <a:ext cx="5210902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66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2E7C-09C8-4FDE-BCE9-277191E1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48589-5970-4344-AAB5-2BA866CAF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32546-9F12-4D40-8524-31C8127D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970" y="952274"/>
            <a:ext cx="4906060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64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2114-5056-484D-BC46-9804A1C6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7BDCF-1279-4262-A79C-23685A487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A94AB-2E1B-4210-A3C7-D909BDC25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943" y="1009432"/>
            <a:ext cx="5106113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6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BA0482-7CF7-4F26-ADE9-38F77457A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54" y="933221"/>
            <a:ext cx="5315692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29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CC8F-772F-420D-A5AD-EF17E5F4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it Yourself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2B48B-974C-483C-8DDD-8DB651EAB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WAP to print Addition of two matrices.</a:t>
            </a:r>
          </a:p>
          <a:p>
            <a:pPr>
              <a:buFont typeface="+mj-lt"/>
              <a:buAutoNum type="arabicPeriod"/>
            </a:pPr>
            <a:r>
              <a:rPr lang="en-US" dirty="0"/>
              <a:t>WAP to print multiplication of two matrices.</a:t>
            </a:r>
          </a:p>
          <a:p>
            <a:pPr>
              <a:buFont typeface="+mj-lt"/>
              <a:buAutoNum type="arabicPeriod"/>
            </a:pPr>
            <a:r>
              <a:rPr lang="en-US" dirty="0"/>
              <a:t>WAP to print Diagonal matrices.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47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C8FC95-76DC-497B-98EF-32CB9CB94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33" y="980853"/>
            <a:ext cx="5258534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2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577AD0-FB79-4E99-9F20-0BAC1516B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180" y="961800"/>
            <a:ext cx="5477639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2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EAD804-671F-4101-AC33-14C2933BE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64" y="937984"/>
            <a:ext cx="5344271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1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76F8-86BB-4174-8A2D-4E574B98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07D67-AA94-46E7-89EB-0AB0E4A89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572BF-5A2F-44DC-8565-0E430B948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59" y="1004669"/>
            <a:ext cx="5239481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7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13AB-6239-4051-B0EF-2A375927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94334-9465-4C74-BCDE-B86E146316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5B582-F2CC-4114-8EF6-C123778DD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43" y="995142"/>
            <a:ext cx="5287113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7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5F66-079D-4505-A0D2-A1480450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BF17E-5E7A-4B2D-841C-2E5D95004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25039-545F-42E0-A2A4-8AA99C66C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07" y="899879"/>
            <a:ext cx="4915586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7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E878-5D20-42A9-957B-C0DCD993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A64E6-67CF-49A3-8791-221BDB245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C8222-3126-491D-ABF3-19E8EA224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101" y="971326"/>
            <a:ext cx="5353797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095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