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719-9F0D-49A1-B0EC-7458FBC9C5BA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A935-BE72-4308-8656-AAC7E6F6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143999" cy="45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Heuristics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6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365125"/>
            <a:ext cx="1060921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9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Dangling Pointer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825625"/>
            <a:ext cx="10789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