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6246-2D2A-4831-9FD5-11F0552C34F9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CF88-9AEF-4184-9B8E-F2904F15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34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6246-2D2A-4831-9FD5-11F0552C34F9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CF88-9AEF-4184-9B8E-F2904F15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08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6246-2D2A-4831-9FD5-11F0552C34F9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CF88-9AEF-4184-9B8E-F2904F15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5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6246-2D2A-4831-9FD5-11F0552C34F9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CF88-9AEF-4184-9B8E-F2904F15CDB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4094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6246-2D2A-4831-9FD5-11F0552C34F9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CF88-9AEF-4184-9B8E-F2904F15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702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6246-2D2A-4831-9FD5-11F0552C34F9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CF88-9AEF-4184-9B8E-F2904F15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910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6246-2D2A-4831-9FD5-11F0552C34F9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CF88-9AEF-4184-9B8E-F2904F15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672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6246-2D2A-4831-9FD5-11F0552C34F9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CF88-9AEF-4184-9B8E-F2904F15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370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6246-2D2A-4831-9FD5-11F0552C34F9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CF88-9AEF-4184-9B8E-F2904F15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68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6246-2D2A-4831-9FD5-11F0552C34F9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CF88-9AEF-4184-9B8E-F2904F15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20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6246-2D2A-4831-9FD5-11F0552C34F9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CF88-9AEF-4184-9B8E-F2904F15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86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6246-2D2A-4831-9FD5-11F0552C34F9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CF88-9AEF-4184-9B8E-F2904F15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64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6246-2D2A-4831-9FD5-11F0552C34F9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CF88-9AEF-4184-9B8E-F2904F15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92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6246-2D2A-4831-9FD5-11F0552C34F9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CF88-9AEF-4184-9B8E-F2904F15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45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6246-2D2A-4831-9FD5-11F0552C34F9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CF88-9AEF-4184-9B8E-F2904F15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72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6246-2D2A-4831-9FD5-11F0552C34F9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CF88-9AEF-4184-9B8E-F2904F15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9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6246-2D2A-4831-9FD5-11F0552C34F9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CF88-9AEF-4184-9B8E-F2904F15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6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F56246-2D2A-4831-9FD5-11F0552C34F9}" type="datetimeFigureOut">
              <a:rPr lang="en-IN" smtClean="0"/>
              <a:t>06-03-2022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ECF88-9AEF-4184-9B8E-F2904F15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730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5927959-3FB9-4636-A73A-E817B3193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5884"/>
            <a:ext cx="12192000" cy="776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61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960C58C-3A8D-4E81-8ED6-C5E596AFB7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2"/>
          <a:stretch/>
        </p:blipFill>
        <p:spPr>
          <a:xfrm>
            <a:off x="0" y="633047"/>
            <a:ext cx="12192000" cy="540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5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A5CB8AB-41C5-4757-805D-8C700AC3C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" y="0"/>
            <a:ext cx="10256519" cy="5906477"/>
          </a:xfrm>
        </p:spPr>
      </p:pic>
    </p:spTree>
    <p:extLst>
      <p:ext uri="{BB962C8B-B14F-4D97-AF65-F5344CB8AC3E}">
        <p14:creationId xmlns:p14="http://schemas.microsoft.com/office/powerpoint/2010/main" val="152832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806E3A9-50BE-4178-BE4A-3C625344C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749" y="0"/>
            <a:ext cx="8765551" cy="607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2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77C5BF99-A12A-4CE0-A68E-3ED58F011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45" y="0"/>
            <a:ext cx="10428255" cy="605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14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907CE1D6-38ED-4870-8A4F-A47A0EB517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3" t="-3750" r="703" b="15203"/>
          <a:stretch/>
        </p:blipFill>
        <p:spPr>
          <a:xfrm>
            <a:off x="643467" y="-297180"/>
            <a:ext cx="10905066" cy="6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9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DDBE8468-5C4D-452C-88B4-986C42A5E3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6"/>
          <a:stretch/>
        </p:blipFill>
        <p:spPr>
          <a:xfrm>
            <a:off x="1143941" y="0"/>
            <a:ext cx="10289967" cy="615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1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F7CDD05-395A-4A08-8501-E382CF0DC0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99"/>
          <a:stretch/>
        </p:blipFill>
        <p:spPr>
          <a:xfrm>
            <a:off x="643467" y="0"/>
            <a:ext cx="10905066" cy="610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6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AF14996-8AFB-4F03-9D8C-46D6F31D44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56"/>
          <a:stretch/>
        </p:blipFill>
        <p:spPr>
          <a:xfrm>
            <a:off x="643467" y="1"/>
            <a:ext cx="10905066" cy="609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17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xt, timeline&#10;&#10;Description automatically generated">
            <a:extLst>
              <a:ext uri="{FF2B5EF4-FFF2-40B4-BE49-F238E27FC236}">
                <a16:creationId xmlns:a16="http://schemas.microsoft.com/office/drawing/2014/main" id="{3E4141B6-B50C-4569-B6A2-6D75DE6EF1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79"/>
          <a:stretch/>
        </p:blipFill>
        <p:spPr>
          <a:xfrm>
            <a:off x="0" y="0"/>
            <a:ext cx="12192000" cy="615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6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89BD852-B0D3-46F2-8458-1AAAC5B6D8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72"/>
          <a:stretch/>
        </p:blipFill>
        <p:spPr>
          <a:xfrm>
            <a:off x="643467" y="1"/>
            <a:ext cx="10905066" cy="608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2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FC6CD95-B96A-452E-A00C-BC8EA2C76B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2"/>
          <a:stretch/>
        </p:blipFill>
        <p:spPr>
          <a:xfrm>
            <a:off x="0" y="0"/>
            <a:ext cx="12192000" cy="601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7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8609D38-ADB4-46DE-A89E-58793135CD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2"/>
          <a:stretch/>
        </p:blipFill>
        <p:spPr>
          <a:xfrm>
            <a:off x="0" y="-68580"/>
            <a:ext cx="12192000" cy="648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5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FF9B2F6-E11B-4105-8E41-F63F040148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90"/>
          <a:stretch/>
        </p:blipFill>
        <p:spPr>
          <a:xfrm>
            <a:off x="0" y="0"/>
            <a:ext cx="12192000" cy="657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66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