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0F292C-A833-3C81-4064-059B6EF0B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Recognition Robot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5513E06-67ED-AF8D-DDBD-812BA828D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object-recognition-for-robots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object-recognition-for-robots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object-recognition-for-robots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object-recognition-for-robots-1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object-recognition-for-robots-1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object-recognition-for-robots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object-recognition-for-robots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object-recognition-for-robots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object-recognition-for-robots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object-recognition-for-robots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object-recognition-for-robots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object-recognition-for-robots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object-recognition-for-robots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object-recognition-for-robots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Object Recognition Robot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RAMAKANT GANJESHWAR</cp:lastModifiedBy>
  <cp:revision>2</cp:revision>
  <dcterms:created xsi:type="dcterms:W3CDTF">2013-01-27T09:14:16Z</dcterms:created>
  <dcterms:modified xsi:type="dcterms:W3CDTF">2024-10-22T04:41:13Z</dcterms:modified>
  <cp:category/>
</cp:coreProperties>
</file>