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7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0895B-DF20-40C1-B395-6B70D9239F62}"/>
              </a:ext>
            </a:extLst>
          </p:cNvPr>
          <p:cNvSpPr txBox="1"/>
          <p:nvPr/>
        </p:nvSpPr>
        <p:spPr>
          <a:xfrm flipH="1">
            <a:off x="2500536" y="1497360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Safety</a:t>
            </a:r>
          </a:p>
          <a:p>
            <a:pPr algn="ctr"/>
            <a:r>
              <a:rPr lang="en-US" sz="5400" dirty="0"/>
              <a:t>&amp;</a:t>
            </a:r>
          </a:p>
          <a:p>
            <a:pPr algn="ctr"/>
            <a:r>
              <a:rPr lang="en-US" sz="5400" dirty="0"/>
              <a:t>Risk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9112B-9591-4ABC-98A4-DB3B8F1E3902}"/>
              </a:ext>
            </a:extLst>
          </p:cNvPr>
          <p:cNvSpPr txBox="1"/>
          <p:nvPr/>
        </p:nvSpPr>
        <p:spPr>
          <a:xfrm>
            <a:off x="7469088" y="646591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Vivek Garg</a:t>
            </a:r>
          </a:p>
          <a:p>
            <a:pPr algn="ctr"/>
            <a:r>
              <a:rPr lang="en-US" dirty="0"/>
              <a:t>CSVTU Bhilai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7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3DA57-33E2-4EA2-9C2F-8CB64673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289448"/>
            <a:ext cx="9744075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B269D-B3B3-4C8B-9697-CFED32C6458C}"/>
              </a:ext>
            </a:extLst>
          </p:cNvPr>
          <p:cNvSpPr txBox="1"/>
          <p:nvPr/>
        </p:nvSpPr>
        <p:spPr>
          <a:xfrm>
            <a:off x="2212504" y="70527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UNIT-3</a:t>
            </a: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Custom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Theme72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2021-12-30T07:59:06Z</dcterms:created>
  <dcterms:modified xsi:type="dcterms:W3CDTF">2022-01-21T05:46:21Z</dcterms:modified>
  <cp:category/>
</cp:coreProperties>
</file>