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</p:sldIdLst>
  <p:sldSz cy="7315200" cx="9753600"/>
  <p:notesSz cx="6858000" cy="9144000"/>
  <p:defaultTextStyle>
    <a:defPPr lvl="0">
      <a:defRPr lang="fr-F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7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