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517528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84EC3-4739-41BE-9BAB-EE96C915EA0F}"/>
              </a:ext>
            </a:extLst>
          </p:cNvPr>
          <p:cNvSpPr txBox="1"/>
          <p:nvPr/>
        </p:nvSpPr>
        <p:spPr>
          <a:xfrm>
            <a:off x="3364632" y="3153544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Forgiveness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8">
  <a:themeElements>
    <a:clrScheme name="Theme9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Calibri</vt:lpstr>
      <vt:lpstr>Theme98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2</cp:revision>
  <dcterms:created xsi:type="dcterms:W3CDTF">2022-03-01T18:23:32Z</dcterms:created>
  <dcterms:modified xsi:type="dcterms:W3CDTF">2022-03-01T18:29:08Z</dcterms:modified>
  <cp:category/>
</cp:coreProperties>
</file>