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38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C7963-0B6E-4718-A8CA-7E60726E797F}"/>
              </a:ext>
            </a:extLst>
          </p:cNvPr>
          <p:cNvSpPr txBox="1"/>
          <p:nvPr/>
        </p:nvSpPr>
        <p:spPr>
          <a:xfrm>
            <a:off x="3147237" y="1845477"/>
            <a:ext cx="3934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Self   Assessment</a:t>
            </a:r>
            <a:endParaRPr lang="en-I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1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On-screen Show (16:9)</PresentationFormat>
  <Paragraphs>11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Garg</cp:lastModifiedBy>
  <cp:revision>3</cp:revision>
  <dcterms:created xsi:type="dcterms:W3CDTF">2022-02-25T06:11:25Z</dcterms:created>
  <dcterms:modified xsi:type="dcterms:W3CDTF">2022-02-25T06:17:27Z</dcterms:modified>
</cp:coreProperties>
</file>