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sldIdLst>
    <p:sldId id="257" r:id="rId2"/>
    <p:sldId id="258" r:id="rId3"/>
    <p:sldId id="265" r:id="rId4"/>
    <p:sldId id="262" r:id="rId5"/>
    <p:sldId id="259" r:id="rId6"/>
    <p:sldId id="263" r:id="rId7"/>
    <p:sldId id="264" r:id="rId8"/>
    <p:sldId id="260" r:id="rId9"/>
    <p:sldId id="266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7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C8435-3763-4922-BBEC-AD123D693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F6D879-ADC7-497F-8A12-EB3EBE3EC4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CA8612-1E28-4D7B-A9D6-DF749791C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C0CFE-5DE4-446B-8C46-C35DE718B498}" type="datetimeFigureOut">
              <a:rPr lang="en-IN" smtClean="0"/>
              <a:t>06-03-2022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077191-CCCE-4910-B561-AE8CC23B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C3866A-1B19-4591-8357-869616941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0C4C1-92F1-4019-8A93-EF3CEF7B98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8289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EF378-E8BA-476B-9F78-90D9440BD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627520-B643-426A-8488-BB01413965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E5FD64-4989-404E-9A91-D5DF4E091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C0CFE-5DE4-446B-8C46-C35DE718B498}" type="datetimeFigureOut">
              <a:rPr lang="en-IN" smtClean="0"/>
              <a:t>06-03-2022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E3CADE-06BC-4B75-977D-CE2B1D5B9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6C185F-2E32-4CBD-B2BA-3A8EA9389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0C4C1-92F1-4019-8A93-EF3CEF7B98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6053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5218CB-4A2A-4EF4-8414-02CC5B1C05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897AE9-06BB-4E6D-896B-37D66B0FDC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B7097A-9F7F-4BD6-B9F6-446CD1B99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C0CFE-5DE4-446B-8C46-C35DE718B498}" type="datetimeFigureOut">
              <a:rPr lang="en-IN" smtClean="0"/>
              <a:t>06-03-2022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F56A80-97A5-4C68-94A4-3DC804BA2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21CC2-B8DF-4A30-ACDD-2F6733A70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0C4C1-92F1-4019-8A93-EF3CEF7B98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3602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78F40-8A76-4ACA-B69A-13B9072E5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43264B-40DB-4A62-A80F-B88C9DAC03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5BC345-3BA4-4D69-8C0A-6027BB9FD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C0CFE-5DE4-446B-8C46-C35DE718B498}" type="datetimeFigureOut">
              <a:rPr lang="en-IN" smtClean="0"/>
              <a:t>06-03-2022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8ABA7B-AA4D-4128-B78B-330BD1C79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6BFF38-CD1E-424B-A157-7ABE3E33B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0C4C1-92F1-4019-8A93-EF3CEF7B98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6852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D0C18-13E1-4839-BE91-697CAEADC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2B42D2-9B4C-43E8-8B00-F83C26C36F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1508FF-3805-46C1-A295-6D460DBE5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C0CFE-5DE4-446B-8C46-C35DE718B498}" type="datetimeFigureOut">
              <a:rPr lang="en-IN" smtClean="0"/>
              <a:t>06-03-2022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947969-A96D-4519-8C71-AE3D41945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F44561-DC36-45B5-A43C-E6895E2C8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0C4C1-92F1-4019-8A93-EF3CEF7B98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3460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B0A9B-0964-4F27-8DD1-1430FE589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07FDE5-4D21-4BB7-A6B7-54686FBCAC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BC7206-B161-487B-937D-D286EC6560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97FF2A-00E9-443A-B5D0-F133EBAEF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C0CFE-5DE4-446B-8C46-C35DE718B498}" type="datetimeFigureOut">
              <a:rPr lang="en-IN" smtClean="0"/>
              <a:t>06-03-2022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26D5F5-C113-4A9F-BABE-83A300250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06BDB5-6518-4684-A014-D40A730E5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0C4C1-92F1-4019-8A93-EF3CEF7B98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790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35A2B-DDBC-4BCB-AAB7-C7ED24DA6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0C71BC-28FB-485D-A143-9F97B38E76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DBF424-5B1C-40AA-9D73-BC7AF1BA02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DCC2BA-CDB9-4184-BADC-B2E487A2CB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3698A7-BD5C-4002-9EB3-A1C89B089B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2C991A-8F32-424D-8E18-8D0576D2D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C0CFE-5DE4-446B-8C46-C35DE718B498}" type="datetimeFigureOut">
              <a:rPr lang="en-IN" smtClean="0"/>
              <a:t>06-03-2022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1F8863-1CEF-4B7E-BF9F-719DCAC8F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8857A7-D2AC-4CF3-9191-08A892063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0C4C1-92F1-4019-8A93-EF3CEF7B98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236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E7C48-995B-4138-8194-2C0CB9C04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9700D6-B12C-4B11-9BEB-B5D49BB93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C0CFE-5DE4-446B-8C46-C35DE718B498}" type="datetimeFigureOut">
              <a:rPr lang="en-IN" smtClean="0"/>
              <a:t>06-03-2022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4CAF5C-5C6F-4DA8-AB36-C07792C88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0463B7-FC99-4624-8E8C-560A96207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0C4C1-92F1-4019-8A93-EF3CEF7B98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9378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B51E13-4E6C-492E-AF56-5831D68B8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C0CFE-5DE4-446B-8C46-C35DE718B498}" type="datetimeFigureOut">
              <a:rPr lang="en-IN" smtClean="0"/>
              <a:t>06-03-2022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1CFA34-4472-42B2-BF2A-66DE8F812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985903-E1EE-4341-B54E-7D8DCAE45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0C4C1-92F1-4019-8A93-EF3CEF7B98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2616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F672F-28AE-4CB5-8CE5-1DA01D335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3D7AB-711D-4860-BBB3-A32B033BF2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6FE75F-8D08-4C53-867C-6A01627AB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E25FF9-5B97-4F91-BA73-6C1742690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C0CFE-5DE4-446B-8C46-C35DE718B498}" type="datetimeFigureOut">
              <a:rPr lang="en-IN" smtClean="0"/>
              <a:t>06-03-2022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3324E8-939A-4858-93EB-8D10C88B6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D9D56B-D943-4411-8849-9554810FC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0C4C1-92F1-4019-8A93-EF3CEF7B98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2799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8E264-8738-474F-BCBA-357CFE756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ACD6A4-8DC7-4E4E-8CED-9E303FE545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68B8AA-FFEF-401C-867F-85B6E3DF2C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0CC27E-D257-43D3-AAC6-DF6636128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C0CFE-5DE4-446B-8C46-C35DE718B498}" type="datetimeFigureOut">
              <a:rPr lang="en-IN" smtClean="0"/>
              <a:t>06-03-2022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AE6BFF-2AFB-494E-8EAE-1927EFE8D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835FF7-D60D-4ECC-AB7F-0956F3CDB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0C4C1-92F1-4019-8A93-EF3CEF7B98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4728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3D4B1D-BF18-4122-AE4F-B732AB1E0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962B33-A733-4081-830E-94B6EBCDEF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D69398-C08D-46F7-9704-D616A82352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0C0CFE-5DE4-446B-8C46-C35DE718B498}" type="datetimeFigureOut">
              <a:rPr lang="en-IN" smtClean="0"/>
              <a:t>06-03-2022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8E3D9-A805-460D-916E-2C91903244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49FFC6-59B2-4C42-93BE-8E10FF0462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B0C4C1-92F1-4019-8A93-EF3CEF7B98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0438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llwhitebackground.com/technology-powerpoint-background.html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hare.net/nausheen04/present-indian-society-ppt-58712042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erve.com/edda/marxist-feminism-and-the-family-by-leanne-catherine-claire-and-ruosi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ullabs.com/classes/subjects/units/lessons/notes/note-detail/3332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hare.net/DrJBalamuruganPhD/individual-and-society-30788592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erve.com/marlis/socio-cultural-environment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erve.com/elkan/sport-and-society-powerpoint-ppt-presentation" TargetMode="Externa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erve.com/asis/carib-studies-module-1-notes-powerpoint-ppt-presentation" TargetMode="External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vincentsrcchurch.org/single-post/2019/06/20/Thank-you---Summer-fete-2019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54221F5-3A15-46B3-A82C-681D8941D0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6630" y="417893"/>
            <a:ext cx="6021116" cy="340324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B w="114300" prst="hardEdge"/>
          </a:sp3d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597FA07-05CD-41C7-B41B-9FD9878F4FF8}"/>
              </a:ext>
            </a:extLst>
          </p:cNvPr>
          <p:cNvSpPr txBox="1"/>
          <p:nvPr/>
        </p:nvSpPr>
        <p:spPr>
          <a:xfrm>
            <a:off x="4702628" y="4562670"/>
            <a:ext cx="4609322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Presented By :Raja Babu</a:t>
            </a:r>
          </a:p>
          <a:p>
            <a:r>
              <a:rPr lang="en-IN" sz="24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Roll no: 42</a:t>
            </a:r>
          </a:p>
          <a:p>
            <a:r>
              <a:rPr lang="en-IN" sz="24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Branch :CSE(A.I)</a:t>
            </a:r>
          </a:p>
          <a:p>
            <a:r>
              <a:rPr lang="en-IN" sz="24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Section: B</a:t>
            </a:r>
          </a:p>
          <a:p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8260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224C056-582C-4632-8B78-53397D42BB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0"/>
            <a:ext cx="9139228" cy="6861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463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51E7C3C-0D72-40CC-B29F-C1333EF6F5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811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7F64ED5-2324-452C-AA7B-A7A8D8B501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1801996"/>
            <a:ext cx="9144000" cy="394447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9929E0D-B0F1-48A9-A3DC-605B45ABC1CC}"/>
              </a:ext>
            </a:extLst>
          </p:cNvPr>
          <p:cNvSpPr txBox="1"/>
          <p:nvPr/>
        </p:nvSpPr>
        <p:spPr>
          <a:xfrm>
            <a:off x="2397967" y="382555"/>
            <a:ext cx="558903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b="1" dirty="0">
                <a:solidFill>
                  <a:srgbClr val="92D050"/>
                </a:solidFill>
              </a:rPr>
              <a:t>Types of society</a:t>
            </a:r>
          </a:p>
        </p:txBody>
      </p:sp>
    </p:spTree>
    <p:extLst>
      <p:ext uri="{BB962C8B-B14F-4D97-AF65-F5344CB8AC3E}">
        <p14:creationId xmlns:p14="http://schemas.microsoft.com/office/powerpoint/2010/main" val="1510541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93D1AAE-2014-4488-80C6-D7E803183C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-3583"/>
            <a:ext cx="9139227" cy="6861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675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FDBDFEA-A313-4BAC-BF3F-346CBCAEA6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799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2FD2EB5-7A0D-438D-B567-11B0DB91C8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90464" y="797767"/>
            <a:ext cx="7646437" cy="5734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227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032CB3C-E26A-4280-8BFA-36989253C4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115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B966774-619F-470D-9730-0CA0714846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-149290" y="77246"/>
            <a:ext cx="9144000" cy="5490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2958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</TotalTime>
  <Words>23</Words>
  <Application>Microsoft Office PowerPoint</Application>
  <PresentationFormat>On-screen Show (4:3)</PresentationFormat>
  <Paragraphs>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raja babu</dc:creator>
  <cp:lastModifiedBy>raja babu</cp:lastModifiedBy>
  <cp:revision>1</cp:revision>
  <dcterms:created xsi:type="dcterms:W3CDTF">2022-03-06T09:02:49Z</dcterms:created>
  <dcterms:modified xsi:type="dcterms:W3CDTF">2022-03-06T10:40:25Z</dcterms:modified>
</cp:coreProperties>
</file>